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295806</c:v>
                </c:pt>
                <c:pt idx="1">
                  <c:v>50285</c:v>
                </c:pt>
                <c:pt idx="2">
                  <c:v>277499</c:v>
                </c:pt>
                <c:pt idx="3">
                  <c:v>136348</c:v>
                </c:pt>
                <c:pt idx="4">
                  <c:v>349819</c:v>
                </c:pt>
                <c:pt idx="5">
                  <c:v>129397</c:v>
                </c:pt>
                <c:pt idx="6">
                  <c:v>35713</c:v>
                </c:pt>
                <c:pt idx="7">
                  <c:v>21919</c:v>
                </c:pt>
                <c:pt idx="8">
                  <c:v>34316</c:v>
                </c:pt>
                <c:pt idx="9">
                  <c:v>66472</c:v>
                </c:pt>
                <c:pt idx="10">
                  <c:v>874</c:v>
                </c:pt>
                <c:pt idx="11">
                  <c:v>12687</c:v>
                </c:pt>
                <c:pt idx="12">
                  <c:v>189090</c:v>
                </c:pt>
                <c:pt idx="13">
                  <c:v>24550</c:v>
                </c:pt>
                <c:pt idx="14">
                  <c:v>330</c:v>
                </c:pt>
                <c:pt idx="15">
                  <c:v>44754</c:v>
                </c:pt>
                <c:pt idx="16">
                  <c:v>18706</c:v>
                </c:pt>
                <c:pt idx="17">
                  <c:v>17814</c:v>
                </c:pt>
                <c:pt idx="18">
                  <c:v>74250</c:v>
                </c:pt>
                <c:pt idx="19">
                  <c:v>94348</c:v>
                </c:pt>
                <c:pt idx="20">
                  <c:v>97624</c:v>
                </c:pt>
                <c:pt idx="21">
                  <c:v>127853</c:v>
                </c:pt>
                <c:pt idx="22">
                  <c:v>1591137</c:v>
                </c:pt>
                <c:pt idx="23">
                  <c:v>14015</c:v>
                </c:pt>
                <c:pt idx="24">
                  <c:v>5135</c:v>
                </c:pt>
                <c:pt idx="25">
                  <c:v>126364</c:v>
                </c:pt>
                <c:pt idx="26">
                  <c:v>18544</c:v>
                </c:pt>
                <c:pt idx="27">
                  <c:v>228</c:v>
                </c:pt>
                <c:pt idx="28">
                  <c:v>7304</c:v>
                </c:pt>
                <c:pt idx="29">
                  <c:v>52588</c:v>
                </c:pt>
                <c:pt idx="30">
                  <c:v>62015</c:v>
                </c:pt>
                <c:pt idx="31">
                  <c:v>9142</c:v>
                </c:pt>
                <c:pt idx="32">
                  <c:v>5087</c:v>
                </c:pt>
                <c:pt idx="33">
                  <c:v>700</c:v>
                </c:pt>
                <c:pt idx="34">
                  <c:v>144329</c:v>
                </c:pt>
                <c:pt idx="35">
                  <c:v>1165</c:v>
                </c:pt>
                <c:pt idx="36">
                  <c:v>25622</c:v>
                </c:pt>
                <c:pt idx="37">
                  <c:v>11048</c:v>
                </c:pt>
                <c:pt idx="38">
                  <c:v>1918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47-48A7-883C-8F6BD4C476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12458</c:v>
                </c:pt>
                <c:pt idx="1">
                  <c:v>5422</c:v>
                </c:pt>
                <c:pt idx="2">
                  <c:v>16443</c:v>
                </c:pt>
                <c:pt idx="3">
                  <c:v>6125</c:v>
                </c:pt>
                <c:pt idx="4">
                  <c:v>23195</c:v>
                </c:pt>
                <c:pt idx="5">
                  <c:v>7524</c:v>
                </c:pt>
                <c:pt idx="6">
                  <c:v>1517</c:v>
                </c:pt>
                <c:pt idx="7">
                  <c:v>1450</c:v>
                </c:pt>
                <c:pt idx="8">
                  <c:v>1677</c:v>
                </c:pt>
                <c:pt idx="9">
                  <c:v>4722</c:v>
                </c:pt>
                <c:pt idx="10">
                  <c:v>19</c:v>
                </c:pt>
                <c:pt idx="11">
                  <c:v>442</c:v>
                </c:pt>
                <c:pt idx="12">
                  <c:v>6621</c:v>
                </c:pt>
                <c:pt idx="13">
                  <c:v>928</c:v>
                </c:pt>
                <c:pt idx="14">
                  <c:v>24</c:v>
                </c:pt>
                <c:pt idx="15">
                  <c:v>2084</c:v>
                </c:pt>
                <c:pt idx="16">
                  <c:v>1465</c:v>
                </c:pt>
                <c:pt idx="17">
                  <c:v>2271</c:v>
                </c:pt>
                <c:pt idx="18">
                  <c:v>4992</c:v>
                </c:pt>
                <c:pt idx="19">
                  <c:v>5097</c:v>
                </c:pt>
                <c:pt idx="20">
                  <c:v>4060</c:v>
                </c:pt>
                <c:pt idx="21">
                  <c:v>4927</c:v>
                </c:pt>
                <c:pt idx="22">
                  <c:v>19305</c:v>
                </c:pt>
                <c:pt idx="23">
                  <c:v>155</c:v>
                </c:pt>
                <c:pt idx="24">
                  <c:v>115</c:v>
                </c:pt>
                <c:pt idx="25">
                  <c:v>4737</c:v>
                </c:pt>
                <c:pt idx="26">
                  <c:v>518</c:v>
                </c:pt>
                <c:pt idx="27">
                  <c:v>1</c:v>
                </c:pt>
                <c:pt idx="28">
                  <c:v>404</c:v>
                </c:pt>
                <c:pt idx="29">
                  <c:v>1618</c:v>
                </c:pt>
                <c:pt idx="30">
                  <c:v>4263</c:v>
                </c:pt>
                <c:pt idx="31">
                  <c:v>177</c:v>
                </c:pt>
                <c:pt idx="32">
                  <c:v>124</c:v>
                </c:pt>
                <c:pt idx="33">
                  <c:v>21</c:v>
                </c:pt>
                <c:pt idx="34">
                  <c:v>8538</c:v>
                </c:pt>
                <c:pt idx="35">
                  <c:v>99</c:v>
                </c:pt>
                <c:pt idx="36">
                  <c:v>263</c:v>
                </c:pt>
                <c:pt idx="37">
                  <c:v>355</c:v>
                </c:pt>
                <c:pt idx="38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47-48A7-883C-8F6BD4C476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Sheet1!$D$2:$D$40</c:f>
              <c:numCache>
                <c:formatCode>General</c:formatCode>
                <c:ptCount val="39"/>
                <c:pt idx="0">
                  <c:v>47883</c:v>
                </c:pt>
                <c:pt idx="1">
                  <c:v>1340</c:v>
                </c:pt>
                <c:pt idx="2">
                  <c:v>32729</c:v>
                </c:pt>
                <c:pt idx="3">
                  <c:v>5787</c:v>
                </c:pt>
                <c:pt idx="4">
                  <c:v>21115</c:v>
                </c:pt>
                <c:pt idx="5">
                  <c:v>5252</c:v>
                </c:pt>
                <c:pt idx="6">
                  <c:v>3643</c:v>
                </c:pt>
                <c:pt idx="7">
                  <c:v>1230</c:v>
                </c:pt>
                <c:pt idx="8">
                  <c:v>739</c:v>
                </c:pt>
                <c:pt idx="9">
                  <c:v>377</c:v>
                </c:pt>
                <c:pt idx="10">
                  <c:v>0</c:v>
                </c:pt>
                <c:pt idx="11">
                  <c:v>434</c:v>
                </c:pt>
                <c:pt idx="12">
                  <c:v>3717</c:v>
                </c:pt>
                <c:pt idx="13">
                  <c:v>6138</c:v>
                </c:pt>
                <c:pt idx="14">
                  <c:v>3</c:v>
                </c:pt>
                <c:pt idx="15">
                  <c:v>3171</c:v>
                </c:pt>
                <c:pt idx="16">
                  <c:v>173</c:v>
                </c:pt>
                <c:pt idx="17">
                  <c:v>2700</c:v>
                </c:pt>
                <c:pt idx="18">
                  <c:v>2960</c:v>
                </c:pt>
                <c:pt idx="19">
                  <c:v>2880</c:v>
                </c:pt>
                <c:pt idx="20">
                  <c:v>3288</c:v>
                </c:pt>
                <c:pt idx="21">
                  <c:v>10164</c:v>
                </c:pt>
                <c:pt idx="22">
                  <c:v>579015</c:v>
                </c:pt>
                <c:pt idx="23">
                  <c:v>393</c:v>
                </c:pt>
                <c:pt idx="24">
                  <c:v>60</c:v>
                </c:pt>
                <c:pt idx="25">
                  <c:v>12938</c:v>
                </c:pt>
                <c:pt idx="26">
                  <c:v>2205</c:v>
                </c:pt>
                <c:pt idx="27">
                  <c:v>1</c:v>
                </c:pt>
                <c:pt idx="28">
                  <c:v>620</c:v>
                </c:pt>
                <c:pt idx="29">
                  <c:v>12444</c:v>
                </c:pt>
                <c:pt idx="30">
                  <c:v>3229</c:v>
                </c:pt>
                <c:pt idx="31">
                  <c:v>18</c:v>
                </c:pt>
                <c:pt idx="32">
                  <c:v>7</c:v>
                </c:pt>
                <c:pt idx="33">
                  <c:v>33</c:v>
                </c:pt>
                <c:pt idx="34">
                  <c:v>5669</c:v>
                </c:pt>
                <c:pt idx="35">
                  <c:v>0</c:v>
                </c:pt>
                <c:pt idx="36">
                  <c:v>76</c:v>
                </c:pt>
                <c:pt idx="37">
                  <c:v>998</c:v>
                </c:pt>
                <c:pt idx="3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47-48A7-883C-8F6BD4C476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Sheet1!$E$2:$E$40</c:f>
              <c:numCache>
                <c:formatCode>General</c:formatCode>
                <c:ptCount val="39"/>
                <c:pt idx="0">
                  <c:v>5540</c:v>
                </c:pt>
                <c:pt idx="1">
                  <c:v>781</c:v>
                </c:pt>
                <c:pt idx="2">
                  <c:v>11762</c:v>
                </c:pt>
                <c:pt idx="3">
                  <c:v>1004</c:v>
                </c:pt>
                <c:pt idx="4">
                  <c:v>24558</c:v>
                </c:pt>
                <c:pt idx="5">
                  <c:v>11643</c:v>
                </c:pt>
                <c:pt idx="6">
                  <c:v>1529</c:v>
                </c:pt>
                <c:pt idx="7">
                  <c:v>390</c:v>
                </c:pt>
                <c:pt idx="8">
                  <c:v>1260</c:v>
                </c:pt>
                <c:pt idx="9">
                  <c:v>886</c:v>
                </c:pt>
                <c:pt idx="10">
                  <c:v>2</c:v>
                </c:pt>
                <c:pt idx="11">
                  <c:v>82</c:v>
                </c:pt>
                <c:pt idx="12">
                  <c:v>1140</c:v>
                </c:pt>
                <c:pt idx="13">
                  <c:v>201</c:v>
                </c:pt>
                <c:pt idx="14">
                  <c:v>3</c:v>
                </c:pt>
                <c:pt idx="15">
                  <c:v>590</c:v>
                </c:pt>
                <c:pt idx="16">
                  <c:v>874</c:v>
                </c:pt>
                <c:pt idx="17">
                  <c:v>86</c:v>
                </c:pt>
                <c:pt idx="18">
                  <c:v>2495</c:v>
                </c:pt>
                <c:pt idx="19">
                  <c:v>5485</c:v>
                </c:pt>
                <c:pt idx="20">
                  <c:v>6429</c:v>
                </c:pt>
                <c:pt idx="21">
                  <c:v>3498</c:v>
                </c:pt>
                <c:pt idx="22">
                  <c:v>12567</c:v>
                </c:pt>
                <c:pt idx="23">
                  <c:v>339</c:v>
                </c:pt>
                <c:pt idx="24">
                  <c:v>63</c:v>
                </c:pt>
                <c:pt idx="25">
                  <c:v>638</c:v>
                </c:pt>
                <c:pt idx="26">
                  <c:v>398</c:v>
                </c:pt>
                <c:pt idx="27">
                  <c:v>1</c:v>
                </c:pt>
                <c:pt idx="28">
                  <c:v>151</c:v>
                </c:pt>
                <c:pt idx="29">
                  <c:v>148</c:v>
                </c:pt>
                <c:pt idx="30">
                  <c:v>2227</c:v>
                </c:pt>
                <c:pt idx="31">
                  <c:v>86</c:v>
                </c:pt>
                <c:pt idx="32">
                  <c:v>12</c:v>
                </c:pt>
                <c:pt idx="33">
                  <c:v>7</c:v>
                </c:pt>
                <c:pt idx="34">
                  <c:v>5366</c:v>
                </c:pt>
                <c:pt idx="35">
                  <c:v>11</c:v>
                </c:pt>
                <c:pt idx="36">
                  <c:v>1060</c:v>
                </c:pt>
                <c:pt idx="37">
                  <c:v>219</c:v>
                </c:pt>
                <c:pt idx="3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47-48A7-883C-8F6BD4C476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Sheet1!$F$2:$F$40</c:f>
              <c:numCache>
                <c:formatCode>General</c:formatCode>
                <c:ptCount val="39"/>
                <c:pt idx="0">
                  <c:v>15094</c:v>
                </c:pt>
                <c:pt idx="1">
                  <c:v>1101</c:v>
                </c:pt>
                <c:pt idx="2">
                  <c:v>19128</c:v>
                </c:pt>
                <c:pt idx="3">
                  <c:v>1007</c:v>
                </c:pt>
                <c:pt idx="4">
                  <c:v>26343</c:v>
                </c:pt>
                <c:pt idx="5">
                  <c:v>8602</c:v>
                </c:pt>
                <c:pt idx="6">
                  <c:v>2598</c:v>
                </c:pt>
                <c:pt idx="7">
                  <c:v>953</c:v>
                </c:pt>
                <c:pt idx="8">
                  <c:v>1881</c:v>
                </c:pt>
                <c:pt idx="9">
                  <c:v>341</c:v>
                </c:pt>
                <c:pt idx="10">
                  <c:v>16</c:v>
                </c:pt>
                <c:pt idx="11">
                  <c:v>255</c:v>
                </c:pt>
                <c:pt idx="12">
                  <c:v>1396</c:v>
                </c:pt>
                <c:pt idx="13">
                  <c:v>656</c:v>
                </c:pt>
                <c:pt idx="14">
                  <c:v>0</c:v>
                </c:pt>
                <c:pt idx="15">
                  <c:v>983</c:v>
                </c:pt>
                <c:pt idx="16">
                  <c:v>2160</c:v>
                </c:pt>
                <c:pt idx="17">
                  <c:v>89</c:v>
                </c:pt>
                <c:pt idx="18">
                  <c:v>2468</c:v>
                </c:pt>
                <c:pt idx="19">
                  <c:v>8479</c:v>
                </c:pt>
                <c:pt idx="20">
                  <c:v>5830</c:v>
                </c:pt>
                <c:pt idx="21">
                  <c:v>14847</c:v>
                </c:pt>
                <c:pt idx="22">
                  <c:v>24083</c:v>
                </c:pt>
                <c:pt idx="23">
                  <c:v>99</c:v>
                </c:pt>
                <c:pt idx="24">
                  <c:v>230</c:v>
                </c:pt>
                <c:pt idx="25">
                  <c:v>15</c:v>
                </c:pt>
                <c:pt idx="26">
                  <c:v>524</c:v>
                </c:pt>
                <c:pt idx="27">
                  <c:v>2</c:v>
                </c:pt>
                <c:pt idx="28">
                  <c:v>391</c:v>
                </c:pt>
                <c:pt idx="29">
                  <c:v>43</c:v>
                </c:pt>
                <c:pt idx="30">
                  <c:v>2149</c:v>
                </c:pt>
                <c:pt idx="31">
                  <c:v>114</c:v>
                </c:pt>
                <c:pt idx="32">
                  <c:v>5</c:v>
                </c:pt>
                <c:pt idx="33">
                  <c:v>0</c:v>
                </c:pt>
                <c:pt idx="34">
                  <c:v>7701</c:v>
                </c:pt>
                <c:pt idx="35">
                  <c:v>0</c:v>
                </c:pt>
                <c:pt idx="36">
                  <c:v>392</c:v>
                </c:pt>
                <c:pt idx="37">
                  <c:v>31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47-48A7-883C-8F6BD4C476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Sheet1!$G$2:$G$40</c:f>
              <c:numCache>
                <c:formatCode>General</c:formatCode>
                <c:ptCount val="39"/>
                <c:pt idx="0">
                  <c:v>4099</c:v>
                </c:pt>
                <c:pt idx="1">
                  <c:v>3401</c:v>
                </c:pt>
                <c:pt idx="2">
                  <c:v>19341</c:v>
                </c:pt>
                <c:pt idx="3">
                  <c:v>34</c:v>
                </c:pt>
                <c:pt idx="4">
                  <c:v>30202</c:v>
                </c:pt>
                <c:pt idx="5">
                  <c:v>8237</c:v>
                </c:pt>
                <c:pt idx="6">
                  <c:v>4649</c:v>
                </c:pt>
                <c:pt idx="7">
                  <c:v>112</c:v>
                </c:pt>
                <c:pt idx="8">
                  <c:v>131</c:v>
                </c:pt>
                <c:pt idx="9">
                  <c:v>10</c:v>
                </c:pt>
                <c:pt idx="10">
                  <c:v>0</c:v>
                </c:pt>
                <c:pt idx="11">
                  <c:v>15</c:v>
                </c:pt>
                <c:pt idx="12">
                  <c:v>268</c:v>
                </c:pt>
                <c:pt idx="13">
                  <c:v>11</c:v>
                </c:pt>
                <c:pt idx="14">
                  <c:v>1</c:v>
                </c:pt>
                <c:pt idx="15">
                  <c:v>1177</c:v>
                </c:pt>
                <c:pt idx="16">
                  <c:v>1808</c:v>
                </c:pt>
                <c:pt idx="17">
                  <c:v>11</c:v>
                </c:pt>
                <c:pt idx="18">
                  <c:v>2147</c:v>
                </c:pt>
                <c:pt idx="19">
                  <c:v>15222</c:v>
                </c:pt>
                <c:pt idx="20">
                  <c:v>5457</c:v>
                </c:pt>
                <c:pt idx="21">
                  <c:v>33008</c:v>
                </c:pt>
                <c:pt idx="22">
                  <c:v>27959</c:v>
                </c:pt>
                <c:pt idx="23">
                  <c:v>124</c:v>
                </c:pt>
                <c:pt idx="24">
                  <c:v>112</c:v>
                </c:pt>
                <c:pt idx="25">
                  <c:v>11</c:v>
                </c:pt>
                <c:pt idx="26">
                  <c:v>1536</c:v>
                </c:pt>
                <c:pt idx="27">
                  <c:v>3</c:v>
                </c:pt>
                <c:pt idx="28">
                  <c:v>165</c:v>
                </c:pt>
                <c:pt idx="29">
                  <c:v>189</c:v>
                </c:pt>
                <c:pt idx="30">
                  <c:v>654</c:v>
                </c:pt>
                <c:pt idx="31">
                  <c:v>21</c:v>
                </c:pt>
                <c:pt idx="32">
                  <c:v>0</c:v>
                </c:pt>
                <c:pt idx="33">
                  <c:v>0</c:v>
                </c:pt>
                <c:pt idx="34">
                  <c:v>8748</c:v>
                </c:pt>
                <c:pt idx="35">
                  <c:v>0</c:v>
                </c:pt>
                <c:pt idx="36">
                  <c:v>300</c:v>
                </c:pt>
                <c:pt idx="37">
                  <c:v>18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247-48A7-883C-8F6BD4C476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Sheet1!$H$2:$H$40</c:f>
              <c:numCache>
                <c:formatCode>General</c:formatCode>
                <c:ptCount val="39"/>
                <c:pt idx="0">
                  <c:v>166655</c:v>
                </c:pt>
                <c:pt idx="1">
                  <c:v>28499</c:v>
                </c:pt>
                <c:pt idx="2">
                  <c:v>92918</c:v>
                </c:pt>
                <c:pt idx="3">
                  <c:v>8953</c:v>
                </c:pt>
                <c:pt idx="4">
                  <c:v>104092</c:v>
                </c:pt>
                <c:pt idx="5">
                  <c:v>50629</c:v>
                </c:pt>
                <c:pt idx="6">
                  <c:v>23228</c:v>
                </c:pt>
                <c:pt idx="7">
                  <c:v>4660</c:v>
                </c:pt>
                <c:pt idx="8">
                  <c:v>7523</c:v>
                </c:pt>
                <c:pt idx="9">
                  <c:v>2814</c:v>
                </c:pt>
                <c:pt idx="10">
                  <c:v>22</c:v>
                </c:pt>
                <c:pt idx="11">
                  <c:v>1736</c:v>
                </c:pt>
                <c:pt idx="12">
                  <c:v>14559</c:v>
                </c:pt>
                <c:pt idx="13">
                  <c:v>14679</c:v>
                </c:pt>
                <c:pt idx="14">
                  <c:v>23</c:v>
                </c:pt>
                <c:pt idx="15">
                  <c:v>9866</c:v>
                </c:pt>
                <c:pt idx="16">
                  <c:v>3947</c:v>
                </c:pt>
                <c:pt idx="17">
                  <c:v>2949</c:v>
                </c:pt>
                <c:pt idx="18">
                  <c:v>15557</c:v>
                </c:pt>
                <c:pt idx="19">
                  <c:v>29337</c:v>
                </c:pt>
                <c:pt idx="20">
                  <c:v>24137</c:v>
                </c:pt>
                <c:pt idx="21">
                  <c:v>71131</c:v>
                </c:pt>
                <c:pt idx="22">
                  <c:v>232902</c:v>
                </c:pt>
                <c:pt idx="23">
                  <c:v>2640</c:v>
                </c:pt>
                <c:pt idx="24">
                  <c:v>865</c:v>
                </c:pt>
                <c:pt idx="25">
                  <c:v>8722</c:v>
                </c:pt>
                <c:pt idx="26">
                  <c:v>8370</c:v>
                </c:pt>
                <c:pt idx="27">
                  <c:v>33</c:v>
                </c:pt>
                <c:pt idx="28">
                  <c:v>1489</c:v>
                </c:pt>
                <c:pt idx="29">
                  <c:v>6669</c:v>
                </c:pt>
                <c:pt idx="30">
                  <c:v>11282</c:v>
                </c:pt>
                <c:pt idx="31">
                  <c:v>2437</c:v>
                </c:pt>
                <c:pt idx="32">
                  <c:v>175</c:v>
                </c:pt>
                <c:pt idx="33">
                  <c:v>92</c:v>
                </c:pt>
                <c:pt idx="34">
                  <c:v>32242</c:v>
                </c:pt>
                <c:pt idx="35">
                  <c:v>279</c:v>
                </c:pt>
                <c:pt idx="36">
                  <c:v>3804</c:v>
                </c:pt>
                <c:pt idx="37">
                  <c:v>4165</c:v>
                </c:pt>
                <c:pt idx="38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47-48A7-883C-8F6BD4C476E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Sheet1!$I$2:$I$40</c:f>
              <c:numCache>
                <c:formatCode>General</c:formatCode>
                <c:ptCount val="39"/>
                <c:pt idx="0">
                  <c:v>64322</c:v>
                </c:pt>
                <c:pt idx="1">
                  <c:v>5397</c:v>
                </c:pt>
                <c:pt idx="2">
                  <c:v>47307</c:v>
                </c:pt>
                <c:pt idx="3">
                  <c:v>15669</c:v>
                </c:pt>
                <c:pt idx="4">
                  <c:v>92365</c:v>
                </c:pt>
                <c:pt idx="5">
                  <c:v>88477</c:v>
                </c:pt>
                <c:pt idx="6">
                  <c:v>11855</c:v>
                </c:pt>
                <c:pt idx="7">
                  <c:v>3790</c:v>
                </c:pt>
                <c:pt idx="8">
                  <c:v>7518</c:v>
                </c:pt>
                <c:pt idx="9">
                  <c:v>9686</c:v>
                </c:pt>
                <c:pt idx="10">
                  <c:v>125</c:v>
                </c:pt>
                <c:pt idx="11">
                  <c:v>1168</c:v>
                </c:pt>
                <c:pt idx="12">
                  <c:v>74956</c:v>
                </c:pt>
                <c:pt idx="13">
                  <c:v>647</c:v>
                </c:pt>
                <c:pt idx="14">
                  <c:v>218</c:v>
                </c:pt>
                <c:pt idx="15">
                  <c:v>11165</c:v>
                </c:pt>
                <c:pt idx="16">
                  <c:v>30443</c:v>
                </c:pt>
                <c:pt idx="17">
                  <c:v>12801</c:v>
                </c:pt>
                <c:pt idx="18">
                  <c:v>28869</c:v>
                </c:pt>
                <c:pt idx="19">
                  <c:v>54495</c:v>
                </c:pt>
                <c:pt idx="20">
                  <c:v>38036</c:v>
                </c:pt>
                <c:pt idx="21">
                  <c:v>120081</c:v>
                </c:pt>
                <c:pt idx="22">
                  <c:v>633243</c:v>
                </c:pt>
                <c:pt idx="23">
                  <c:v>1232</c:v>
                </c:pt>
                <c:pt idx="24">
                  <c:v>1147</c:v>
                </c:pt>
                <c:pt idx="25">
                  <c:v>23903</c:v>
                </c:pt>
                <c:pt idx="26">
                  <c:v>7026</c:v>
                </c:pt>
                <c:pt idx="27">
                  <c:v>127</c:v>
                </c:pt>
                <c:pt idx="28">
                  <c:v>4926</c:v>
                </c:pt>
                <c:pt idx="29">
                  <c:v>10330</c:v>
                </c:pt>
                <c:pt idx="30">
                  <c:v>12702</c:v>
                </c:pt>
                <c:pt idx="31">
                  <c:v>689</c:v>
                </c:pt>
                <c:pt idx="32">
                  <c:v>562</c:v>
                </c:pt>
                <c:pt idx="33">
                  <c:v>97</c:v>
                </c:pt>
                <c:pt idx="34">
                  <c:v>52666</c:v>
                </c:pt>
                <c:pt idx="35">
                  <c:v>26</c:v>
                </c:pt>
                <c:pt idx="36">
                  <c:v>19025</c:v>
                </c:pt>
                <c:pt idx="37">
                  <c:v>630</c:v>
                </c:pt>
                <c:pt idx="38">
                  <c:v>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247-48A7-883C-8F6BD4C47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271544"/>
        <c:axId val="243269576"/>
      </c:barChart>
      <c:catAx>
        <c:axId val="24327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69576"/>
        <c:crosses val="autoZero"/>
        <c:auto val="1"/>
        <c:lblAlgn val="ctr"/>
        <c:lblOffset val="100"/>
        <c:noMultiLvlLbl val="0"/>
      </c:catAx>
      <c:valAx>
        <c:axId val="24326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7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5151-9153-49AA-9260-D05445D2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DE64B9-2979-4F57-83F3-B04538A1D7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2027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FF5CF-FB9D-4820-8395-1D3FAF81F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C6D3B-29CC-41B5-BB04-517B4192E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84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2017-08-28T15:18:03Z</dcterms:created>
  <dcterms:modified xsi:type="dcterms:W3CDTF">2017-08-28T15:18:07Z</dcterms:modified>
</cp:coreProperties>
</file>