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Sheet1!$B$2:$B$40</c:f>
            </c:numRef>
          </c:val>
          <c:extLst>
            <c:ext xmlns:c16="http://schemas.microsoft.com/office/drawing/2014/chart" uri="{C3380CC4-5D6E-409C-BE32-E72D297353CC}">
              <c16:uniqueId val="{00000000-5416-4C3C-BD7A-0DE28B58092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Sheet1!$C$2:$C$40</c:f>
            </c:numRef>
          </c:val>
          <c:extLst>
            <c:ext xmlns:c16="http://schemas.microsoft.com/office/drawing/2014/chart" uri="{C3380CC4-5D6E-409C-BE32-E72D297353CC}">
              <c16:uniqueId val="{00000001-5416-4C3C-BD7A-0DE28B58092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Sheet1!$D$2:$D$40</c:f>
            </c:numRef>
          </c:val>
          <c:extLst>
            <c:ext xmlns:c16="http://schemas.microsoft.com/office/drawing/2014/chart" uri="{C3380CC4-5D6E-409C-BE32-E72D297353CC}">
              <c16:uniqueId val="{00000002-5416-4C3C-BD7A-0DE28B58092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Sheet1!$E$2:$E$40</c:f>
            </c:numRef>
          </c:val>
          <c:extLst>
            <c:ext xmlns:c16="http://schemas.microsoft.com/office/drawing/2014/chart" uri="{C3380CC4-5D6E-409C-BE32-E72D297353CC}">
              <c16:uniqueId val="{00000003-5416-4C3C-BD7A-0DE28B58092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Sheet1!$F$2:$F$40</c:f>
            </c:numRef>
          </c:val>
          <c:extLst>
            <c:ext xmlns:c16="http://schemas.microsoft.com/office/drawing/2014/chart" uri="{C3380CC4-5D6E-409C-BE32-E72D297353CC}">
              <c16:uniqueId val="{00000004-5416-4C3C-BD7A-0DE28B58092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Sheet1!$G$2:$G$40</c:f>
            </c:numRef>
          </c:val>
          <c:extLst>
            <c:ext xmlns:c16="http://schemas.microsoft.com/office/drawing/2014/chart" uri="{C3380CC4-5D6E-409C-BE32-E72D297353CC}">
              <c16:uniqueId val="{00000005-5416-4C3C-BD7A-0DE28B580926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Sheet1!$H$2:$H$40</c:f>
            </c:numRef>
          </c:val>
          <c:extLst>
            <c:ext xmlns:c16="http://schemas.microsoft.com/office/drawing/2014/chart" uri="{C3380CC4-5D6E-409C-BE32-E72D297353CC}">
              <c16:uniqueId val="{00000006-5416-4C3C-BD7A-0DE28B580926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Sheet1!$A$2:$A$40</c:f>
            </c:multiLvlStrRef>
          </c:cat>
          <c:val>
            <c:numRef>
              <c:f>Sheet1!$I$2:$I$40</c:f>
            </c:numRef>
          </c:val>
          <c:extLst>
            <c:ext xmlns:c16="http://schemas.microsoft.com/office/drawing/2014/chart" uri="{C3380CC4-5D6E-409C-BE32-E72D297353CC}">
              <c16:uniqueId val="{00000007-5416-4C3C-BD7A-0DE28B5809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51688"/>
        <c:axId val="15753984"/>
      </c:barChart>
      <c:catAx>
        <c:axId val="1575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53984"/>
        <c:crosses val="autoZero"/>
        <c:auto val="1"/>
        <c:lblAlgn val="ctr"/>
        <c:lblOffset val="100"/>
        <c:noMultiLvlLbl val="0"/>
      </c:catAx>
      <c:valAx>
        <c:axId val="1575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5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75C6A-ECD8-4B6B-8CC8-F300CD19A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3B504A-8944-43FE-B2CD-11C3D3AA08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5642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D1C771-18AD-4529-9643-98D312739E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20666-F3D2-45C3-A906-D66C2F0A1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907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2017-08-28T15:17:14Z</dcterms:created>
  <dcterms:modified xsi:type="dcterms:W3CDTF">2017-08-28T15:17:17Z</dcterms:modified>
</cp:coreProperties>
</file>