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Sheet1!$A$2:$A$40</c:f>
            </c:multiLvlStrRef>
          </c:cat>
          <c:val>
            <c:numRef>
              <c:f>Sheet1!$B$2:$B$40</c:f>
            </c:numRef>
          </c:val>
          <c:extLst>
            <c:ext xmlns:c16="http://schemas.microsoft.com/office/drawing/2014/chart" uri="{C3380CC4-5D6E-409C-BE32-E72D297353CC}">
              <c16:uniqueId val="{00000000-5E2C-483C-90C0-9D5DA3ED62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Sheet1!$A$2:$A$40</c:f>
            </c:multiLvlStrRef>
          </c:cat>
          <c:val>
            <c:numRef>
              <c:f>Sheet1!$C$2:$C$40</c:f>
            </c:numRef>
          </c:val>
          <c:extLst>
            <c:ext xmlns:c16="http://schemas.microsoft.com/office/drawing/2014/chart" uri="{C3380CC4-5D6E-409C-BE32-E72D297353CC}">
              <c16:uniqueId val="{00000001-5E2C-483C-90C0-9D5DA3ED62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Sheet1!$A$2:$A$40</c:f>
            </c:multiLvlStrRef>
          </c:cat>
          <c:val>
            <c:numRef>
              <c:f>Sheet1!$D$2:$D$40</c:f>
            </c:numRef>
          </c:val>
          <c:extLst>
            <c:ext xmlns:c16="http://schemas.microsoft.com/office/drawing/2014/chart" uri="{C3380CC4-5D6E-409C-BE32-E72D297353CC}">
              <c16:uniqueId val="{00000002-5E2C-483C-90C0-9D5DA3ED626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Sheet1!$A$2:$A$40</c:f>
            </c:multiLvlStrRef>
          </c:cat>
          <c:val>
            <c:numRef>
              <c:f>Sheet1!$E$2:$E$40</c:f>
            </c:numRef>
          </c:val>
          <c:extLst>
            <c:ext xmlns:c16="http://schemas.microsoft.com/office/drawing/2014/chart" uri="{C3380CC4-5D6E-409C-BE32-E72D297353CC}">
              <c16:uniqueId val="{00000003-5E2C-483C-90C0-9D5DA3ED626D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Sheet1!$A$2:$A$40</c:f>
            </c:multiLvlStrRef>
          </c:cat>
          <c:val>
            <c:numRef>
              <c:f>Sheet1!$F$2:$F$40</c:f>
            </c:numRef>
          </c:val>
          <c:extLst>
            <c:ext xmlns:c16="http://schemas.microsoft.com/office/drawing/2014/chart" uri="{C3380CC4-5D6E-409C-BE32-E72D297353CC}">
              <c16:uniqueId val="{00000004-5E2C-483C-90C0-9D5DA3ED626D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Sheet1!$A$2:$A$40</c:f>
            </c:multiLvlStrRef>
          </c:cat>
          <c:val>
            <c:numRef>
              <c:f>Sheet1!$G$2:$G$40</c:f>
            </c:numRef>
          </c:val>
          <c:extLst>
            <c:ext xmlns:c16="http://schemas.microsoft.com/office/drawing/2014/chart" uri="{C3380CC4-5D6E-409C-BE32-E72D297353CC}">
              <c16:uniqueId val="{00000005-5E2C-483C-90C0-9D5DA3ED626D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Sheet1!$A$2:$A$40</c:f>
            </c:multiLvlStrRef>
          </c:cat>
          <c:val>
            <c:numRef>
              <c:f>Sheet1!$H$2:$H$40</c:f>
            </c:numRef>
          </c:val>
          <c:extLst>
            <c:ext xmlns:c16="http://schemas.microsoft.com/office/drawing/2014/chart" uri="{C3380CC4-5D6E-409C-BE32-E72D297353CC}">
              <c16:uniqueId val="{00000006-5E2C-483C-90C0-9D5DA3ED626D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Sheet1!$A$2:$A$40</c:f>
            </c:multiLvlStrRef>
          </c:cat>
          <c:val>
            <c:numRef>
              <c:f>Sheet1!$I$2:$I$40</c:f>
            </c:numRef>
          </c:val>
          <c:extLst>
            <c:ext xmlns:c16="http://schemas.microsoft.com/office/drawing/2014/chart" uri="{C3380CC4-5D6E-409C-BE32-E72D297353CC}">
              <c16:uniqueId val="{00000007-5E2C-483C-90C0-9D5DA3ED62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110096"/>
        <c:axId val="242568032"/>
      </c:barChart>
      <c:catAx>
        <c:axId val="5311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68032"/>
        <c:crosses val="autoZero"/>
        <c:auto val="1"/>
        <c:lblAlgn val="ctr"/>
        <c:lblOffset val="100"/>
        <c:noMultiLvlLbl val="0"/>
      </c:catAx>
      <c:valAx>
        <c:axId val="242568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1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86207-EF08-4B6E-8B46-EE7C14162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21CE78-1097-4C46-8261-67B444C99C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71695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15B68E-39E1-439E-8880-B8406C8EA0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A8D75-FB32-48A6-81C6-12469F1D0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5656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2017-08-28T15:16:50Z</dcterms:created>
  <dcterms:modified xsi:type="dcterms:W3CDTF">2017-08-28T15:16:53Z</dcterms:modified>
</cp:coreProperties>
</file>