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904505</c:v>
                </c:pt>
                <c:pt idx="1">
                  <c:v>149712</c:v>
                </c:pt>
                <c:pt idx="2">
                  <c:v>886044</c:v>
                </c:pt>
                <c:pt idx="3">
                  <c:v>450951</c:v>
                </c:pt>
                <c:pt idx="4">
                  <c:v>1057073</c:v>
                </c:pt>
                <c:pt idx="5">
                  <c:v>245216</c:v>
                </c:pt>
                <c:pt idx="6">
                  <c:v>104365</c:v>
                </c:pt>
                <c:pt idx="7">
                  <c:v>47527</c:v>
                </c:pt>
                <c:pt idx="8">
                  <c:v>105351</c:v>
                </c:pt>
                <c:pt idx="9">
                  <c:v>122673</c:v>
                </c:pt>
                <c:pt idx="10">
                  <c:v>3381</c:v>
                </c:pt>
                <c:pt idx="11">
                  <c:v>32931</c:v>
                </c:pt>
                <c:pt idx="12">
                  <c:v>635560</c:v>
                </c:pt>
                <c:pt idx="13">
                  <c:v>99200</c:v>
                </c:pt>
                <c:pt idx="14">
                  <c:v>1136</c:v>
                </c:pt>
                <c:pt idx="15">
                  <c:v>73399</c:v>
                </c:pt>
                <c:pt idx="16">
                  <c:v>29430</c:v>
                </c:pt>
                <c:pt idx="17">
                  <c:v>44998</c:v>
                </c:pt>
                <c:pt idx="18">
                  <c:v>154183</c:v>
                </c:pt>
                <c:pt idx="19">
                  <c:v>247551</c:v>
                </c:pt>
                <c:pt idx="20">
                  <c:v>262653</c:v>
                </c:pt>
                <c:pt idx="21">
                  <c:v>420319</c:v>
                </c:pt>
                <c:pt idx="22">
                  <c:v>6410570</c:v>
                </c:pt>
                <c:pt idx="23">
                  <c:v>37445</c:v>
                </c:pt>
                <c:pt idx="24">
                  <c:v>15683</c:v>
                </c:pt>
                <c:pt idx="25">
                  <c:v>422938</c:v>
                </c:pt>
                <c:pt idx="26">
                  <c:v>43163</c:v>
                </c:pt>
                <c:pt idx="27">
                  <c:v>1020</c:v>
                </c:pt>
                <c:pt idx="28">
                  <c:v>17148</c:v>
                </c:pt>
                <c:pt idx="29">
                  <c:v>138796</c:v>
                </c:pt>
                <c:pt idx="30">
                  <c:v>138325</c:v>
                </c:pt>
                <c:pt idx="31">
                  <c:v>31719</c:v>
                </c:pt>
                <c:pt idx="32">
                  <c:v>13911</c:v>
                </c:pt>
                <c:pt idx="33">
                  <c:v>6778</c:v>
                </c:pt>
                <c:pt idx="34">
                  <c:v>326568</c:v>
                </c:pt>
                <c:pt idx="35">
                  <c:v>4133</c:v>
                </c:pt>
                <c:pt idx="36">
                  <c:v>28328</c:v>
                </c:pt>
                <c:pt idx="37">
                  <c:v>13430</c:v>
                </c:pt>
                <c:pt idx="38">
                  <c:v>1918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1-42ED-9F42-A459EABDA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20365</c:v>
                </c:pt>
                <c:pt idx="1">
                  <c:v>11325</c:v>
                </c:pt>
                <c:pt idx="2">
                  <c:v>31915</c:v>
                </c:pt>
                <c:pt idx="3">
                  <c:v>17905</c:v>
                </c:pt>
                <c:pt idx="4">
                  <c:v>45211</c:v>
                </c:pt>
                <c:pt idx="5">
                  <c:v>12235</c:v>
                </c:pt>
                <c:pt idx="6">
                  <c:v>3178</c:v>
                </c:pt>
                <c:pt idx="7">
                  <c:v>2299</c:v>
                </c:pt>
                <c:pt idx="8">
                  <c:v>3493</c:v>
                </c:pt>
                <c:pt idx="9">
                  <c:v>6705</c:v>
                </c:pt>
                <c:pt idx="10">
                  <c:v>52</c:v>
                </c:pt>
                <c:pt idx="11">
                  <c:v>1040</c:v>
                </c:pt>
                <c:pt idx="12">
                  <c:v>12073</c:v>
                </c:pt>
                <c:pt idx="13">
                  <c:v>2884</c:v>
                </c:pt>
                <c:pt idx="14">
                  <c:v>61</c:v>
                </c:pt>
                <c:pt idx="15">
                  <c:v>2514</c:v>
                </c:pt>
                <c:pt idx="16">
                  <c:v>1830</c:v>
                </c:pt>
                <c:pt idx="17">
                  <c:v>4586</c:v>
                </c:pt>
                <c:pt idx="18">
                  <c:v>6516</c:v>
                </c:pt>
                <c:pt idx="19">
                  <c:v>10307</c:v>
                </c:pt>
                <c:pt idx="20">
                  <c:v>7514</c:v>
                </c:pt>
                <c:pt idx="21">
                  <c:v>9706</c:v>
                </c:pt>
                <c:pt idx="22">
                  <c:v>50362</c:v>
                </c:pt>
                <c:pt idx="23">
                  <c:v>244</c:v>
                </c:pt>
                <c:pt idx="24">
                  <c:v>249</c:v>
                </c:pt>
                <c:pt idx="25">
                  <c:v>11494</c:v>
                </c:pt>
                <c:pt idx="26">
                  <c:v>811</c:v>
                </c:pt>
                <c:pt idx="27">
                  <c:v>8</c:v>
                </c:pt>
                <c:pt idx="28">
                  <c:v>665</c:v>
                </c:pt>
                <c:pt idx="29">
                  <c:v>3180</c:v>
                </c:pt>
                <c:pt idx="30">
                  <c:v>7304</c:v>
                </c:pt>
                <c:pt idx="31">
                  <c:v>522</c:v>
                </c:pt>
                <c:pt idx="32">
                  <c:v>299</c:v>
                </c:pt>
                <c:pt idx="33">
                  <c:v>109</c:v>
                </c:pt>
                <c:pt idx="34">
                  <c:v>15283</c:v>
                </c:pt>
                <c:pt idx="35">
                  <c:v>343</c:v>
                </c:pt>
                <c:pt idx="36">
                  <c:v>296</c:v>
                </c:pt>
                <c:pt idx="37">
                  <c:v>417</c:v>
                </c:pt>
                <c:pt idx="38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1-42ED-9F42-A459EABDA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Sheet1!$D$2:$D$40</c:f>
              <c:numCache>
                <c:formatCode>General</c:formatCode>
                <c:ptCount val="39"/>
                <c:pt idx="0">
                  <c:v>103811</c:v>
                </c:pt>
                <c:pt idx="1">
                  <c:v>2458</c:v>
                </c:pt>
                <c:pt idx="2">
                  <c:v>71569</c:v>
                </c:pt>
                <c:pt idx="3">
                  <c:v>14205</c:v>
                </c:pt>
                <c:pt idx="4">
                  <c:v>40477</c:v>
                </c:pt>
                <c:pt idx="5">
                  <c:v>9323</c:v>
                </c:pt>
                <c:pt idx="6">
                  <c:v>6527</c:v>
                </c:pt>
                <c:pt idx="7">
                  <c:v>1833</c:v>
                </c:pt>
                <c:pt idx="8">
                  <c:v>1268</c:v>
                </c:pt>
                <c:pt idx="9">
                  <c:v>636</c:v>
                </c:pt>
                <c:pt idx="10">
                  <c:v>0</c:v>
                </c:pt>
                <c:pt idx="11">
                  <c:v>1055</c:v>
                </c:pt>
                <c:pt idx="12">
                  <c:v>6562</c:v>
                </c:pt>
                <c:pt idx="13">
                  <c:v>14750</c:v>
                </c:pt>
                <c:pt idx="14">
                  <c:v>4</c:v>
                </c:pt>
                <c:pt idx="15">
                  <c:v>4113</c:v>
                </c:pt>
                <c:pt idx="16">
                  <c:v>355</c:v>
                </c:pt>
                <c:pt idx="17">
                  <c:v>5265</c:v>
                </c:pt>
                <c:pt idx="18">
                  <c:v>5113</c:v>
                </c:pt>
                <c:pt idx="19">
                  <c:v>5024</c:v>
                </c:pt>
                <c:pt idx="20">
                  <c:v>7080</c:v>
                </c:pt>
                <c:pt idx="21">
                  <c:v>27550</c:v>
                </c:pt>
                <c:pt idx="22">
                  <c:v>1284463</c:v>
                </c:pt>
                <c:pt idx="23">
                  <c:v>582</c:v>
                </c:pt>
                <c:pt idx="24">
                  <c:v>157</c:v>
                </c:pt>
                <c:pt idx="25">
                  <c:v>32610</c:v>
                </c:pt>
                <c:pt idx="26">
                  <c:v>3930</c:v>
                </c:pt>
                <c:pt idx="27">
                  <c:v>9</c:v>
                </c:pt>
                <c:pt idx="28">
                  <c:v>777</c:v>
                </c:pt>
                <c:pt idx="29">
                  <c:v>22457</c:v>
                </c:pt>
                <c:pt idx="30">
                  <c:v>4968</c:v>
                </c:pt>
                <c:pt idx="31">
                  <c:v>162</c:v>
                </c:pt>
                <c:pt idx="32">
                  <c:v>45</c:v>
                </c:pt>
                <c:pt idx="33">
                  <c:v>211</c:v>
                </c:pt>
                <c:pt idx="34">
                  <c:v>11758</c:v>
                </c:pt>
                <c:pt idx="35">
                  <c:v>15</c:v>
                </c:pt>
                <c:pt idx="36">
                  <c:v>93</c:v>
                </c:pt>
                <c:pt idx="37">
                  <c:v>1208</c:v>
                </c:pt>
                <c:pt idx="3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D1-42ED-9F42-A459EABDAB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Sheet1!$E$2:$E$40</c:f>
              <c:numCache>
                <c:formatCode>General</c:formatCode>
                <c:ptCount val="39"/>
                <c:pt idx="0">
                  <c:v>11377</c:v>
                </c:pt>
                <c:pt idx="1">
                  <c:v>1718</c:v>
                </c:pt>
                <c:pt idx="2">
                  <c:v>23560</c:v>
                </c:pt>
                <c:pt idx="3">
                  <c:v>3172</c:v>
                </c:pt>
                <c:pt idx="4">
                  <c:v>46596</c:v>
                </c:pt>
                <c:pt idx="5">
                  <c:v>15849</c:v>
                </c:pt>
                <c:pt idx="6">
                  <c:v>3037</c:v>
                </c:pt>
                <c:pt idx="7">
                  <c:v>621</c:v>
                </c:pt>
                <c:pt idx="8">
                  <c:v>2464</c:v>
                </c:pt>
                <c:pt idx="9">
                  <c:v>1291</c:v>
                </c:pt>
                <c:pt idx="10">
                  <c:v>4</c:v>
                </c:pt>
                <c:pt idx="11">
                  <c:v>193</c:v>
                </c:pt>
                <c:pt idx="12">
                  <c:v>2392</c:v>
                </c:pt>
                <c:pt idx="13">
                  <c:v>690</c:v>
                </c:pt>
                <c:pt idx="14">
                  <c:v>5</c:v>
                </c:pt>
                <c:pt idx="15">
                  <c:v>815</c:v>
                </c:pt>
                <c:pt idx="16">
                  <c:v>1365</c:v>
                </c:pt>
                <c:pt idx="17">
                  <c:v>158</c:v>
                </c:pt>
                <c:pt idx="18">
                  <c:v>4293</c:v>
                </c:pt>
                <c:pt idx="19">
                  <c:v>9085</c:v>
                </c:pt>
                <c:pt idx="20">
                  <c:v>11157</c:v>
                </c:pt>
                <c:pt idx="21">
                  <c:v>8483</c:v>
                </c:pt>
                <c:pt idx="22">
                  <c:v>32124</c:v>
                </c:pt>
                <c:pt idx="23">
                  <c:v>532</c:v>
                </c:pt>
                <c:pt idx="24">
                  <c:v>160</c:v>
                </c:pt>
                <c:pt idx="25">
                  <c:v>2031</c:v>
                </c:pt>
                <c:pt idx="26">
                  <c:v>830</c:v>
                </c:pt>
                <c:pt idx="27">
                  <c:v>6</c:v>
                </c:pt>
                <c:pt idx="28">
                  <c:v>214</c:v>
                </c:pt>
                <c:pt idx="29">
                  <c:v>342</c:v>
                </c:pt>
                <c:pt idx="30">
                  <c:v>3470</c:v>
                </c:pt>
                <c:pt idx="31">
                  <c:v>290</c:v>
                </c:pt>
                <c:pt idx="32">
                  <c:v>55</c:v>
                </c:pt>
                <c:pt idx="33">
                  <c:v>22</c:v>
                </c:pt>
                <c:pt idx="34">
                  <c:v>9391</c:v>
                </c:pt>
                <c:pt idx="35">
                  <c:v>25</c:v>
                </c:pt>
                <c:pt idx="36">
                  <c:v>1150</c:v>
                </c:pt>
                <c:pt idx="37">
                  <c:v>264</c:v>
                </c:pt>
                <c:pt idx="3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D1-42ED-9F42-A459EABDAB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Sheet1!$F$2:$F$40</c:f>
              <c:numCache>
                <c:formatCode>General</c:formatCode>
                <c:ptCount val="39"/>
                <c:pt idx="0">
                  <c:v>28427</c:v>
                </c:pt>
                <c:pt idx="1">
                  <c:v>2733</c:v>
                </c:pt>
                <c:pt idx="2">
                  <c:v>49580</c:v>
                </c:pt>
                <c:pt idx="3">
                  <c:v>9289</c:v>
                </c:pt>
                <c:pt idx="4">
                  <c:v>70804</c:v>
                </c:pt>
                <c:pt idx="5">
                  <c:v>17836</c:v>
                </c:pt>
                <c:pt idx="6">
                  <c:v>6166</c:v>
                </c:pt>
                <c:pt idx="7">
                  <c:v>1780</c:v>
                </c:pt>
                <c:pt idx="8">
                  <c:v>5291</c:v>
                </c:pt>
                <c:pt idx="9">
                  <c:v>520</c:v>
                </c:pt>
                <c:pt idx="10">
                  <c:v>17</c:v>
                </c:pt>
                <c:pt idx="11">
                  <c:v>781</c:v>
                </c:pt>
                <c:pt idx="12">
                  <c:v>7367</c:v>
                </c:pt>
                <c:pt idx="13">
                  <c:v>905</c:v>
                </c:pt>
                <c:pt idx="14">
                  <c:v>0</c:v>
                </c:pt>
                <c:pt idx="15">
                  <c:v>1549</c:v>
                </c:pt>
                <c:pt idx="16">
                  <c:v>4431</c:v>
                </c:pt>
                <c:pt idx="17">
                  <c:v>426</c:v>
                </c:pt>
                <c:pt idx="18">
                  <c:v>5583</c:v>
                </c:pt>
                <c:pt idx="19">
                  <c:v>14981</c:v>
                </c:pt>
                <c:pt idx="20">
                  <c:v>12498</c:v>
                </c:pt>
                <c:pt idx="21">
                  <c:v>33883</c:v>
                </c:pt>
                <c:pt idx="22">
                  <c:v>61397</c:v>
                </c:pt>
                <c:pt idx="23">
                  <c:v>181</c:v>
                </c:pt>
                <c:pt idx="24">
                  <c:v>377</c:v>
                </c:pt>
                <c:pt idx="25">
                  <c:v>438</c:v>
                </c:pt>
                <c:pt idx="26">
                  <c:v>1160</c:v>
                </c:pt>
                <c:pt idx="27">
                  <c:v>22</c:v>
                </c:pt>
                <c:pt idx="28">
                  <c:v>671</c:v>
                </c:pt>
                <c:pt idx="29">
                  <c:v>100</c:v>
                </c:pt>
                <c:pt idx="30">
                  <c:v>5258</c:v>
                </c:pt>
                <c:pt idx="31">
                  <c:v>296</c:v>
                </c:pt>
                <c:pt idx="32">
                  <c:v>18</c:v>
                </c:pt>
                <c:pt idx="33">
                  <c:v>1</c:v>
                </c:pt>
                <c:pt idx="34">
                  <c:v>27257</c:v>
                </c:pt>
                <c:pt idx="35">
                  <c:v>20</c:v>
                </c:pt>
                <c:pt idx="36">
                  <c:v>429</c:v>
                </c:pt>
                <c:pt idx="37">
                  <c:v>88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D1-42ED-9F42-A459EABDAB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Sheet1!$G$2:$G$40</c:f>
              <c:numCache>
                <c:formatCode>General</c:formatCode>
                <c:ptCount val="39"/>
                <c:pt idx="0">
                  <c:v>10184</c:v>
                </c:pt>
                <c:pt idx="1">
                  <c:v>6497</c:v>
                </c:pt>
                <c:pt idx="2">
                  <c:v>31730</c:v>
                </c:pt>
                <c:pt idx="3">
                  <c:v>98</c:v>
                </c:pt>
                <c:pt idx="4">
                  <c:v>57456</c:v>
                </c:pt>
                <c:pt idx="5">
                  <c:v>12119</c:v>
                </c:pt>
                <c:pt idx="6">
                  <c:v>7955</c:v>
                </c:pt>
                <c:pt idx="7">
                  <c:v>180</c:v>
                </c:pt>
                <c:pt idx="8">
                  <c:v>227</c:v>
                </c:pt>
                <c:pt idx="9">
                  <c:v>37</c:v>
                </c:pt>
                <c:pt idx="10">
                  <c:v>0</c:v>
                </c:pt>
                <c:pt idx="11">
                  <c:v>30</c:v>
                </c:pt>
                <c:pt idx="12">
                  <c:v>558</c:v>
                </c:pt>
                <c:pt idx="13">
                  <c:v>141</c:v>
                </c:pt>
                <c:pt idx="14">
                  <c:v>1</c:v>
                </c:pt>
                <c:pt idx="15">
                  <c:v>1426</c:v>
                </c:pt>
                <c:pt idx="16">
                  <c:v>4117</c:v>
                </c:pt>
                <c:pt idx="17">
                  <c:v>11</c:v>
                </c:pt>
                <c:pt idx="18">
                  <c:v>3897</c:v>
                </c:pt>
                <c:pt idx="19">
                  <c:v>19426</c:v>
                </c:pt>
                <c:pt idx="20">
                  <c:v>10350</c:v>
                </c:pt>
                <c:pt idx="21">
                  <c:v>75380</c:v>
                </c:pt>
                <c:pt idx="22">
                  <c:v>62340</c:v>
                </c:pt>
                <c:pt idx="23">
                  <c:v>291</c:v>
                </c:pt>
                <c:pt idx="24">
                  <c:v>136</c:v>
                </c:pt>
                <c:pt idx="25">
                  <c:v>37</c:v>
                </c:pt>
                <c:pt idx="26">
                  <c:v>3103</c:v>
                </c:pt>
                <c:pt idx="27">
                  <c:v>11</c:v>
                </c:pt>
                <c:pt idx="28">
                  <c:v>212</c:v>
                </c:pt>
                <c:pt idx="29">
                  <c:v>210</c:v>
                </c:pt>
                <c:pt idx="30">
                  <c:v>829</c:v>
                </c:pt>
                <c:pt idx="31">
                  <c:v>49</c:v>
                </c:pt>
                <c:pt idx="32">
                  <c:v>4</c:v>
                </c:pt>
                <c:pt idx="33">
                  <c:v>1</c:v>
                </c:pt>
                <c:pt idx="34">
                  <c:v>12710</c:v>
                </c:pt>
                <c:pt idx="35">
                  <c:v>0</c:v>
                </c:pt>
                <c:pt idx="36">
                  <c:v>309</c:v>
                </c:pt>
                <c:pt idx="37">
                  <c:v>32</c:v>
                </c:pt>
                <c:pt idx="3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D1-42ED-9F42-A459EABDABF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Sheet1!$H$2:$H$40</c:f>
              <c:numCache>
                <c:formatCode>General</c:formatCode>
                <c:ptCount val="39"/>
                <c:pt idx="0">
                  <c:v>332081</c:v>
                </c:pt>
                <c:pt idx="1">
                  <c:v>59240</c:v>
                </c:pt>
                <c:pt idx="2">
                  <c:v>213166</c:v>
                </c:pt>
                <c:pt idx="3">
                  <c:v>27226</c:v>
                </c:pt>
                <c:pt idx="4">
                  <c:v>260997</c:v>
                </c:pt>
                <c:pt idx="5">
                  <c:v>84338</c:v>
                </c:pt>
                <c:pt idx="6">
                  <c:v>47677</c:v>
                </c:pt>
                <c:pt idx="7">
                  <c:v>7193</c:v>
                </c:pt>
                <c:pt idx="8">
                  <c:v>24155</c:v>
                </c:pt>
                <c:pt idx="9">
                  <c:v>4817</c:v>
                </c:pt>
                <c:pt idx="10">
                  <c:v>126</c:v>
                </c:pt>
                <c:pt idx="11">
                  <c:v>5099</c:v>
                </c:pt>
                <c:pt idx="12">
                  <c:v>58159</c:v>
                </c:pt>
                <c:pt idx="13">
                  <c:v>42164</c:v>
                </c:pt>
                <c:pt idx="14">
                  <c:v>68</c:v>
                </c:pt>
                <c:pt idx="15">
                  <c:v>16070</c:v>
                </c:pt>
                <c:pt idx="16">
                  <c:v>7329</c:v>
                </c:pt>
                <c:pt idx="17">
                  <c:v>9348</c:v>
                </c:pt>
                <c:pt idx="18">
                  <c:v>31385</c:v>
                </c:pt>
                <c:pt idx="19">
                  <c:v>49502</c:v>
                </c:pt>
                <c:pt idx="20">
                  <c:v>49342</c:v>
                </c:pt>
                <c:pt idx="21">
                  <c:v>209396</c:v>
                </c:pt>
                <c:pt idx="22">
                  <c:v>659408</c:v>
                </c:pt>
                <c:pt idx="23">
                  <c:v>6309</c:v>
                </c:pt>
                <c:pt idx="24">
                  <c:v>2563</c:v>
                </c:pt>
                <c:pt idx="25">
                  <c:v>24653</c:v>
                </c:pt>
                <c:pt idx="26">
                  <c:v>17160</c:v>
                </c:pt>
                <c:pt idx="27">
                  <c:v>161</c:v>
                </c:pt>
                <c:pt idx="28">
                  <c:v>2446</c:v>
                </c:pt>
                <c:pt idx="29">
                  <c:v>16169</c:v>
                </c:pt>
                <c:pt idx="30">
                  <c:v>25238</c:v>
                </c:pt>
                <c:pt idx="31">
                  <c:v>9424</c:v>
                </c:pt>
                <c:pt idx="32">
                  <c:v>455</c:v>
                </c:pt>
                <c:pt idx="33">
                  <c:v>1002</c:v>
                </c:pt>
                <c:pt idx="34">
                  <c:v>60142</c:v>
                </c:pt>
                <c:pt idx="35">
                  <c:v>646</c:v>
                </c:pt>
                <c:pt idx="36">
                  <c:v>4235</c:v>
                </c:pt>
                <c:pt idx="37">
                  <c:v>4614</c:v>
                </c:pt>
                <c:pt idx="38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D1-42ED-9F42-A459EABDABF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N-JOY</c:v>
                </c:pt>
                <c:pt idx="1">
                  <c:v>Eurovision Song Contest Deutschland</c:v>
                </c:pt>
                <c:pt idx="2">
                  <c:v>NDR 2</c:v>
                </c:pt>
                <c:pt idx="3">
                  <c:v>INAS NACHT</c:v>
                </c:pt>
                <c:pt idx="4">
                  <c:v>NDR.de</c:v>
                </c:pt>
                <c:pt idx="5">
                  <c:v>NDR Niedersachsen</c:v>
                </c:pt>
                <c:pt idx="6">
                  <c:v>NDR Info</c:v>
                </c:pt>
                <c:pt idx="7">
                  <c:v>NDR Kultur</c:v>
                </c:pt>
                <c:pt idx="8">
                  <c:v>Mein Nachmittag (NDR)</c:v>
                </c:pt>
                <c:pt idx="9">
                  <c:v>NDR Elbphilharmonie Orchester</c:v>
                </c:pt>
                <c:pt idx="10">
                  <c:v>NDR Chor</c:v>
                </c:pt>
                <c:pt idx="11">
                  <c:v>Tietjen und Bommes</c:v>
                </c:pt>
                <c:pt idx="12">
                  <c:v>NDR Talk Show</c:v>
                </c:pt>
                <c:pt idx="13">
                  <c:v>Kuhlage und Hardeland</c:v>
                </c:pt>
                <c:pt idx="14">
                  <c:v>NDR barrierefrei</c:v>
                </c:pt>
                <c:pt idx="15">
                  <c:v>NDR Sport</c:v>
                </c:pt>
                <c:pt idx="16">
                  <c:v>Weltbilder</c:v>
                </c:pt>
                <c:pt idx="17">
                  <c:v>Sesamstrasse</c:v>
                </c:pt>
                <c:pt idx="18">
                  <c:v>NDR Mecklenburg-Vorpommern</c:v>
                </c:pt>
                <c:pt idx="19">
                  <c:v>NDR Hamburg</c:v>
                </c:pt>
                <c:pt idx="20">
                  <c:v>NDR Schleswig-Holstein</c:v>
                </c:pt>
                <c:pt idx="21">
                  <c:v>Panorama</c:v>
                </c:pt>
                <c:pt idx="22">
                  <c:v>Extra 3</c:v>
                </c:pt>
                <c:pt idx="23">
                  <c:v>Rute raus, der Spaß beginnt</c:v>
                </c:pt>
                <c:pt idx="24">
                  <c:v>7 Tage / DIE BOX</c:v>
                </c:pt>
                <c:pt idx="25">
                  <c:v>Neues aus Büttenwarder</c:v>
                </c:pt>
                <c:pt idx="26">
                  <c:v>Zapp - Das Medienmagazin</c:v>
                </c:pt>
                <c:pt idx="27">
                  <c:v>BECKMANN</c:v>
                </c:pt>
                <c:pt idx="28">
                  <c:v>Kulturjournal</c:v>
                </c:pt>
                <c:pt idx="29">
                  <c:v>Wir sind die Freeses</c:v>
                </c:pt>
                <c:pt idx="30">
                  <c:v>DAS! im NDR Fernsehen</c:v>
                </c:pt>
                <c:pt idx="31">
                  <c:v>Bingo! Die Umweltlotterie</c:v>
                </c:pt>
                <c:pt idx="32">
                  <c:v>NDR Radiophilharmonie</c:v>
                </c:pt>
                <c:pt idx="33">
                  <c:v>KRUDE TV - Comedy von Norden</c:v>
                </c:pt>
                <c:pt idx="34">
                  <c:v>NDR Fernsehen</c:v>
                </c:pt>
                <c:pt idx="35">
                  <c:v>NDR 2 Soundcheck Neue Musik - Das Festival</c:v>
                </c:pt>
                <c:pt idx="36">
                  <c:v>Visite</c:v>
                </c:pt>
                <c:pt idx="37">
                  <c:v>Schüssel-Schorse</c:v>
                </c:pt>
                <c:pt idx="38">
                  <c:v>NDR Bigband</c:v>
                </c:pt>
              </c:strCache>
            </c:strRef>
          </c:cat>
          <c:val>
            <c:numRef>
              <c:f>Sheet1!$I$2:$I$40</c:f>
              <c:numCache>
                <c:formatCode>General</c:formatCode>
                <c:ptCount val="39"/>
                <c:pt idx="0">
                  <c:v>222367</c:v>
                </c:pt>
                <c:pt idx="1">
                  <c:v>20631</c:v>
                </c:pt>
                <c:pt idx="2">
                  <c:v>129255</c:v>
                </c:pt>
                <c:pt idx="3">
                  <c:v>56656</c:v>
                </c:pt>
                <c:pt idx="4">
                  <c:v>240033</c:v>
                </c:pt>
                <c:pt idx="5">
                  <c:v>172508</c:v>
                </c:pt>
                <c:pt idx="6">
                  <c:v>30981</c:v>
                </c:pt>
                <c:pt idx="7">
                  <c:v>8939</c:v>
                </c:pt>
                <c:pt idx="8">
                  <c:v>79972</c:v>
                </c:pt>
                <c:pt idx="9">
                  <c:v>16262</c:v>
                </c:pt>
                <c:pt idx="10">
                  <c:v>442</c:v>
                </c:pt>
                <c:pt idx="11">
                  <c:v>7111</c:v>
                </c:pt>
                <c:pt idx="12">
                  <c:v>423578</c:v>
                </c:pt>
                <c:pt idx="13">
                  <c:v>3258</c:v>
                </c:pt>
                <c:pt idx="14">
                  <c:v>770</c:v>
                </c:pt>
                <c:pt idx="15">
                  <c:v>20877</c:v>
                </c:pt>
                <c:pt idx="16">
                  <c:v>60444</c:v>
                </c:pt>
                <c:pt idx="17">
                  <c:v>48419</c:v>
                </c:pt>
                <c:pt idx="18">
                  <c:v>45122</c:v>
                </c:pt>
                <c:pt idx="19">
                  <c:v>104581</c:v>
                </c:pt>
                <c:pt idx="20">
                  <c:v>96747</c:v>
                </c:pt>
                <c:pt idx="21">
                  <c:v>360176</c:v>
                </c:pt>
                <c:pt idx="22">
                  <c:v>2125690</c:v>
                </c:pt>
                <c:pt idx="23">
                  <c:v>2910</c:v>
                </c:pt>
                <c:pt idx="24">
                  <c:v>5296</c:v>
                </c:pt>
                <c:pt idx="25">
                  <c:v>70029</c:v>
                </c:pt>
                <c:pt idx="26">
                  <c:v>15350</c:v>
                </c:pt>
                <c:pt idx="27">
                  <c:v>357</c:v>
                </c:pt>
                <c:pt idx="28">
                  <c:v>9518</c:v>
                </c:pt>
                <c:pt idx="29">
                  <c:v>32263</c:v>
                </c:pt>
                <c:pt idx="30">
                  <c:v>26546</c:v>
                </c:pt>
                <c:pt idx="31">
                  <c:v>2287</c:v>
                </c:pt>
                <c:pt idx="32">
                  <c:v>1713</c:v>
                </c:pt>
                <c:pt idx="33">
                  <c:v>785</c:v>
                </c:pt>
                <c:pt idx="34">
                  <c:v>189398</c:v>
                </c:pt>
                <c:pt idx="35">
                  <c:v>189</c:v>
                </c:pt>
                <c:pt idx="36">
                  <c:v>21419</c:v>
                </c:pt>
                <c:pt idx="37">
                  <c:v>766</c:v>
                </c:pt>
                <c:pt idx="38">
                  <c:v>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BD1-42ED-9F42-A459EABDA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314208"/>
        <c:axId val="238311912"/>
      </c:barChart>
      <c:catAx>
        <c:axId val="23831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11912"/>
        <c:crosses val="autoZero"/>
        <c:auto val="1"/>
        <c:lblAlgn val="ctr"/>
        <c:lblOffset val="100"/>
        <c:noMultiLvlLbl val="0"/>
      </c:catAx>
      <c:valAx>
        <c:axId val="23831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1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87BD7-115E-442D-B962-F24F52154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50002A-CC0A-4951-BFF1-135DD6407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7157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40DFD-33CA-4249-9DD8-3ACE96B98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FA61-1A80-4192-AB21-4D38D8D84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9724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2017-08-28T15:07:57Z</dcterms:created>
  <dcterms:modified xsi:type="dcterms:W3CDTF">2017-08-28T15:08:06Z</dcterms:modified>
</cp:coreProperties>
</file>