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Sheet1!$B$2:$B$40</c:f>
              <c:numCache>
                <c:formatCode>General</c:formatCode>
                <c:ptCount val="39"/>
                <c:pt idx="0">
                  <c:v>1837016</c:v>
                </c:pt>
                <c:pt idx="1">
                  <c:v>310146</c:v>
                </c:pt>
                <c:pt idx="2">
                  <c:v>1385684</c:v>
                </c:pt>
                <c:pt idx="3">
                  <c:v>864954</c:v>
                </c:pt>
                <c:pt idx="4">
                  <c:v>2048612</c:v>
                </c:pt>
                <c:pt idx="5">
                  <c:v>303599</c:v>
                </c:pt>
                <c:pt idx="6">
                  <c:v>147338</c:v>
                </c:pt>
                <c:pt idx="7">
                  <c:v>66179</c:v>
                </c:pt>
                <c:pt idx="8">
                  <c:v>220254</c:v>
                </c:pt>
                <c:pt idx="9">
                  <c:v>162327</c:v>
                </c:pt>
                <c:pt idx="10">
                  <c:v>11987</c:v>
                </c:pt>
                <c:pt idx="11">
                  <c:v>55787</c:v>
                </c:pt>
                <c:pt idx="12">
                  <c:v>854272</c:v>
                </c:pt>
                <c:pt idx="13">
                  <c:v>435552</c:v>
                </c:pt>
                <c:pt idx="14">
                  <c:v>2498</c:v>
                </c:pt>
                <c:pt idx="15">
                  <c:v>94003</c:v>
                </c:pt>
                <c:pt idx="16">
                  <c:v>33125</c:v>
                </c:pt>
                <c:pt idx="17">
                  <c:v>57018</c:v>
                </c:pt>
                <c:pt idx="18">
                  <c:v>327124</c:v>
                </c:pt>
                <c:pt idx="19">
                  <c:v>400182</c:v>
                </c:pt>
                <c:pt idx="20">
                  <c:v>379693</c:v>
                </c:pt>
                <c:pt idx="21">
                  <c:v>727604</c:v>
                </c:pt>
                <c:pt idx="22">
                  <c:v>9360149</c:v>
                </c:pt>
                <c:pt idx="23">
                  <c:v>62713</c:v>
                </c:pt>
                <c:pt idx="24">
                  <c:v>29013</c:v>
                </c:pt>
                <c:pt idx="25">
                  <c:v>529080</c:v>
                </c:pt>
                <c:pt idx="26">
                  <c:v>43163</c:v>
                </c:pt>
                <c:pt idx="27">
                  <c:v>1337</c:v>
                </c:pt>
                <c:pt idx="28">
                  <c:v>24748</c:v>
                </c:pt>
                <c:pt idx="29">
                  <c:v>165787</c:v>
                </c:pt>
                <c:pt idx="30">
                  <c:v>153449</c:v>
                </c:pt>
                <c:pt idx="31">
                  <c:v>40611</c:v>
                </c:pt>
                <c:pt idx="32">
                  <c:v>15802</c:v>
                </c:pt>
                <c:pt idx="33">
                  <c:v>9957</c:v>
                </c:pt>
                <c:pt idx="34">
                  <c:v>333962</c:v>
                </c:pt>
                <c:pt idx="35">
                  <c:v>4133</c:v>
                </c:pt>
                <c:pt idx="36">
                  <c:v>28328</c:v>
                </c:pt>
                <c:pt idx="37">
                  <c:v>13430</c:v>
                </c:pt>
                <c:pt idx="38">
                  <c:v>1918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50-4020-92C5-30B51FE062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Sheet1!$C$2:$C$40</c:f>
              <c:numCache>
                <c:formatCode>General</c:formatCode>
                <c:ptCount val="39"/>
                <c:pt idx="0">
                  <c:v>20365</c:v>
                </c:pt>
                <c:pt idx="1">
                  <c:v>11325</c:v>
                </c:pt>
                <c:pt idx="2">
                  <c:v>31915</c:v>
                </c:pt>
                <c:pt idx="3">
                  <c:v>17922</c:v>
                </c:pt>
                <c:pt idx="4">
                  <c:v>45211</c:v>
                </c:pt>
                <c:pt idx="5">
                  <c:v>12235</c:v>
                </c:pt>
                <c:pt idx="6">
                  <c:v>3178</c:v>
                </c:pt>
                <c:pt idx="7">
                  <c:v>2299</c:v>
                </c:pt>
                <c:pt idx="8">
                  <c:v>3493</c:v>
                </c:pt>
                <c:pt idx="9">
                  <c:v>6705</c:v>
                </c:pt>
                <c:pt idx="10">
                  <c:v>52</c:v>
                </c:pt>
                <c:pt idx="11">
                  <c:v>1040</c:v>
                </c:pt>
                <c:pt idx="12">
                  <c:v>12073</c:v>
                </c:pt>
                <c:pt idx="13">
                  <c:v>2884</c:v>
                </c:pt>
                <c:pt idx="14">
                  <c:v>61</c:v>
                </c:pt>
                <c:pt idx="15">
                  <c:v>2514</c:v>
                </c:pt>
                <c:pt idx="16">
                  <c:v>1830</c:v>
                </c:pt>
                <c:pt idx="17">
                  <c:v>4586</c:v>
                </c:pt>
                <c:pt idx="18">
                  <c:v>6516</c:v>
                </c:pt>
                <c:pt idx="19">
                  <c:v>10307</c:v>
                </c:pt>
                <c:pt idx="20">
                  <c:v>7514</c:v>
                </c:pt>
                <c:pt idx="21">
                  <c:v>9706</c:v>
                </c:pt>
                <c:pt idx="22">
                  <c:v>50362</c:v>
                </c:pt>
                <c:pt idx="23">
                  <c:v>244</c:v>
                </c:pt>
                <c:pt idx="24">
                  <c:v>251</c:v>
                </c:pt>
                <c:pt idx="25">
                  <c:v>11494</c:v>
                </c:pt>
                <c:pt idx="26">
                  <c:v>811</c:v>
                </c:pt>
                <c:pt idx="27">
                  <c:v>8</c:v>
                </c:pt>
                <c:pt idx="28">
                  <c:v>665</c:v>
                </c:pt>
                <c:pt idx="29">
                  <c:v>3180</c:v>
                </c:pt>
                <c:pt idx="30">
                  <c:v>7304</c:v>
                </c:pt>
                <c:pt idx="31">
                  <c:v>522</c:v>
                </c:pt>
                <c:pt idx="32">
                  <c:v>299</c:v>
                </c:pt>
                <c:pt idx="33">
                  <c:v>109</c:v>
                </c:pt>
                <c:pt idx="34">
                  <c:v>15283</c:v>
                </c:pt>
                <c:pt idx="35">
                  <c:v>343</c:v>
                </c:pt>
                <c:pt idx="36">
                  <c:v>296</c:v>
                </c:pt>
                <c:pt idx="37">
                  <c:v>417</c:v>
                </c:pt>
                <c:pt idx="38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50-4020-92C5-30B51FE062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Sheet1!$D$2:$D$40</c:f>
              <c:numCache>
                <c:formatCode>General</c:formatCode>
                <c:ptCount val="39"/>
                <c:pt idx="0">
                  <c:v>103811</c:v>
                </c:pt>
                <c:pt idx="1">
                  <c:v>2458</c:v>
                </c:pt>
                <c:pt idx="2">
                  <c:v>71569</c:v>
                </c:pt>
                <c:pt idx="3">
                  <c:v>14206</c:v>
                </c:pt>
                <c:pt idx="4">
                  <c:v>40477</c:v>
                </c:pt>
                <c:pt idx="5">
                  <c:v>9323</c:v>
                </c:pt>
                <c:pt idx="6">
                  <c:v>6527</c:v>
                </c:pt>
                <c:pt idx="7">
                  <c:v>1833</c:v>
                </c:pt>
                <c:pt idx="8">
                  <c:v>1268</c:v>
                </c:pt>
                <c:pt idx="9">
                  <c:v>636</c:v>
                </c:pt>
                <c:pt idx="10">
                  <c:v>0</c:v>
                </c:pt>
                <c:pt idx="11">
                  <c:v>1055</c:v>
                </c:pt>
                <c:pt idx="12">
                  <c:v>6562</c:v>
                </c:pt>
                <c:pt idx="13">
                  <c:v>14750</c:v>
                </c:pt>
                <c:pt idx="14">
                  <c:v>4</c:v>
                </c:pt>
                <c:pt idx="15">
                  <c:v>4113</c:v>
                </c:pt>
                <c:pt idx="16">
                  <c:v>355</c:v>
                </c:pt>
                <c:pt idx="17">
                  <c:v>5265</c:v>
                </c:pt>
                <c:pt idx="18">
                  <c:v>5113</c:v>
                </c:pt>
                <c:pt idx="19">
                  <c:v>5024</c:v>
                </c:pt>
                <c:pt idx="20">
                  <c:v>7080</c:v>
                </c:pt>
                <c:pt idx="21">
                  <c:v>27550</c:v>
                </c:pt>
                <c:pt idx="22">
                  <c:v>1284463</c:v>
                </c:pt>
                <c:pt idx="23">
                  <c:v>582</c:v>
                </c:pt>
                <c:pt idx="24">
                  <c:v>158</c:v>
                </c:pt>
                <c:pt idx="25">
                  <c:v>32610</c:v>
                </c:pt>
                <c:pt idx="26">
                  <c:v>3930</c:v>
                </c:pt>
                <c:pt idx="27">
                  <c:v>9</c:v>
                </c:pt>
                <c:pt idx="28">
                  <c:v>777</c:v>
                </c:pt>
                <c:pt idx="29">
                  <c:v>22457</c:v>
                </c:pt>
                <c:pt idx="30">
                  <c:v>4968</c:v>
                </c:pt>
                <c:pt idx="31">
                  <c:v>162</c:v>
                </c:pt>
                <c:pt idx="32">
                  <c:v>45</c:v>
                </c:pt>
                <c:pt idx="33">
                  <c:v>211</c:v>
                </c:pt>
                <c:pt idx="34">
                  <c:v>11758</c:v>
                </c:pt>
                <c:pt idx="35">
                  <c:v>15</c:v>
                </c:pt>
                <c:pt idx="36">
                  <c:v>93</c:v>
                </c:pt>
                <c:pt idx="37">
                  <c:v>1208</c:v>
                </c:pt>
                <c:pt idx="3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50-4020-92C5-30B51FE062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Sheet1!$E$2:$E$40</c:f>
              <c:numCache>
                <c:formatCode>General</c:formatCode>
                <c:ptCount val="39"/>
                <c:pt idx="0">
                  <c:v>11377</c:v>
                </c:pt>
                <c:pt idx="1">
                  <c:v>1718</c:v>
                </c:pt>
                <c:pt idx="2">
                  <c:v>23560</c:v>
                </c:pt>
                <c:pt idx="3">
                  <c:v>3174</c:v>
                </c:pt>
                <c:pt idx="4">
                  <c:v>46596</c:v>
                </c:pt>
                <c:pt idx="5">
                  <c:v>15849</c:v>
                </c:pt>
                <c:pt idx="6">
                  <c:v>3037</c:v>
                </c:pt>
                <c:pt idx="7">
                  <c:v>621</c:v>
                </c:pt>
                <c:pt idx="8">
                  <c:v>2464</c:v>
                </c:pt>
                <c:pt idx="9">
                  <c:v>1291</c:v>
                </c:pt>
                <c:pt idx="10">
                  <c:v>4</c:v>
                </c:pt>
                <c:pt idx="11">
                  <c:v>193</c:v>
                </c:pt>
                <c:pt idx="12">
                  <c:v>2392</c:v>
                </c:pt>
                <c:pt idx="13">
                  <c:v>690</c:v>
                </c:pt>
                <c:pt idx="14">
                  <c:v>5</c:v>
                </c:pt>
                <c:pt idx="15">
                  <c:v>815</c:v>
                </c:pt>
                <c:pt idx="16">
                  <c:v>1365</c:v>
                </c:pt>
                <c:pt idx="17">
                  <c:v>158</c:v>
                </c:pt>
                <c:pt idx="18">
                  <c:v>4293</c:v>
                </c:pt>
                <c:pt idx="19">
                  <c:v>9085</c:v>
                </c:pt>
                <c:pt idx="20">
                  <c:v>11157</c:v>
                </c:pt>
                <c:pt idx="21">
                  <c:v>8483</c:v>
                </c:pt>
                <c:pt idx="22">
                  <c:v>32124</c:v>
                </c:pt>
                <c:pt idx="23">
                  <c:v>532</c:v>
                </c:pt>
                <c:pt idx="24">
                  <c:v>160</c:v>
                </c:pt>
                <c:pt idx="25">
                  <c:v>2031</c:v>
                </c:pt>
                <c:pt idx="26">
                  <c:v>830</c:v>
                </c:pt>
                <c:pt idx="27">
                  <c:v>6</c:v>
                </c:pt>
                <c:pt idx="28">
                  <c:v>214</c:v>
                </c:pt>
                <c:pt idx="29">
                  <c:v>342</c:v>
                </c:pt>
                <c:pt idx="30">
                  <c:v>3470</c:v>
                </c:pt>
                <c:pt idx="31">
                  <c:v>290</c:v>
                </c:pt>
                <c:pt idx="32">
                  <c:v>55</c:v>
                </c:pt>
                <c:pt idx="33">
                  <c:v>22</c:v>
                </c:pt>
                <c:pt idx="34">
                  <c:v>9391</c:v>
                </c:pt>
                <c:pt idx="35">
                  <c:v>25</c:v>
                </c:pt>
                <c:pt idx="36">
                  <c:v>1150</c:v>
                </c:pt>
                <c:pt idx="37">
                  <c:v>264</c:v>
                </c:pt>
                <c:pt idx="3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50-4020-92C5-30B51FE0624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Sheet1!$F$2:$F$40</c:f>
              <c:numCache>
                <c:formatCode>General</c:formatCode>
                <c:ptCount val="39"/>
                <c:pt idx="0">
                  <c:v>28427</c:v>
                </c:pt>
                <c:pt idx="1">
                  <c:v>2733</c:v>
                </c:pt>
                <c:pt idx="2">
                  <c:v>49580</c:v>
                </c:pt>
                <c:pt idx="3">
                  <c:v>9289</c:v>
                </c:pt>
                <c:pt idx="4">
                  <c:v>70804</c:v>
                </c:pt>
                <c:pt idx="5">
                  <c:v>17836</c:v>
                </c:pt>
                <c:pt idx="6">
                  <c:v>6166</c:v>
                </c:pt>
                <c:pt idx="7">
                  <c:v>1780</c:v>
                </c:pt>
                <c:pt idx="8">
                  <c:v>5291</c:v>
                </c:pt>
                <c:pt idx="9">
                  <c:v>520</c:v>
                </c:pt>
                <c:pt idx="10">
                  <c:v>17</c:v>
                </c:pt>
                <c:pt idx="11">
                  <c:v>781</c:v>
                </c:pt>
                <c:pt idx="12">
                  <c:v>7367</c:v>
                </c:pt>
                <c:pt idx="13">
                  <c:v>905</c:v>
                </c:pt>
                <c:pt idx="14">
                  <c:v>0</c:v>
                </c:pt>
                <c:pt idx="15">
                  <c:v>1549</c:v>
                </c:pt>
                <c:pt idx="16">
                  <c:v>4431</c:v>
                </c:pt>
                <c:pt idx="17">
                  <c:v>426</c:v>
                </c:pt>
                <c:pt idx="18">
                  <c:v>5583</c:v>
                </c:pt>
                <c:pt idx="19">
                  <c:v>14981</c:v>
                </c:pt>
                <c:pt idx="20">
                  <c:v>12498</c:v>
                </c:pt>
                <c:pt idx="21">
                  <c:v>33883</c:v>
                </c:pt>
                <c:pt idx="22">
                  <c:v>61397</c:v>
                </c:pt>
                <c:pt idx="23">
                  <c:v>181</c:v>
                </c:pt>
                <c:pt idx="24">
                  <c:v>377</c:v>
                </c:pt>
                <c:pt idx="25">
                  <c:v>438</c:v>
                </c:pt>
                <c:pt idx="26">
                  <c:v>1160</c:v>
                </c:pt>
                <c:pt idx="27">
                  <c:v>22</c:v>
                </c:pt>
                <c:pt idx="28">
                  <c:v>671</c:v>
                </c:pt>
                <c:pt idx="29">
                  <c:v>100</c:v>
                </c:pt>
                <c:pt idx="30">
                  <c:v>5258</c:v>
                </c:pt>
                <c:pt idx="31">
                  <c:v>296</c:v>
                </c:pt>
                <c:pt idx="32">
                  <c:v>18</c:v>
                </c:pt>
                <c:pt idx="33">
                  <c:v>1</c:v>
                </c:pt>
                <c:pt idx="34">
                  <c:v>27258</c:v>
                </c:pt>
                <c:pt idx="35">
                  <c:v>20</c:v>
                </c:pt>
                <c:pt idx="36">
                  <c:v>429</c:v>
                </c:pt>
                <c:pt idx="37">
                  <c:v>88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50-4020-92C5-30B51FE0624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Sheet1!$G$2:$G$40</c:f>
              <c:numCache>
                <c:formatCode>General</c:formatCode>
                <c:ptCount val="39"/>
                <c:pt idx="0">
                  <c:v>10184</c:v>
                </c:pt>
                <c:pt idx="1">
                  <c:v>6497</c:v>
                </c:pt>
                <c:pt idx="2">
                  <c:v>31730</c:v>
                </c:pt>
                <c:pt idx="3">
                  <c:v>98</c:v>
                </c:pt>
                <c:pt idx="4">
                  <c:v>57456</c:v>
                </c:pt>
                <c:pt idx="5">
                  <c:v>12119</c:v>
                </c:pt>
                <c:pt idx="6">
                  <c:v>7955</c:v>
                </c:pt>
                <c:pt idx="7">
                  <c:v>180</c:v>
                </c:pt>
                <c:pt idx="8">
                  <c:v>227</c:v>
                </c:pt>
                <c:pt idx="9">
                  <c:v>37</c:v>
                </c:pt>
                <c:pt idx="10">
                  <c:v>0</c:v>
                </c:pt>
                <c:pt idx="11">
                  <c:v>30</c:v>
                </c:pt>
                <c:pt idx="12">
                  <c:v>558</c:v>
                </c:pt>
                <c:pt idx="13">
                  <c:v>141</c:v>
                </c:pt>
                <c:pt idx="14">
                  <c:v>1</c:v>
                </c:pt>
                <c:pt idx="15">
                  <c:v>1426</c:v>
                </c:pt>
                <c:pt idx="16">
                  <c:v>4117</c:v>
                </c:pt>
                <c:pt idx="17">
                  <c:v>11</c:v>
                </c:pt>
                <c:pt idx="18">
                  <c:v>3897</c:v>
                </c:pt>
                <c:pt idx="19">
                  <c:v>19426</c:v>
                </c:pt>
                <c:pt idx="20">
                  <c:v>10350</c:v>
                </c:pt>
                <c:pt idx="21">
                  <c:v>75380</c:v>
                </c:pt>
                <c:pt idx="22">
                  <c:v>62340</c:v>
                </c:pt>
                <c:pt idx="23">
                  <c:v>291</c:v>
                </c:pt>
                <c:pt idx="24">
                  <c:v>136</c:v>
                </c:pt>
                <c:pt idx="25">
                  <c:v>37</c:v>
                </c:pt>
                <c:pt idx="26">
                  <c:v>3103</c:v>
                </c:pt>
                <c:pt idx="27">
                  <c:v>11</c:v>
                </c:pt>
                <c:pt idx="28">
                  <c:v>212</c:v>
                </c:pt>
                <c:pt idx="29">
                  <c:v>210</c:v>
                </c:pt>
                <c:pt idx="30">
                  <c:v>829</c:v>
                </c:pt>
                <c:pt idx="31">
                  <c:v>49</c:v>
                </c:pt>
                <c:pt idx="32">
                  <c:v>4</c:v>
                </c:pt>
                <c:pt idx="33">
                  <c:v>1</c:v>
                </c:pt>
                <c:pt idx="34">
                  <c:v>12710</c:v>
                </c:pt>
                <c:pt idx="35">
                  <c:v>0</c:v>
                </c:pt>
                <c:pt idx="36">
                  <c:v>309</c:v>
                </c:pt>
                <c:pt idx="37">
                  <c:v>32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750-4020-92C5-30B51FE0624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Sheet1!$H$2:$H$40</c:f>
              <c:numCache>
                <c:formatCode>General</c:formatCode>
                <c:ptCount val="39"/>
                <c:pt idx="0">
                  <c:v>591232</c:v>
                </c:pt>
                <c:pt idx="1">
                  <c:v>118835</c:v>
                </c:pt>
                <c:pt idx="2">
                  <c:v>355971</c:v>
                </c:pt>
                <c:pt idx="3">
                  <c:v>54879</c:v>
                </c:pt>
                <c:pt idx="4">
                  <c:v>420167</c:v>
                </c:pt>
                <c:pt idx="5">
                  <c:v>95629</c:v>
                </c:pt>
                <c:pt idx="6">
                  <c:v>60391</c:v>
                </c:pt>
                <c:pt idx="7">
                  <c:v>9156</c:v>
                </c:pt>
                <c:pt idx="8">
                  <c:v>44812</c:v>
                </c:pt>
                <c:pt idx="9">
                  <c:v>6114</c:v>
                </c:pt>
                <c:pt idx="10">
                  <c:v>623</c:v>
                </c:pt>
                <c:pt idx="11">
                  <c:v>8339</c:v>
                </c:pt>
                <c:pt idx="12">
                  <c:v>87343</c:v>
                </c:pt>
                <c:pt idx="13">
                  <c:v>126142</c:v>
                </c:pt>
                <c:pt idx="14">
                  <c:v>196</c:v>
                </c:pt>
                <c:pt idx="15">
                  <c:v>21349</c:v>
                </c:pt>
                <c:pt idx="16">
                  <c:v>7717</c:v>
                </c:pt>
                <c:pt idx="17">
                  <c:v>10040</c:v>
                </c:pt>
                <c:pt idx="18">
                  <c:v>57324</c:v>
                </c:pt>
                <c:pt idx="19">
                  <c:v>72838</c:v>
                </c:pt>
                <c:pt idx="20">
                  <c:v>67103</c:v>
                </c:pt>
                <c:pt idx="21">
                  <c:v>294750</c:v>
                </c:pt>
                <c:pt idx="22">
                  <c:v>861185</c:v>
                </c:pt>
                <c:pt idx="23">
                  <c:v>9649</c:v>
                </c:pt>
                <c:pt idx="24">
                  <c:v>4093</c:v>
                </c:pt>
                <c:pt idx="25">
                  <c:v>29482</c:v>
                </c:pt>
                <c:pt idx="26">
                  <c:v>17160</c:v>
                </c:pt>
                <c:pt idx="27">
                  <c:v>190</c:v>
                </c:pt>
                <c:pt idx="28">
                  <c:v>4182</c:v>
                </c:pt>
                <c:pt idx="29">
                  <c:v>19060</c:v>
                </c:pt>
                <c:pt idx="30">
                  <c:v>28063</c:v>
                </c:pt>
                <c:pt idx="31">
                  <c:v>12283</c:v>
                </c:pt>
                <c:pt idx="32">
                  <c:v>506</c:v>
                </c:pt>
                <c:pt idx="33">
                  <c:v>1587</c:v>
                </c:pt>
                <c:pt idx="34">
                  <c:v>61240</c:v>
                </c:pt>
                <c:pt idx="35">
                  <c:v>646</c:v>
                </c:pt>
                <c:pt idx="36">
                  <c:v>4235</c:v>
                </c:pt>
                <c:pt idx="37">
                  <c:v>4614</c:v>
                </c:pt>
                <c:pt idx="38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750-4020-92C5-30B51FE0624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Sheet1!$I$2:$I$40</c:f>
              <c:numCache>
                <c:formatCode>General</c:formatCode>
                <c:ptCount val="39"/>
                <c:pt idx="0">
                  <c:v>308833</c:v>
                </c:pt>
                <c:pt idx="1">
                  <c:v>32115</c:v>
                </c:pt>
                <c:pt idx="2">
                  <c:v>216131</c:v>
                </c:pt>
                <c:pt idx="3">
                  <c:v>87418</c:v>
                </c:pt>
                <c:pt idx="4">
                  <c:v>421130</c:v>
                </c:pt>
                <c:pt idx="5">
                  <c:v>190989</c:v>
                </c:pt>
                <c:pt idx="6">
                  <c:v>39727</c:v>
                </c:pt>
                <c:pt idx="7">
                  <c:v>12055</c:v>
                </c:pt>
                <c:pt idx="8">
                  <c:v>84493</c:v>
                </c:pt>
                <c:pt idx="9">
                  <c:v>19461</c:v>
                </c:pt>
                <c:pt idx="10">
                  <c:v>928</c:v>
                </c:pt>
                <c:pt idx="11">
                  <c:v>8046</c:v>
                </c:pt>
                <c:pt idx="12">
                  <c:v>429913</c:v>
                </c:pt>
                <c:pt idx="13">
                  <c:v>20037</c:v>
                </c:pt>
                <c:pt idx="14">
                  <c:v>1016</c:v>
                </c:pt>
                <c:pt idx="15">
                  <c:v>23312</c:v>
                </c:pt>
                <c:pt idx="16">
                  <c:v>60995</c:v>
                </c:pt>
                <c:pt idx="17">
                  <c:v>53165</c:v>
                </c:pt>
                <c:pt idx="18">
                  <c:v>64604</c:v>
                </c:pt>
                <c:pt idx="19">
                  <c:v>131594</c:v>
                </c:pt>
                <c:pt idx="20">
                  <c:v>129798</c:v>
                </c:pt>
                <c:pt idx="21">
                  <c:v>617837</c:v>
                </c:pt>
                <c:pt idx="22">
                  <c:v>2977130</c:v>
                </c:pt>
                <c:pt idx="23">
                  <c:v>4368</c:v>
                </c:pt>
                <c:pt idx="24">
                  <c:v>9310</c:v>
                </c:pt>
                <c:pt idx="25">
                  <c:v>78682</c:v>
                </c:pt>
                <c:pt idx="26">
                  <c:v>15350</c:v>
                </c:pt>
                <c:pt idx="27">
                  <c:v>469</c:v>
                </c:pt>
                <c:pt idx="28">
                  <c:v>19309</c:v>
                </c:pt>
                <c:pt idx="29">
                  <c:v>40713</c:v>
                </c:pt>
                <c:pt idx="30">
                  <c:v>28483</c:v>
                </c:pt>
                <c:pt idx="31">
                  <c:v>2978</c:v>
                </c:pt>
                <c:pt idx="32">
                  <c:v>1859</c:v>
                </c:pt>
                <c:pt idx="33">
                  <c:v>1242</c:v>
                </c:pt>
                <c:pt idx="34">
                  <c:v>198217</c:v>
                </c:pt>
                <c:pt idx="35">
                  <c:v>189</c:v>
                </c:pt>
                <c:pt idx="36">
                  <c:v>21419</c:v>
                </c:pt>
                <c:pt idx="37">
                  <c:v>766</c:v>
                </c:pt>
                <c:pt idx="38">
                  <c:v>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750-4020-92C5-30B51FE062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0295504"/>
        <c:axId val="380296816"/>
      </c:barChart>
      <c:catAx>
        <c:axId val="380295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296816"/>
        <c:crosses val="autoZero"/>
        <c:auto val="1"/>
        <c:lblAlgn val="ctr"/>
        <c:lblOffset val="100"/>
        <c:noMultiLvlLbl val="0"/>
      </c:catAx>
      <c:valAx>
        <c:axId val="38029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295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CCE3B-88B7-45B1-A705-246B5A920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5661AC-41A2-434D-AF5F-3F511A04ED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9577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7B044C-E20D-49E6-A456-99A19BC894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01/01/2013 - 07/31/2017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CC273-F19C-402E-B3BE-9BF298412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862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2017-08-28T15:06:55Z</dcterms:created>
  <dcterms:modified xsi:type="dcterms:W3CDTF">2017-08-28T15:06:58Z</dcterms:modified>
</cp:coreProperties>
</file>