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Sheet1!$A$2:$A$56</c:f>
              <c:numCache>
                <c:formatCode>m/d/yyyy</c:formatCode>
                <c:ptCount val="5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</c:numCache>
            </c:num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38</c:v>
                </c:pt>
                <c:pt idx="15">
                  <c:v>29</c:v>
                </c:pt>
                <c:pt idx="16">
                  <c:v>76</c:v>
                </c:pt>
                <c:pt idx="17">
                  <c:v>51</c:v>
                </c:pt>
                <c:pt idx="18">
                  <c:v>55</c:v>
                </c:pt>
                <c:pt idx="19">
                  <c:v>39</c:v>
                </c:pt>
                <c:pt idx="20">
                  <c:v>30</c:v>
                </c:pt>
                <c:pt idx="21">
                  <c:v>88</c:v>
                </c:pt>
                <c:pt idx="22">
                  <c:v>41</c:v>
                </c:pt>
                <c:pt idx="23">
                  <c:v>110</c:v>
                </c:pt>
                <c:pt idx="24">
                  <c:v>181</c:v>
                </c:pt>
                <c:pt idx="25">
                  <c:v>158</c:v>
                </c:pt>
                <c:pt idx="26">
                  <c:v>151</c:v>
                </c:pt>
                <c:pt idx="27">
                  <c:v>381</c:v>
                </c:pt>
                <c:pt idx="28">
                  <c:v>112</c:v>
                </c:pt>
                <c:pt idx="29">
                  <c:v>98</c:v>
                </c:pt>
                <c:pt idx="30">
                  <c:v>158</c:v>
                </c:pt>
                <c:pt idx="31">
                  <c:v>128</c:v>
                </c:pt>
                <c:pt idx="32">
                  <c:v>138</c:v>
                </c:pt>
                <c:pt idx="33">
                  <c:v>205</c:v>
                </c:pt>
                <c:pt idx="34">
                  <c:v>196</c:v>
                </c:pt>
                <c:pt idx="35">
                  <c:v>197</c:v>
                </c:pt>
                <c:pt idx="36">
                  <c:v>311</c:v>
                </c:pt>
                <c:pt idx="37">
                  <c:v>317</c:v>
                </c:pt>
                <c:pt idx="38">
                  <c:v>411</c:v>
                </c:pt>
                <c:pt idx="39">
                  <c:v>323</c:v>
                </c:pt>
                <c:pt idx="40">
                  <c:v>267</c:v>
                </c:pt>
                <c:pt idx="41">
                  <c:v>411</c:v>
                </c:pt>
                <c:pt idx="42">
                  <c:v>350</c:v>
                </c:pt>
                <c:pt idx="43">
                  <c:v>295</c:v>
                </c:pt>
                <c:pt idx="44">
                  <c:v>320</c:v>
                </c:pt>
                <c:pt idx="45">
                  <c:v>521</c:v>
                </c:pt>
                <c:pt idx="46">
                  <c:v>465</c:v>
                </c:pt>
                <c:pt idx="47">
                  <c:v>388</c:v>
                </c:pt>
                <c:pt idx="48">
                  <c:v>404</c:v>
                </c:pt>
                <c:pt idx="49">
                  <c:v>448</c:v>
                </c:pt>
                <c:pt idx="50">
                  <c:v>430</c:v>
                </c:pt>
                <c:pt idx="51">
                  <c:v>372</c:v>
                </c:pt>
                <c:pt idx="52">
                  <c:v>367</c:v>
                </c:pt>
                <c:pt idx="53">
                  <c:v>394</c:v>
                </c:pt>
                <c:pt idx="54">
                  <c:v>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AD-42CB-86C9-282E59CEC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87664"/>
        <c:axId val="243766752"/>
      </c:lineChart>
      <c:dateAx>
        <c:axId val="246287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66752"/>
        <c:crosses val="autoZero"/>
        <c:auto val="1"/>
        <c:lblOffset val="100"/>
        <c:baseTimeUnit val="months"/>
      </c:dateAx>
      <c:valAx>
        <c:axId val="24376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8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5C48D-5FA4-4E93-91BE-65C44C43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FCDDE-FA15-4B71-9C2C-69F2E10066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959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91106-A18A-47BF-A7B2-C6CF14792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3623A-E840-4923-98B7-5F769D14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487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2017-08-28T14:12:55Z</dcterms:created>
  <dcterms:modified xsi:type="dcterms:W3CDTF">2017-08-28T14:12:59Z</dcterms:modified>
</cp:coreProperties>
</file>