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N-JOY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Sheet1!$A$2:$A$56</c:f>
              <c:numCache>
                <c:formatCode>m/d/yyyy</c:formatCode>
                <c:ptCount val="55"/>
                <c:pt idx="0">
                  <c:v>41275</c:v>
                </c:pt>
                <c:pt idx="1">
                  <c:v>41306</c:v>
                </c:pt>
                <c:pt idx="2">
                  <c:v>41334</c:v>
                </c:pt>
                <c:pt idx="3">
                  <c:v>41365</c:v>
                </c:pt>
                <c:pt idx="4">
                  <c:v>41395</c:v>
                </c:pt>
                <c:pt idx="5">
                  <c:v>41426</c:v>
                </c:pt>
                <c:pt idx="6">
                  <c:v>41456</c:v>
                </c:pt>
                <c:pt idx="7">
                  <c:v>41487</c:v>
                </c:pt>
                <c:pt idx="8">
                  <c:v>41518</c:v>
                </c:pt>
                <c:pt idx="9">
                  <c:v>41548</c:v>
                </c:pt>
                <c:pt idx="10">
                  <c:v>41579</c:v>
                </c:pt>
                <c:pt idx="11">
                  <c:v>41609</c:v>
                </c:pt>
                <c:pt idx="12">
                  <c:v>41640</c:v>
                </c:pt>
                <c:pt idx="13">
                  <c:v>41671</c:v>
                </c:pt>
                <c:pt idx="14">
                  <c:v>41699</c:v>
                </c:pt>
                <c:pt idx="15">
                  <c:v>41730</c:v>
                </c:pt>
                <c:pt idx="16">
                  <c:v>41760</c:v>
                </c:pt>
                <c:pt idx="17">
                  <c:v>41791</c:v>
                </c:pt>
                <c:pt idx="18">
                  <c:v>41821</c:v>
                </c:pt>
                <c:pt idx="19">
                  <c:v>41852</c:v>
                </c:pt>
                <c:pt idx="20">
                  <c:v>41883</c:v>
                </c:pt>
                <c:pt idx="21">
                  <c:v>41913</c:v>
                </c:pt>
                <c:pt idx="22">
                  <c:v>41944</c:v>
                </c:pt>
                <c:pt idx="23">
                  <c:v>41974</c:v>
                </c:pt>
                <c:pt idx="24">
                  <c:v>42005</c:v>
                </c:pt>
                <c:pt idx="25">
                  <c:v>42036</c:v>
                </c:pt>
                <c:pt idx="26">
                  <c:v>42064</c:v>
                </c:pt>
                <c:pt idx="27">
                  <c:v>42095</c:v>
                </c:pt>
                <c:pt idx="28">
                  <c:v>42125</c:v>
                </c:pt>
                <c:pt idx="29">
                  <c:v>42156</c:v>
                </c:pt>
                <c:pt idx="30">
                  <c:v>42186</c:v>
                </c:pt>
                <c:pt idx="31">
                  <c:v>42217</c:v>
                </c:pt>
                <c:pt idx="32">
                  <c:v>42248</c:v>
                </c:pt>
                <c:pt idx="33">
                  <c:v>42278</c:v>
                </c:pt>
                <c:pt idx="34">
                  <c:v>42309</c:v>
                </c:pt>
                <c:pt idx="35">
                  <c:v>42339</c:v>
                </c:pt>
                <c:pt idx="36">
                  <c:v>42370</c:v>
                </c:pt>
                <c:pt idx="37">
                  <c:v>42401</c:v>
                </c:pt>
                <c:pt idx="38">
                  <c:v>42430</c:v>
                </c:pt>
                <c:pt idx="39">
                  <c:v>42461</c:v>
                </c:pt>
                <c:pt idx="40">
                  <c:v>42491</c:v>
                </c:pt>
                <c:pt idx="41">
                  <c:v>42522</c:v>
                </c:pt>
                <c:pt idx="42">
                  <c:v>42552</c:v>
                </c:pt>
                <c:pt idx="43">
                  <c:v>42583</c:v>
                </c:pt>
                <c:pt idx="44">
                  <c:v>42614</c:v>
                </c:pt>
                <c:pt idx="45">
                  <c:v>42644</c:v>
                </c:pt>
                <c:pt idx="46">
                  <c:v>42675</c:v>
                </c:pt>
                <c:pt idx="47">
                  <c:v>42705</c:v>
                </c:pt>
                <c:pt idx="48">
                  <c:v>42736</c:v>
                </c:pt>
                <c:pt idx="49">
                  <c:v>42767</c:v>
                </c:pt>
                <c:pt idx="50">
                  <c:v>42795</c:v>
                </c:pt>
                <c:pt idx="51">
                  <c:v>42826</c:v>
                </c:pt>
                <c:pt idx="52">
                  <c:v>42856</c:v>
                </c:pt>
                <c:pt idx="53">
                  <c:v>42887</c:v>
                </c:pt>
                <c:pt idx="54">
                  <c:v>42917</c:v>
                </c:pt>
              </c:numCache>
            </c:numRef>
          </c:cat>
          <c:val>
            <c:numRef>
              <c:f>Sheet1!$B$2:$B$56</c:f>
              <c:numCache>
                <c:formatCode>General</c:formatCode>
                <c:ptCount val="55"/>
                <c:pt idx="0">
                  <c:v>30</c:v>
                </c:pt>
                <c:pt idx="1">
                  <c:v>45</c:v>
                </c:pt>
                <c:pt idx="2">
                  <c:v>47</c:v>
                </c:pt>
                <c:pt idx="3">
                  <c:v>31</c:v>
                </c:pt>
                <c:pt idx="4">
                  <c:v>35</c:v>
                </c:pt>
                <c:pt idx="5">
                  <c:v>34</c:v>
                </c:pt>
                <c:pt idx="6">
                  <c:v>43</c:v>
                </c:pt>
                <c:pt idx="7">
                  <c:v>41</c:v>
                </c:pt>
                <c:pt idx="8">
                  <c:v>61</c:v>
                </c:pt>
                <c:pt idx="9">
                  <c:v>54</c:v>
                </c:pt>
                <c:pt idx="10">
                  <c:v>43</c:v>
                </c:pt>
                <c:pt idx="11">
                  <c:v>53</c:v>
                </c:pt>
                <c:pt idx="12">
                  <c:v>59</c:v>
                </c:pt>
                <c:pt idx="13">
                  <c:v>47</c:v>
                </c:pt>
                <c:pt idx="14">
                  <c:v>30</c:v>
                </c:pt>
                <c:pt idx="15">
                  <c:v>38</c:v>
                </c:pt>
                <c:pt idx="16">
                  <c:v>28</c:v>
                </c:pt>
                <c:pt idx="17">
                  <c:v>23</c:v>
                </c:pt>
                <c:pt idx="18">
                  <c:v>25</c:v>
                </c:pt>
                <c:pt idx="19">
                  <c:v>27</c:v>
                </c:pt>
                <c:pt idx="20">
                  <c:v>22</c:v>
                </c:pt>
                <c:pt idx="21">
                  <c:v>30</c:v>
                </c:pt>
                <c:pt idx="22">
                  <c:v>37</c:v>
                </c:pt>
                <c:pt idx="23">
                  <c:v>46</c:v>
                </c:pt>
                <c:pt idx="24">
                  <c:v>34</c:v>
                </c:pt>
                <c:pt idx="25">
                  <c:v>48</c:v>
                </c:pt>
                <c:pt idx="26">
                  <c:v>46</c:v>
                </c:pt>
                <c:pt idx="27">
                  <c:v>76</c:v>
                </c:pt>
                <c:pt idx="28">
                  <c:v>45</c:v>
                </c:pt>
                <c:pt idx="29">
                  <c:v>66</c:v>
                </c:pt>
                <c:pt idx="30">
                  <c:v>39</c:v>
                </c:pt>
                <c:pt idx="31">
                  <c:v>310</c:v>
                </c:pt>
                <c:pt idx="32">
                  <c:v>37</c:v>
                </c:pt>
                <c:pt idx="33">
                  <c:v>38</c:v>
                </c:pt>
                <c:pt idx="34">
                  <c:v>38</c:v>
                </c:pt>
                <c:pt idx="35">
                  <c:v>37</c:v>
                </c:pt>
                <c:pt idx="36">
                  <c:v>52</c:v>
                </c:pt>
                <c:pt idx="37">
                  <c:v>86</c:v>
                </c:pt>
                <c:pt idx="38">
                  <c:v>79</c:v>
                </c:pt>
                <c:pt idx="39">
                  <c:v>157</c:v>
                </c:pt>
                <c:pt idx="40">
                  <c:v>111</c:v>
                </c:pt>
                <c:pt idx="41">
                  <c:v>75</c:v>
                </c:pt>
                <c:pt idx="42">
                  <c:v>109</c:v>
                </c:pt>
                <c:pt idx="43">
                  <c:v>66</c:v>
                </c:pt>
                <c:pt idx="44">
                  <c:v>87</c:v>
                </c:pt>
                <c:pt idx="45">
                  <c:v>65</c:v>
                </c:pt>
                <c:pt idx="46">
                  <c:v>165</c:v>
                </c:pt>
                <c:pt idx="47">
                  <c:v>145</c:v>
                </c:pt>
                <c:pt idx="48">
                  <c:v>153</c:v>
                </c:pt>
                <c:pt idx="49">
                  <c:v>237</c:v>
                </c:pt>
                <c:pt idx="50">
                  <c:v>237</c:v>
                </c:pt>
                <c:pt idx="51">
                  <c:v>246</c:v>
                </c:pt>
                <c:pt idx="52">
                  <c:v>164</c:v>
                </c:pt>
                <c:pt idx="53">
                  <c:v>248</c:v>
                </c:pt>
                <c:pt idx="54">
                  <c:v>133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F6-4479-8C83-B7C879767C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Eurovision Song Contest Deutschland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Sheet1!$A$2:$A$56</c:f>
              <c:numCache>
                <c:formatCode>m/d/yyyy</c:formatCode>
                <c:ptCount val="55"/>
                <c:pt idx="0">
                  <c:v>41275</c:v>
                </c:pt>
                <c:pt idx="1">
                  <c:v>41306</c:v>
                </c:pt>
                <c:pt idx="2">
                  <c:v>41334</c:v>
                </c:pt>
                <c:pt idx="3">
                  <c:v>41365</c:v>
                </c:pt>
                <c:pt idx="4">
                  <c:v>41395</c:v>
                </c:pt>
                <c:pt idx="5">
                  <c:v>41426</c:v>
                </c:pt>
                <c:pt idx="6">
                  <c:v>41456</c:v>
                </c:pt>
                <c:pt idx="7">
                  <c:v>41487</c:v>
                </c:pt>
                <c:pt idx="8">
                  <c:v>41518</c:v>
                </c:pt>
                <c:pt idx="9">
                  <c:v>41548</c:v>
                </c:pt>
                <c:pt idx="10">
                  <c:v>41579</c:v>
                </c:pt>
                <c:pt idx="11">
                  <c:v>41609</c:v>
                </c:pt>
                <c:pt idx="12">
                  <c:v>41640</c:v>
                </c:pt>
                <c:pt idx="13">
                  <c:v>41671</c:v>
                </c:pt>
                <c:pt idx="14">
                  <c:v>41699</c:v>
                </c:pt>
                <c:pt idx="15">
                  <c:v>41730</c:v>
                </c:pt>
                <c:pt idx="16">
                  <c:v>41760</c:v>
                </c:pt>
                <c:pt idx="17">
                  <c:v>41791</c:v>
                </c:pt>
                <c:pt idx="18">
                  <c:v>41821</c:v>
                </c:pt>
                <c:pt idx="19">
                  <c:v>41852</c:v>
                </c:pt>
                <c:pt idx="20">
                  <c:v>41883</c:v>
                </c:pt>
                <c:pt idx="21">
                  <c:v>41913</c:v>
                </c:pt>
                <c:pt idx="22">
                  <c:v>41944</c:v>
                </c:pt>
                <c:pt idx="23">
                  <c:v>41974</c:v>
                </c:pt>
                <c:pt idx="24">
                  <c:v>42005</c:v>
                </c:pt>
                <c:pt idx="25">
                  <c:v>42036</c:v>
                </c:pt>
                <c:pt idx="26">
                  <c:v>42064</c:v>
                </c:pt>
                <c:pt idx="27">
                  <c:v>42095</c:v>
                </c:pt>
                <c:pt idx="28">
                  <c:v>42125</c:v>
                </c:pt>
                <c:pt idx="29">
                  <c:v>42156</c:v>
                </c:pt>
                <c:pt idx="30">
                  <c:v>42186</c:v>
                </c:pt>
                <c:pt idx="31">
                  <c:v>42217</c:v>
                </c:pt>
                <c:pt idx="32">
                  <c:v>42248</c:v>
                </c:pt>
                <c:pt idx="33">
                  <c:v>42278</c:v>
                </c:pt>
                <c:pt idx="34">
                  <c:v>42309</c:v>
                </c:pt>
                <c:pt idx="35">
                  <c:v>42339</c:v>
                </c:pt>
                <c:pt idx="36">
                  <c:v>42370</c:v>
                </c:pt>
                <c:pt idx="37">
                  <c:v>42401</c:v>
                </c:pt>
                <c:pt idx="38">
                  <c:v>42430</c:v>
                </c:pt>
                <c:pt idx="39">
                  <c:v>42461</c:v>
                </c:pt>
                <c:pt idx="40">
                  <c:v>42491</c:v>
                </c:pt>
                <c:pt idx="41">
                  <c:v>42522</c:v>
                </c:pt>
                <c:pt idx="42">
                  <c:v>42552</c:v>
                </c:pt>
                <c:pt idx="43">
                  <c:v>42583</c:v>
                </c:pt>
                <c:pt idx="44">
                  <c:v>42614</c:v>
                </c:pt>
                <c:pt idx="45">
                  <c:v>42644</c:v>
                </c:pt>
                <c:pt idx="46">
                  <c:v>42675</c:v>
                </c:pt>
                <c:pt idx="47">
                  <c:v>42705</c:v>
                </c:pt>
                <c:pt idx="48">
                  <c:v>42736</c:v>
                </c:pt>
                <c:pt idx="49">
                  <c:v>42767</c:v>
                </c:pt>
                <c:pt idx="50">
                  <c:v>42795</c:v>
                </c:pt>
                <c:pt idx="51">
                  <c:v>42826</c:v>
                </c:pt>
                <c:pt idx="52">
                  <c:v>42856</c:v>
                </c:pt>
                <c:pt idx="53">
                  <c:v>42887</c:v>
                </c:pt>
                <c:pt idx="54">
                  <c:v>42917</c:v>
                </c:pt>
              </c:numCache>
            </c:numRef>
          </c:cat>
          <c:val>
            <c:numRef>
              <c:f>Sheet1!$C$2:$C$56</c:f>
              <c:numCache>
                <c:formatCode>General</c:formatCode>
                <c:ptCount val="55"/>
                <c:pt idx="0">
                  <c:v>11</c:v>
                </c:pt>
                <c:pt idx="1">
                  <c:v>51</c:v>
                </c:pt>
                <c:pt idx="2">
                  <c:v>18</c:v>
                </c:pt>
                <c:pt idx="3">
                  <c:v>10</c:v>
                </c:pt>
                <c:pt idx="4">
                  <c:v>67</c:v>
                </c:pt>
                <c:pt idx="5">
                  <c:v>17</c:v>
                </c:pt>
                <c:pt idx="6">
                  <c:v>10</c:v>
                </c:pt>
                <c:pt idx="7">
                  <c:v>16</c:v>
                </c:pt>
                <c:pt idx="8">
                  <c:v>19</c:v>
                </c:pt>
                <c:pt idx="9">
                  <c:v>19</c:v>
                </c:pt>
                <c:pt idx="10">
                  <c:v>20</c:v>
                </c:pt>
                <c:pt idx="11">
                  <c:v>17</c:v>
                </c:pt>
                <c:pt idx="12">
                  <c:v>12</c:v>
                </c:pt>
                <c:pt idx="13">
                  <c:v>13</c:v>
                </c:pt>
                <c:pt idx="14">
                  <c:v>45</c:v>
                </c:pt>
                <c:pt idx="15">
                  <c:v>9</c:v>
                </c:pt>
                <c:pt idx="16">
                  <c:v>48</c:v>
                </c:pt>
                <c:pt idx="17">
                  <c:v>15</c:v>
                </c:pt>
                <c:pt idx="18">
                  <c:v>20</c:v>
                </c:pt>
                <c:pt idx="19">
                  <c:v>17</c:v>
                </c:pt>
                <c:pt idx="20">
                  <c:v>14</c:v>
                </c:pt>
                <c:pt idx="21">
                  <c:v>7</c:v>
                </c:pt>
                <c:pt idx="22">
                  <c:v>6</c:v>
                </c:pt>
                <c:pt idx="23">
                  <c:v>13</c:v>
                </c:pt>
                <c:pt idx="24">
                  <c:v>12</c:v>
                </c:pt>
                <c:pt idx="25">
                  <c:v>30</c:v>
                </c:pt>
                <c:pt idx="26">
                  <c:v>92</c:v>
                </c:pt>
                <c:pt idx="27">
                  <c:v>12</c:v>
                </c:pt>
                <c:pt idx="28">
                  <c:v>59</c:v>
                </c:pt>
                <c:pt idx="29">
                  <c:v>38</c:v>
                </c:pt>
                <c:pt idx="30">
                  <c:v>34</c:v>
                </c:pt>
                <c:pt idx="31">
                  <c:v>15</c:v>
                </c:pt>
                <c:pt idx="32">
                  <c:v>22</c:v>
                </c:pt>
                <c:pt idx="33">
                  <c:v>19</c:v>
                </c:pt>
                <c:pt idx="34">
                  <c:v>168</c:v>
                </c:pt>
                <c:pt idx="35">
                  <c:v>27</c:v>
                </c:pt>
                <c:pt idx="36">
                  <c:v>41</c:v>
                </c:pt>
                <c:pt idx="37">
                  <c:v>67</c:v>
                </c:pt>
                <c:pt idx="38">
                  <c:v>31</c:v>
                </c:pt>
                <c:pt idx="39">
                  <c:v>12</c:v>
                </c:pt>
                <c:pt idx="40">
                  <c:v>60</c:v>
                </c:pt>
                <c:pt idx="41">
                  <c:v>10</c:v>
                </c:pt>
                <c:pt idx="42">
                  <c:v>16</c:v>
                </c:pt>
                <c:pt idx="43">
                  <c:v>18</c:v>
                </c:pt>
                <c:pt idx="44">
                  <c:v>37</c:v>
                </c:pt>
                <c:pt idx="45">
                  <c:v>17</c:v>
                </c:pt>
                <c:pt idx="46">
                  <c:v>12</c:v>
                </c:pt>
                <c:pt idx="47">
                  <c:v>17</c:v>
                </c:pt>
                <c:pt idx="48">
                  <c:v>64</c:v>
                </c:pt>
                <c:pt idx="49">
                  <c:v>90</c:v>
                </c:pt>
                <c:pt idx="50">
                  <c:v>64</c:v>
                </c:pt>
                <c:pt idx="51">
                  <c:v>28</c:v>
                </c:pt>
                <c:pt idx="52">
                  <c:v>65</c:v>
                </c:pt>
                <c:pt idx="53">
                  <c:v>29</c:v>
                </c:pt>
                <c:pt idx="54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3F6-4479-8C83-B7C879767C5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Sheet1!$A$2:$A$56</c:f>
              <c:numCache>
                <c:formatCode>m/d/yyyy</c:formatCode>
                <c:ptCount val="55"/>
                <c:pt idx="0">
                  <c:v>41275</c:v>
                </c:pt>
                <c:pt idx="1">
                  <c:v>41306</c:v>
                </c:pt>
                <c:pt idx="2">
                  <c:v>41334</c:v>
                </c:pt>
                <c:pt idx="3">
                  <c:v>41365</c:v>
                </c:pt>
                <c:pt idx="4">
                  <c:v>41395</c:v>
                </c:pt>
                <c:pt idx="5">
                  <c:v>41426</c:v>
                </c:pt>
                <c:pt idx="6">
                  <c:v>41456</c:v>
                </c:pt>
                <c:pt idx="7">
                  <c:v>41487</c:v>
                </c:pt>
                <c:pt idx="8">
                  <c:v>41518</c:v>
                </c:pt>
                <c:pt idx="9">
                  <c:v>41548</c:v>
                </c:pt>
                <c:pt idx="10">
                  <c:v>41579</c:v>
                </c:pt>
                <c:pt idx="11">
                  <c:v>41609</c:v>
                </c:pt>
                <c:pt idx="12">
                  <c:v>41640</c:v>
                </c:pt>
                <c:pt idx="13">
                  <c:v>41671</c:v>
                </c:pt>
                <c:pt idx="14">
                  <c:v>41699</c:v>
                </c:pt>
                <c:pt idx="15">
                  <c:v>41730</c:v>
                </c:pt>
                <c:pt idx="16">
                  <c:v>41760</c:v>
                </c:pt>
                <c:pt idx="17">
                  <c:v>41791</c:v>
                </c:pt>
                <c:pt idx="18">
                  <c:v>41821</c:v>
                </c:pt>
                <c:pt idx="19">
                  <c:v>41852</c:v>
                </c:pt>
                <c:pt idx="20">
                  <c:v>41883</c:v>
                </c:pt>
                <c:pt idx="21">
                  <c:v>41913</c:v>
                </c:pt>
                <c:pt idx="22">
                  <c:v>41944</c:v>
                </c:pt>
                <c:pt idx="23">
                  <c:v>41974</c:v>
                </c:pt>
                <c:pt idx="24">
                  <c:v>42005</c:v>
                </c:pt>
                <c:pt idx="25">
                  <c:v>42036</c:v>
                </c:pt>
                <c:pt idx="26">
                  <c:v>42064</c:v>
                </c:pt>
                <c:pt idx="27">
                  <c:v>42095</c:v>
                </c:pt>
                <c:pt idx="28">
                  <c:v>42125</c:v>
                </c:pt>
                <c:pt idx="29">
                  <c:v>42156</c:v>
                </c:pt>
                <c:pt idx="30">
                  <c:v>42186</c:v>
                </c:pt>
                <c:pt idx="31">
                  <c:v>42217</c:v>
                </c:pt>
                <c:pt idx="32">
                  <c:v>42248</c:v>
                </c:pt>
                <c:pt idx="33">
                  <c:v>42278</c:v>
                </c:pt>
                <c:pt idx="34">
                  <c:v>42309</c:v>
                </c:pt>
                <c:pt idx="35">
                  <c:v>42339</c:v>
                </c:pt>
                <c:pt idx="36">
                  <c:v>42370</c:v>
                </c:pt>
                <c:pt idx="37">
                  <c:v>42401</c:v>
                </c:pt>
                <c:pt idx="38">
                  <c:v>42430</c:v>
                </c:pt>
                <c:pt idx="39">
                  <c:v>42461</c:v>
                </c:pt>
                <c:pt idx="40">
                  <c:v>42491</c:v>
                </c:pt>
                <c:pt idx="41">
                  <c:v>42522</c:v>
                </c:pt>
                <c:pt idx="42">
                  <c:v>42552</c:v>
                </c:pt>
                <c:pt idx="43">
                  <c:v>42583</c:v>
                </c:pt>
                <c:pt idx="44">
                  <c:v>42614</c:v>
                </c:pt>
                <c:pt idx="45">
                  <c:v>42644</c:v>
                </c:pt>
                <c:pt idx="46">
                  <c:v>42675</c:v>
                </c:pt>
                <c:pt idx="47">
                  <c:v>42705</c:v>
                </c:pt>
                <c:pt idx="48">
                  <c:v>42736</c:v>
                </c:pt>
                <c:pt idx="49">
                  <c:v>42767</c:v>
                </c:pt>
                <c:pt idx="50">
                  <c:v>42795</c:v>
                </c:pt>
                <c:pt idx="51">
                  <c:v>42826</c:v>
                </c:pt>
                <c:pt idx="52">
                  <c:v>42856</c:v>
                </c:pt>
                <c:pt idx="53">
                  <c:v>42887</c:v>
                </c:pt>
                <c:pt idx="54">
                  <c:v>42917</c:v>
                </c:pt>
              </c:numCache>
            </c:numRef>
          </c:cat>
          <c:val>
            <c:numRef>
              <c:f>Sheet1!$D$2:$D$56</c:f>
              <c:numCache>
                <c:formatCode>General</c:formatCode>
                <c:ptCount val="55"/>
                <c:pt idx="0">
                  <c:v>33</c:v>
                </c:pt>
                <c:pt idx="1">
                  <c:v>29</c:v>
                </c:pt>
                <c:pt idx="2">
                  <c:v>34</c:v>
                </c:pt>
                <c:pt idx="3">
                  <c:v>32</c:v>
                </c:pt>
                <c:pt idx="4">
                  <c:v>34</c:v>
                </c:pt>
                <c:pt idx="5">
                  <c:v>39</c:v>
                </c:pt>
                <c:pt idx="6">
                  <c:v>46</c:v>
                </c:pt>
                <c:pt idx="7">
                  <c:v>48</c:v>
                </c:pt>
                <c:pt idx="8">
                  <c:v>33</c:v>
                </c:pt>
                <c:pt idx="9">
                  <c:v>26</c:v>
                </c:pt>
                <c:pt idx="10">
                  <c:v>48</c:v>
                </c:pt>
                <c:pt idx="11">
                  <c:v>71</c:v>
                </c:pt>
                <c:pt idx="12">
                  <c:v>28</c:v>
                </c:pt>
                <c:pt idx="13">
                  <c:v>23</c:v>
                </c:pt>
                <c:pt idx="14">
                  <c:v>18</c:v>
                </c:pt>
                <c:pt idx="15">
                  <c:v>31</c:v>
                </c:pt>
                <c:pt idx="16">
                  <c:v>15</c:v>
                </c:pt>
                <c:pt idx="17">
                  <c:v>33</c:v>
                </c:pt>
                <c:pt idx="18">
                  <c:v>18</c:v>
                </c:pt>
                <c:pt idx="19">
                  <c:v>37</c:v>
                </c:pt>
                <c:pt idx="20">
                  <c:v>25</c:v>
                </c:pt>
                <c:pt idx="21">
                  <c:v>39</c:v>
                </c:pt>
                <c:pt idx="22">
                  <c:v>30</c:v>
                </c:pt>
                <c:pt idx="23">
                  <c:v>42</c:v>
                </c:pt>
                <c:pt idx="24">
                  <c:v>32</c:v>
                </c:pt>
                <c:pt idx="25">
                  <c:v>27</c:v>
                </c:pt>
                <c:pt idx="26">
                  <c:v>31</c:v>
                </c:pt>
                <c:pt idx="27">
                  <c:v>37</c:v>
                </c:pt>
                <c:pt idx="28">
                  <c:v>27</c:v>
                </c:pt>
                <c:pt idx="29">
                  <c:v>34</c:v>
                </c:pt>
                <c:pt idx="30">
                  <c:v>34</c:v>
                </c:pt>
                <c:pt idx="31">
                  <c:v>35</c:v>
                </c:pt>
                <c:pt idx="32">
                  <c:v>38</c:v>
                </c:pt>
                <c:pt idx="33">
                  <c:v>33</c:v>
                </c:pt>
                <c:pt idx="34">
                  <c:v>44</c:v>
                </c:pt>
                <c:pt idx="35">
                  <c:v>33</c:v>
                </c:pt>
                <c:pt idx="36">
                  <c:v>36</c:v>
                </c:pt>
                <c:pt idx="37">
                  <c:v>30</c:v>
                </c:pt>
                <c:pt idx="38">
                  <c:v>32</c:v>
                </c:pt>
                <c:pt idx="39">
                  <c:v>30</c:v>
                </c:pt>
                <c:pt idx="40">
                  <c:v>30</c:v>
                </c:pt>
                <c:pt idx="41">
                  <c:v>26</c:v>
                </c:pt>
                <c:pt idx="42">
                  <c:v>31</c:v>
                </c:pt>
                <c:pt idx="43">
                  <c:v>25</c:v>
                </c:pt>
                <c:pt idx="44">
                  <c:v>22</c:v>
                </c:pt>
                <c:pt idx="45">
                  <c:v>29</c:v>
                </c:pt>
                <c:pt idx="46">
                  <c:v>30</c:v>
                </c:pt>
                <c:pt idx="47">
                  <c:v>45</c:v>
                </c:pt>
                <c:pt idx="48">
                  <c:v>55</c:v>
                </c:pt>
                <c:pt idx="49">
                  <c:v>47</c:v>
                </c:pt>
                <c:pt idx="50">
                  <c:v>40</c:v>
                </c:pt>
                <c:pt idx="51">
                  <c:v>43</c:v>
                </c:pt>
                <c:pt idx="52">
                  <c:v>32</c:v>
                </c:pt>
                <c:pt idx="53">
                  <c:v>42</c:v>
                </c:pt>
                <c:pt idx="54">
                  <c:v>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3F6-4479-8C83-B7C879767C5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INAS NACHT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Sheet1!$A$2:$A$56</c:f>
              <c:numCache>
                <c:formatCode>m/d/yyyy</c:formatCode>
                <c:ptCount val="55"/>
                <c:pt idx="0">
                  <c:v>41275</c:v>
                </c:pt>
                <c:pt idx="1">
                  <c:v>41306</c:v>
                </c:pt>
                <c:pt idx="2">
                  <c:v>41334</c:v>
                </c:pt>
                <c:pt idx="3">
                  <c:v>41365</c:v>
                </c:pt>
                <c:pt idx="4">
                  <c:v>41395</c:v>
                </c:pt>
                <c:pt idx="5">
                  <c:v>41426</c:v>
                </c:pt>
                <c:pt idx="6">
                  <c:v>41456</c:v>
                </c:pt>
                <c:pt idx="7">
                  <c:v>41487</c:v>
                </c:pt>
                <c:pt idx="8">
                  <c:v>41518</c:v>
                </c:pt>
                <c:pt idx="9">
                  <c:v>41548</c:v>
                </c:pt>
                <c:pt idx="10">
                  <c:v>41579</c:v>
                </c:pt>
                <c:pt idx="11">
                  <c:v>41609</c:v>
                </c:pt>
                <c:pt idx="12">
                  <c:v>41640</c:v>
                </c:pt>
                <c:pt idx="13">
                  <c:v>41671</c:v>
                </c:pt>
                <c:pt idx="14">
                  <c:v>41699</c:v>
                </c:pt>
                <c:pt idx="15">
                  <c:v>41730</c:v>
                </c:pt>
                <c:pt idx="16">
                  <c:v>41760</c:v>
                </c:pt>
                <c:pt idx="17">
                  <c:v>41791</c:v>
                </c:pt>
                <c:pt idx="18">
                  <c:v>41821</c:v>
                </c:pt>
                <c:pt idx="19">
                  <c:v>41852</c:v>
                </c:pt>
                <c:pt idx="20">
                  <c:v>41883</c:v>
                </c:pt>
                <c:pt idx="21">
                  <c:v>41913</c:v>
                </c:pt>
                <c:pt idx="22">
                  <c:v>41944</c:v>
                </c:pt>
                <c:pt idx="23">
                  <c:v>41974</c:v>
                </c:pt>
                <c:pt idx="24">
                  <c:v>42005</c:v>
                </c:pt>
                <c:pt idx="25">
                  <c:v>42036</c:v>
                </c:pt>
                <c:pt idx="26">
                  <c:v>42064</c:v>
                </c:pt>
                <c:pt idx="27">
                  <c:v>42095</c:v>
                </c:pt>
                <c:pt idx="28">
                  <c:v>42125</c:v>
                </c:pt>
                <c:pt idx="29">
                  <c:v>42156</c:v>
                </c:pt>
                <c:pt idx="30">
                  <c:v>42186</c:v>
                </c:pt>
                <c:pt idx="31">
                  <c:v>42217</c:v>
                </c:pt>
                <c:pt idx="32">
                  <c:v>42248</c:v>
                </c:pt>
                <c:pt idx="33">
                  <c:v>42278</c:v>
                </c:pt>
                <c:pt idx="34">
                  <c:v>42309</c:v>
                </c:pt>
                <c:pt idx="35">
                  <c:v>42339</c:v>
                </c:pt>
                <c:pt idx="36">
                  <c:v>42370</c:v>
                </c:pt>
                <c:pt idx="37">
                  <c:v>42401</c:v>
                </c:pt>
                <c:pt idx="38">
                  <c:v>42430</c:v>
                </c:pt>
                <c:pt idx="39">
                  <c:v>42461</c:v>
                </c:pt>
                <c:pt idx="40">
                  <c:v>42491</c:v>
                </c:pt>
                <c:pt idx="41">
                  <c:v>42522</c:v>
                </c:pt>
                <c:pt idx="42">
                  <c:v>42552</c:v>
                </c:pt>
                <c:pt idx="43">
                  <c:v>42583</c:v>
                </c:pt>
                <c:pt idx="44">
                  <c:v>42614</c:v>
                </c:pt>
                <c:pt idx="45">
                  <c:v>42644</c:v>
                </c:pt>
                <c:pt idx="46">
                  <c:v>42675</c:v>
                </c:pt>
                <c:pt idx="47">
                  <c:v>42705</c:v>
                </c:pt>
                <c:pt idx="48">
                  <c:v>42736</c:v>
                </c:pt>
                <c:pt idx="49">
                  <c:v>42767</c:v>
                </c:pt>
                <c:pt idx="50">
                  <c:v>42795</c:v>
                </c:pt>
                <c:pt idx="51">
                  <c:v>42826</c:v>
                </c:pt>
                <c:pt idx="52">
                  <c:v>42856</c:v>
                </c:pt>
                <c:pt idx="53">
                  <c:v>42887</c:v>
                </c:pt>
                <c:pt idx="54">
                  <c:v>42917</c:v>
                </c:pt>
              </c:numCache>
            </c:numRef>
          </c:cat>
          <c:val>
            <c:numRef>
              <c:f>Sheet1!$E$2:$E$56</c:f>
              <c:numCache>
                <c:formatCode>General</c:formatCode>
                <c:ptCount val="55"/>
                <c:pt idx="0">
                  <c:v>77</c:v>
                </c:pt>
                <c:pt idx="1">
                  <c:v>101</c:v>
                </c:pt>
                <c:pt idx="2">
                  <c:v>77</c:v>
                </c:pt>
                <c:pt idx="3">
                  <c:v>76</c:v>
                </c:pt>
                <c:pt idx="4">
                  <c:v>77</c:v>
                </c:pt>
                <c:pt idx="5">
                  <c:v>308</c:v>
                </c:pt>
                <c:pt idx="6">
                  <c:v>64</c:v>
                </c:pt>
                <c:pt idx="7">
                  <c:v>81</c:v>
                </c:pt>
                <c:pt idx="8">
                  <c:v>28</c:v>
                </c:pt>
                <c:pt idx="9">
                  <c:v>294</c:v>
                </c:pt>
                <c:pt idx="10">
                  <c:v>115</c:v>
                </c:pt>
                <c:pt idx="11">
                  <c:v>140</c:v>
                </c:pt>
                <c:pt idx="12">
                  <c:v>79</c:v>
                </c:pt>
                <c:pt idx="13">
                  <c:v>68</c:v>
                </c:pt>
                <c:pt idx="14">
                  <c:v>55</c:v>
                </c:pt>
                <c:pt idx="15">
                  <c:v>117</c:v>
                </c:pt>
                <c:pt idx="16">
                  <c:v>90</c:v>
                </c:pt>
                <c:pt idx="17">
                  <c:v>65</c:v>
                </c:pt>
                <c:pt idx="18">
                  <c:v>42</c:v>
                </c:pt>
                <c:pt idx="19">
                  <c:v>48</c:v>
                </c:pt>
                <c:pt idx="20">
                  <c:v>62</c:v>
                </c:pt>
                <c:pt idx="21">
                  <c:v>176</c:v>
                </c:pt>
                <c:pt idx="22">
                  <c:v>230</c:v>
                </c:pt>
                <c:pt idx="23">
                  <c:v>142</c:v>
                </c:pt>
                <c:pt idx="24">
                  <c:v>119</c:v>
                </c:pt>
                <c:pt idx="25">
                  <c:v>968</c:v>
                </c:pt>
                <c:pt idx="26">
                  <c:v>138</c:v>
                </c:pt>
                <c:pt idx="27">
                  <c:v>174</c:v>
                </c:pt>
                <c:pt idx="28">
                  <c:v>0</c:v>
                </c:pt>
                <c:pt idx="29">
                  <c:v>0</c:v>
                </c:pt>
                <c:pt idx="30">
                  <c:v>198</c:v>
                </c:pt>
                <c:pt idx="31">
                  <c:v>122</c:v>
                </c:pt>
                <c:pt idx="32">
                  <c:v>111</c:v>
                </c:pt>
                <c:pt idx="33">
                  <c:v>345</c:v>
                </c:pt>
                <c:pt idx="34">
                  <c:v>162</c:v>
                </c:pt>
                <c:pt idx="35">
                  <c:v>125</c:v>
                </c:pt>
                <c:pt idx="36">
                  <c:v>108</c:v>
                </c:pt>
                <c:pt idx="37">
                  <c:v>87</c:v>
                </c:pt>
                <c:pt idx="38">
                  <c:v>152</c:v>
                </c:pt>
                <c:pt idx="39">
                  <c:v>300</c:v>
                </c:pt>
                <c:pt idx="40">
                  <c:v>167</c:v>
                </c:pt>
                <c:pt idx="41">
                  <c:v>134</c:v>
                </c:pt>
                <c:pt idx="42">
                  <c:v>142</c:v>
                </c:pt>
                <c:pt idx="43">
                  <c:v>138</c:v>
                </c:pt>
                <c:pt idx="44">
                  <c:v>19</c:v>
                </c:pt>
                <c:pt idx="45">
                  <c:v>170</c:v>
                </c:pt>
                <c:pt idx="46">
                  <c:v>166</c:v>
                </c:pt>
                <c:pt idx="47">
                  <c:v>164</c:v>
                </c:pt>
                <c:pt idx="48">
                  <c:v>113</c:v>
                </c:pt>
                <c:pt idx="49">
                  <c:v>67</c:v>
                </c:pt>
                <c:pt idx="50">
                  <c:v>58</c:v>
                </c:pt>
                <c:pt idx="51">
                  <c:v>84</c:v>
                </c:pt>
                <c:pt idx="52">
                  <c:v>17</c:v>
                </c:pt>
                <c:pt idx="53">
                  <c:v>171</c:v>
                </c:pt>
                <c:pt idx="54">
                  <c:v>105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3F6-4479-8C83-B7C879767C5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NDR.de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Sheet1!$A$2:$A$56</c:f>
              <c:numCache>
                <c:formatCode>m/d/yyyy</c:formatCode>
                <c:ptCount val="55"/>
                <c:pt idx="0">
                  <c:v>41275</c:v>
                </c:pt>
                <c:pt idx="1">
                  <c:v>41306</c:v>
                </c:pt>
                <c:pt idx="2">
                  <c:v>41334</c:v>
                </c:pt>
                <c:pt idx="3">
                  <c:v>41365</c:v>
                </c:pt>
                <c:pt idx="4">
                  <c:v>41395</c:v>
                </c:pt>
                <c:pt idx="5">
                  <c:v>41426</c:v>
                </c:pt>
                <c:pt idx="6">
                  <c:v>41456</c:v>
                </c:pt>
                <c:pt idx="7">
                  <c:v>41487</c:v>
                </c:pt>
                <c:pt idx="8">
                  <c:v>41518</c:v>
                </c:pt>
                <c:pt idx="9">
                  <c:v>41548</c:v>
                </c:pt>
                <c:pt idx="10">
                  <c:v>41579</c:v>
                </c:pt>
                <c:pt idx="11">
                  <c:v>41609</c:v>
                </c:pt>
                <c:pt idx="12">
                  <c:v>41640</c:v>
                </c:pt>
                <c:pt idx="13">
                  <c:v>41671</c:v>
                </c:pt>
                <c:pt idx="14">
                  <c:v>41699</c:v>
                </c:pt>
                <c:pt idx="15">
                  <c:v>41730</c:v>
                </c:pt>
                <c:pt idx="16">
                  <c:v>41760</c:v>
                </c:pt>
                <c:pt idx="17">
                  <c:v>41791</c:v>
                </c:pt>
                <c:pt idx="18">
                  <c:v>41821</c:v>
                </c:pt>
                <c:pt idx="19">
                  <c:v>41852</c:v>
                </c:pt>
                <c:pt idx="20">
                  <c:v>41883</c:v>
                </c:pt>
                <c:pt idx="21">
                  <c:v>41913</c:v>
                </c:pt>
                <c:pt idx="22">
                  <c:v>41944</c:v>
                </c:pt>
                <c:pt idx="23">
                  <c:v>41974</c:v>
                </c:pt>
                <c:pt idx="24">
                  <c:v>42005</c:v>
                </c:pt>
                <c:pt idx="25">
                  <c:v>42036</c:v>
                </c:pt>
                <c:pt idx="26">
                  <c:v>42064</c:v>
                </c:pt>
                <c:pt idx="27">
                  <c:v>42095</c:v>
                </c:pt>
                <c:pt idx="28">
                  <c:v>42125</c:v>
                </c:pt>
                <c:pt idx="29">
                  <c:v>42156</c:v>
                </c:pt>
                <c:pt idx="30">
                  <c:v>42186</c:v>
                </c:pt>
                <c:pt idx="31">
                  <c:v>42217</c:v>
                </c:pt>
                <c:pt idx="32">
                  <c:v>42248</c:v>
                </c:pt>
                <c:pt idx="33">
                  <c:v>42278</c:v>
                </c:pt>
                <c:pt idx="34">
                  <c:v>42309</c:v>
                </c:pt>
                <c:pt idx="35">
                  <c:v>42339</c:v>
                </c:pt>
                <c:pt idx="36">
                  <c:v>42370</c:v>
                </c:pt>
                <c:pt idx="37">
                  <c:v>42401</c:v>
                </c:pt>
                <c:pt idx="38">
                  <c:v>42430</c:v>
                </c:pt>
                <c:pt idx="39">
                  <c:v>42461</c:v>
                </c:pt>
                <c:pt idx="40">
                  <c:v>42491</c:v>
                </c:pt>
                <c:pt idx="41">
                  <c:v>42522</c:v>
                </c:pt>
                <c:pt idx="42">
                  <c:v>42552</c:v>
                </c:pt>
                <c:pt idx="43">
                  <c:v>42583</c:v>
                </c:pt>
                <c:pt idx="44">
                  <c:v>42614</c:v>
                </c:pt>
                <c:pt idx="45">
                  <c:v>42644</c:v>
                </c:pt>
                <c:pt idx="46">
                  <c:v>42675</c:v>
                </c:pt>
                <c:pt idx="47">
                  <c:v>42705</c:v>
                </c:pt>
                <c:pt idx="48">
                  <c:v>42736</c:v>
                </c:pt>
                <c:pt idx="49">
                  <c:v>42767</c:v>
                </c:pt>
                <c:pt idx="50">
                  <c:v>42795</c:v>
                </c:pt>
                <c:pt idx="51">
                  <c:v>42826</c:v>
                </c:pt>
                <c:pt idx="52">
                  <c:v>42856</c:v>
                </c:pt>
                <c:pt idx="53">
                  <c:v>42887</c:v>
                </c:pt>
                <c:pt idx="54">
                  <c:v>42917</c:v>
                </c:pt>
              </c:numCache>
            </c:numRef>
          </c:cat>
          <c:val>
            <c:numRef>
              <c:f>Sheet1!$F$2:$F$56</c:f>
              <c:numCache>
                <c:formatCode>General</c:formatCode>
                <c:ptCount val="55"/>
                <c:pt idx="0">
                  <c:v>10</c:v>
                </c:pt>
                <c:pt idx="1">
                  <c:v>7</c:v>
                </c:pt>
                <c:pt idx="2">
                  <c:v>8</c:v>
                </c:pt>
                <c:pt idx="3">
                  <c:v>4</c:v>
                </c:pt>
                <c:pt idx="4">
                  <c:v>4</c:v>
                </c:pt>
                <c:pt idx="5">
                  <c:v>5</c:v>
                </c:pt>
                <c:pt idx="6">
                  <c:v>5</c:v>
                </c:pt>
                <c:pt idx="7">
                  <c:v>7</c:v>
                </c:pt>
                <c:pt idx="8">
                  <c:v>6</c:v>
                </c:pt>
                <c:pt idx="9">
                  <c:v>15</c:v>
                </c:pt>
                <c:pt idx="10">
                  <c:v>11</c:v>
                </c:pt>
                <c:pt idx="11">
                  <c:v>14</c:v>
                </c:pt>
                <c:pt idx="12">
                  <c:v>13</c:v>
                </c:pt>
                <c:pt idx="13">
                  <c:v>12</c:v>
                </c:pt>
                <c:pt idx="14">
                  <c:v>15</c:v>
                </c:pt>
                <c:pt idx="15">
                  <c:v>41</c:v>
                </c:pt>
                <c:pt idx="16">
                  <c:v>16</c:v>
                </c:pt>
                <c:pt idx="17">
                  <c:v>14</c:v>
                </c:pt>
                <c:pt idx="18">
                  <c:v>16</c:v>
                </c:pt>
                <c:pt idx="19">
                  <c:v>14</c:v>
                </c:pt>
                <c:pt idx="20">
                  <c:v>14</c:v>
                </c:pt>
                <c:pt idx="21">
                  <c:v>17</c:v>
                </c:pt>
                <c:pt idx="22">
                  <c:v>17</c:v>
                </c:pt>
                <c:pt idx="23">
                  <c:v>15</c:v>
                </c:pt>
                <c:pt idx="24">
                  <c:v>17</c:v>
                </c:pt>
                <c:pt idx="25">
                  <c:v>23</c:v>
                </c:pt>
                <c:pt idx="26">
                  <c:v>30</c:v>
                </c:pt>
                <c:pt idx="27">
                  <c:v>23</c:v>
                </c:pt>
                <c:pt idx="28">
                  <c:v>24</c:v>
                </c:pt>
                <c:pt idx="29">
                  <c:v>31</c:v>
                </c:pt>
                <c:pt idx="30">
                  <c:v>40</c:v>
                </c:pt>
                <c:pt idx="31">
                  <c:v>31</c:v>
                </c:pt>
                <c:pt idx="32">
                  <c:v>35</c:v>
                </c:pt>
                <c:pt idx="33">
                  <c:v>24</c:v>
                </c:pt>
                <c:pt idx="34">
                  <c:v>48</c:v>
                </c:pt>
                <c:pt idx="35">
                  <c:v>27</c:v>
                </c:pt>
                <c:pt idx="36">
                  <c:v>28</c:v>
                </c:pt>
                <c:pt idx="37">
                  <c:v>28</c:v>
                </c:pt>
                <c:pt idx="38">
                  <c:v>27</c:v>
                </c:pt>
                <c:pt idx="39">
                  <c:v>22</c:v>
                </c:pt>
                <c:pt idx="40">
                  <c:v>24</c:v>
                </c:pt>
                <c:pt idx="41">
                  <c:v>22</c:v>
                </c:pt>
                <c:pt idx="42">
                  <c:v>18</c:v>
                </c:pt>
                <c:pt idx="43">
                  <c:v>22</c:v>
                </c:pt>
                <c:pt idx="44">
                  <c:v>25</c:v>
                </c:pt>
                <c:pt idx="45">
                  <c:v>32</c:v>
                </c:pt>
                <c:pt idx="46">
                  <c:v>32</c:v>
                </c:pt>
                <c:pt idx="47">
                  <c:v>28</c:v>
                </c:pt>
                <c:pt idx="48">
                  <c:v>49</c:v>
                </c:pt>
                <c:pt idx="49">
                  <c:v>28</c:v>
                </c:pt>
                <c:pt idx="50">
                  <c:v>31</c:v>
                </c:pt>
                <c:pt idx="51">
                  <c:v>39</c:v>
                </c:pt>
                <c:pt idx="52">
                  <c:v>36</c:v>
                </c:pt>
                <c:pt idx="53">
                  <c:v>34</c:v>
                </c:pt>
                <c:pt idx="54">
                  <c:v>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3F6-4479-8C83-B7C879767C5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NDR Niedersachsen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Sheet1!$A$2:$A$56</c:f>
              <c:numCache>
                <c:formatCode>m/d/yyyy</c:formatCode>
                <c:ptCount val="55"/>
                <c:pt idx="0">
                  <c:v>41275</c:v>
                </c:pt>
                <c:pt idx="1">
                  <c:v>41306</c:v>
                </c:pt>
                <c:pt idx="2">
                  <c:v>41334</c:v>
                </c:pt>
                <c:pt idx="3">
                  <c:v>41365</c:v>
                </c:pt>
                <c:pt idx="4">
                  <c:v>41395</c:v>
                </c:pt>
                <c:pt idx="5">
                  <c:v>41426</c:v>
                </c:pt>
                <c:pt idx="6">
                  <c:v>41456</c:v>
                </c:pt>
                <c:pt idx="7">
                  <c:v>41487</c:v>
                </c:pt>
                <c:pt idx="8">
                  <c:v>41518</c:v>
                </c:pt>
                <c:pt idx="9">
                  <c:v>41548</c:v>
                </c:pt>
                <c:pt idx="10">
                  <c:v>41579</c:v>
                </c:pt>
                <c:pt idx="11">
                  <c:v>41609</c:v>
                </c:pt>
                <c:pt idx="12">
                  <c:v>41640</c:v>
                </c:pt>
                <c:pt idx="13">
                  <c:v>41671</c:v>
                </c:pt>
                <c:pt idx="14">
                  <c:v>41699</c:v>
                </c:pt>
                <c:pt idx="15">
                  <c:v>41730</c:v>
                </c:pt>
                <c:pt idx="16">
                  <c:v>41760</c:v>
                </c:pt>
                <c:pt idx="17">
                  <c:v>41791</c:v>
                </c:pt>
                <c:pt idx="18">
                  <c:v>41821</c:v>
                </c:pt>
                <c:pt idx="19">
                  <c:v>41852</c:v>
                </c:pt>
                <c:pt idx="20">
                  <c:v>41883</c:v>
                </c:pt>
                <c:pt idx="21">
                  <c:v>41913</c:v>
                </c:pt>
                <c:pt idx="22">
                  <c:v>41944</c:v>
                </c:pt>
                <c:pt idx="23">
                  <c:v>41974</c:v>
                </c:pt>
                <c:pt idx="24">
                  <c:v>42005</c:v>
                </c:pt>
                <c:pt idx="25">
                  <c:v>42036</c:v>
                </c:pt>
                <c:pt idx="26">
                  <c:v>42064</c:v>
                </c:pt>
                <c:pt idx="27">
                  <c:v>42095</c:v>
                </c:pt>
                <c:pt idx="28">
                  <c:v>42125</c:v>
                </c:pt>
                <c:pt idx="29">
                  <c:v>42156</c:v>
                </c:pt>
                <c:pt idx="30">
                  <c:v>42186</c:v>
                </c:pt>
                <c:pt idx="31">
                  <c:v>42217</c:v>
                </c:pt>
                <c:pt idx="32">
                  <c:v>42248</c:v>
                </c:pt>
                <c:pt idx="33">
                  <c:v>42278</c:v>
                </c:pt>
                <c:pt idx="34">
                  <c:v>42309</c:v>
                </c:pt>
                <c:pt idx="35">
                  <c:v>42339</c:v>
                </c:pt>
                <c:pt idx="36">
                  <c:v>42370</c:v>
                </c:pt>
                <c:pt idx="37">
                  <c:v>42401</c:v>
                </c:pt>
                <c:pt idx="38">
                  <c:v>42430</c:v>
                </c:pt>
                <c:pt idx="39">
                  <c:v>42461</c:v>
                </c:pt>
                <c:pt idx="40">
                  <c:v>42491</c:v>
                </c:pt>
                <c:pt idx="41">
                  <c:v>42522</c:v>
                </c:pt>
                <c:pt idx="42">
                  <c:v>42552</c:v>
                </c:pt>
                <c:pt idx="43">
                  <c:v>42583</c:v>
                </c:pt>
                <c:pt idx="44">
                  <c:v>42614</c:v>
                </c:pt>
                <c:pt idx="45">
                  <c:v>42644</c:v>
                </c:pt>
                <c:pt idx="46">
                  <c:v>42675</c:v>
                </c:pt>
                <c:pt idx="47">
                  <c:v>42705</c:v>
                </c:pt>
                <c:pt idx="48">
                  <c:v>42736</c:v>
                </c:pt>
                <c:pt idx="49">
                  <c:v>42767</c:v>
                </c:pt>
                <c:pt idx="50">
                  <c:v>42795</c:v>
                </c:pt>
                <c:pt idx="51">
                  <c:v>42826</c:v>
                </c:pt>
                <c:pt idx="52">
                  <c:v>42856</c:v>
                </c:pt>
                <c:pt idx="53">
                  <c:v>42887</c:v>
                </c:pt>
                <c:pt idx="54">
                  <c:v>42917</c:v>
                </c:pt>
              </c:numCache>
            </c:numRef>
          </c:cat>
          <c:val>
            <c:numRef>
              <c:f>Sheet1!$G$2:$G$56</c:f>
              <c:numCache>
                <c:formatCode>General</c:formatCode>
                <c:ptCount val="55"/>
                <c:pt idx="0">
                  <c:v>5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3</c:v>
                </c:pt>
                <c:pt idx="27">
                  <c:v>1</c:v>
                </c:pt>
                <c:pt idx="28">
                  <c:v>1</c:v>
                </c:pt>
                <c:pt idx="29">
                  <c:v>2</c:v>
                </c:pt>
                <c:pt idx="30">
                  <c:v>1</c:v>
                </c:pt>
                <c:pt idx="31">
                  <c:v>1</c:v>
                </c:pt>
                <c:pt idx="32">
                  <c:v>2</c:v>
                </c:pt>
                <c:pt idx="33">
                  <c:v>1</c:v>
                </c:pt>
                <c:pt idx="34">
                  <c:v>3</c:v>
                </c:pt>
                <c:pt idx="35">
                  <c:v>2</c:v>
                </c:pt>
                <c:pt idx="36">
                  <c:v>3</c:v>
                </c:pt>
                <c:pt idx="37">
                  <c:v>4</c:v>
                </c:pt>
                <c:pt idx="38">
                  <c:v>5</c:v>
                </c:pt>
                <c:pt idx="39">
                  <c:v>8</c:v>
                </c:pt>
                <c:pt idx="40">
                  <c:v>5</c:v>
                </c:pt>
                <c:pt idx="41">
                  <c:v>6</c:v>
                </c:pt>
                <c:pt idx="42">
                  <c:v>5</c:v>
                </c:pt>
                <c:pt idx="43">
                  <c:v>5</c:v>
                </c:pt>
                <c:pt idx="44">
                  <c:v>10</c:v>
                </c:pt>
                <c:pt idx="45">
                  <c:v>22</c:v>
                </c:pt>
                <c:pt idx="46">
                  <c:v>10</c:v>
                </c:pt>
                <c:pt idx="47">
                  <c:v>16</c:v>
                </c:pt>
                <c:pt idx="48">
                  <c:v>11</c:v>
                </c:pt>
                <c:pt idx="49">
                  <c:v>13</c:v>
                </c:pt>
                <c:pt idx="50">
                  <c:v>38</c:v>
                </c:pt>
                <c:pt idx="51">
                  <c:v>56</c:v>
                </c:pt>
                <c:pt idx="52">
                  <c:v>17</c:v>
                </c:pt>
                <c:pt idx="53">
                  <c:v>21</c:v>
                </c:pt>
                <c:pt idx="54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3F6-4479-8C83-B7C879767C5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NDR Info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Sheet1!$A$2:$A$56</c:f>
              <c:numCache>
                <c:formatCode>m/d/yyyy</c:formatCode>
                <c:ptCount val="55"/>
                <c:pt idx="0">
                  <c:v>41275</c:v>
                </c:pt>
                <c:pt idx="1">
                  <c:v>41306</c:v>
                </c:pt>
                <c:pt idx="2">
                  <c:v>41334</c:v>
                </c:pt>
                <c:pt idx="3">
                  <c:v>41365</c:v>
                </c:pt>
                <c:pt idx="4">
                  <c:v>41395</c:v>
                </c:pt>
                <c:pt idx="5">
                  <c:v>41426</c:v>
                </c:pt>
                <c:pt idx="6">
                  <c:v>41456</c:v>
                </c:pt>
                <c:pt idx="7">
                  <c:v>41487</c:v>
                </c:pt>
                <c:pt idx="8">
                  <c:v>41518</c:v>
                </c:pt>
                <c:pt idx="9">
                  <c:v>41548</c:v>
                </c:pt>
                <c:pt idx="10">
                  <c:v>41579</c:v>
                </c:pt>
                <c:pt idx="11">
                  <c:v>41609</c:v>
                </c:pt>
                <c:pt idx="12">
                  <c:v>41640</c:v>
                </c:pt>
                <c:pt idx="13">
                  <c:v>41671</c:v>
                </c:pt>
                <c:pt idx="14">
                  <c:v>41699</c:v>
                </c:pt>
                <c:pt idx="15">
                  <c:v>41730</c:v>
                </c:pt>
                <c:pt idx="16">
                  <c:v>41760</c:v>
                </c:pt>
                <c:pt idx="17">
                  <c:v>41791</c:v>
                </c:pt>
                <c:pt idx="18">
                  <c:v>41821</c:v>
                </c:pt>
                <c:pt idx="19">
                  <c:v>41852</c:v>
                </c:pt>
                <c:pt idx="20">
                  <c:v>41883</c:v>
                </c:pt>
                <c:pt idx="21">
                  <c:v>41913</c:v>
                </c:pt>
                <c:pt idx="22">
                  <c:v>41944</c:v>
                </c:pt>
                <c:pt idx="23">
                  <c:v>41974</c:v>
                </c:pt>
                <c:pt idx="24">
                  <c:v>42005</c:v>
                </c:pt>
                <c:pt idx="25">
                  <c:v>42036</c:v>
                </c:pt>
                <c:pt idx="26">
                  <c:v>42064</c:v>
                </c:pt>
                <c:pt idx="27">
                  <c:v>42095</c:v>
                </c:pt>
                <c:pt idx="28">
                  <c:v>42125</c:v>
                </c:pt>
                <c:pt idx="29">
                  <c:v>42156</c:v>
                </c:pt>
                <c:pt idx="30">
                  <c:v>42186</c:v>
                </c:pt>
                <c:pt idx="31">
                  <c:v>42217</c:v>
                </c:pt>
                <c:pt idx="32">
                  <c:v>42248</c:v>
                </c:pt>
                <c:pt idx="33">
                  <c:v>42278</c:v>
                </c:pt>
                <c:pt idx="34">
                  <c:v>42309</c:v>
                </c:pt>
                <c:pt idx="35">
                  <c:v>42339</c:v>
                </c:pt>
                <c:pt idx="36">
                  <c:v>42370</c:v>
                </c:pt>
                <c:pt idx="37">
                  <c:v>42401</c:v>
                </c:pt>
                <c:pt idx="38">
                  <c:v>42430</c:v>
                </c:pt>
                <c:pt idx="39">
                  <c:v>42461</c:v>
                </c:pt>
                <c:pt idx="40">
                  <c:v>42491</c:v>
                </c:pt>
                <c:pt idx="41">
                  <c:v>42522</c:v>
                </c:pt>
                <c:pt idx="42">
                  <c:v>42552</c:v>
                </c:pt>
                <c:pt idx="43">
                  <c:v>42583</c:v>
                </c:pt>
                <c:pt idx="44">
                  <c:v>42614</c:v>
                </c:pt>
                <c:pt idx="45">
                  <c:v>42644</c:v>
                </c:pt>
                <c:pt idx="46">
                  <c:v>42675</c:v>
                </c:pt>
                <c:pt idx="47">
                  <c:v>42705</c:v>
                </c:pt>
                <c:pt idx="48">
                  <c:v>42736</c:v>
                </c:pt>
                <c:pt idx="49">
                  <c:v>42767</c:v>
                </c:pt>
                <c:pt idx="50">
                  <c:v>42795</c:v>
                </c:pt>
                <c:pt idx="51">
                  <c:v>42826</c:v>
                </c:pt>
                <c:pt idx="52">
                  <c:v>42856</c:v>
                </c:pt>
                <c:pt idx="53">
                  <c:v>42887</c:v>
                </c:pt>
                <c:pt idx="54">
                  <c:v>42917</c:v>
                </c:pt>
              </c:numCache>
            </c:numRef>
          </c:cat>
          <c:val>
            <c:numRef>
              <c:f>Sheet1!$H$2:$H$56</c:f>
              <c:numCache>
                <c:formatCode>General</c:formatCode>
                <c:ptCount val="55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2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2</c:v>
                </c:pt>
                <c:pt idx="30">
                  <c:v>5</c:v>
                </c:pt>
                <c:pt idx="31">
                  <c:v>4</c:v>
                </c:pt>
                <c:pt idx="32">
                  <c:v>3</c:v>
                </c:pt>
                <c:pt idx="33">
                  <c:v>5</c:v>
                </c:pt>
                <c:pt idx="34">
                  <c:v>5</c:v>
                </c:pt>
                <c:pt idx="35">
                  <c:v>5</c:v>
                </c:pt>
                <c:pt idx="36">
                  <c:v>6</c:v>
                </c:pt>
                <c:pt idx="37">
                  <c:v>6</c:v>
                </c:pt>
                <c:pt idx="38">
                  <c:v>5</c:v>
                </c:pt>
                <c:pt idx="39">
                  <c:v>7</c:v>
                </c:pt>
                <c:pt idx="40">
                  <c:v>5</c:v>
                </c:pt>
                <c:pt idx="41">
                  <c:v>4</c:v>
                </c:pt>
                <c:pt idx="42">
                  <c:v>4</c:v>
                </c:pt>
                <c:pt idx="43">
                  <c:v>7</c:v>
                </c:pt>
                <c:pt idx="44">
                  <c:v>5</c:v>
                </c:pt>
                <c:pt idx="45">
                  <c:v>7</c:v>
                </c:pt>
                <c:pt idx="46">
                  <c:v>9</c:v>
                </c:pt>
                <c:pt idx="47">
                  <c:v>17</c:v>
                </c:pt>
                <c:pt idx="48">
                  <c:v>14</c:v>
                </c:pt>
                <c:pt idx="49">
                  <c:v>12</c:v>
                </c:pt>
                <c:pt idx="50">
                  <c:v>11</c:v>
                </c:pt>
                <c:pt idx="51">
                  <c:v>8</c:v>
                </c:pt>
                <c:pt idx="52">
                  <c:v>15</c:v>
                </c:pt>
                <c:pt idx="53">
                  <c:v>17</c:v>
                </c:pt>
                <c:pt idx="54">
                  <c:v>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C3F6-4479-8C83-B7C879767C5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NDR Kultur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Sheet1!$A$2:$A$56</c:f>
              <c:numCache>
                <c:formatCode>m/d/yyyy</c:formatCode>
                <c:ptCount val="55"/>
                <c:pt idx="0">
                  <c:v>41275</c:v>
                </c:pt>
                <c:pt idx="1">
                  <c:v>41306</c:v>
                </c:pt>
                <c:pt idx="2">
                  <c:v>41334</c:v>
                </c:pt>
                <c:pt idx="3">
                  <c:v>41365</c:v>
                </c:pt>
                <c:pt idx="4">
                  <c:v>41395</c:v>
                </c:pt>
                <c:pt idx="5">
                  <c:v>41426</c:v>
                </c:pt>
                <c:pt idx="6">
                  <c:v>41456</c:v>
                </c:pt>
                <c:pt idx="7">
                  <c:v>41487</c:v>
                </c:pt>
                <c:pt idx="8">
                  <c:v>41518</c:v>
                </c:pt>
                <c:pt idx="9">
                  <c:v>41548</c:v>
                </c:pt>
                <c:pt idx="10">
                  <c:v>41579</c:v>
                </c:pt>
                <c:pt idx="11">
                  <c:v>41609</c:v>
                </c:pt>
                <c:pt idx="12">
                  <c:v>41640</c:v>
                </c:pt>
                <c:pt idx="13">
                  <c:v>41671</c:v>
                </c:pt>
                <c:pt idx="14">
                  <c:v>41699</c:v>
                </c:pt>
                <c:pt idx="15">
                  <c:v>41730</c:v>
                </c:pt>
                <c:pt idx="16">
                  <c:v>41760</c:v>
                </c:pt>
                <c:pt idx="17">
                  <c:v>41791</c:v>
                </c:pt>
                <c:pt idx="18">
                  <c:v>41821</c:v>
                </c:pt>
                <c:pt idx="19">
                  <c:v>41852</c:v>
                </c:pt>
                <c:pt idx="20">
                  <c:v>41883</c:v>
                </c:pt>
                <c:pt idx="21">
                  <c:v>41913</c:v>
                </c:pt>
                <c:pt idx="22">
                  <c:v>41944</c:v>
                </c:pt>
                <c:pt idx="23">
                  <c:v>41974</c:v>
                </c:pt>
                <c:pt idx="24">
                  <c:v>42005</c:v>
                </c:pt>
                <c:pt idx="25">
                  <c:v>42036</c:v>
                </c:pt>
                <c:pt idx="26">
                  <c:v>42064</c:v>
                </c:pt>
                <c:pt idx="27">
                  <c:v>42095</c:v>
                </c:pt>
                <c:pt idx="28">
                  <c:v>42125</c:v>
                </c:pt>
                <c:pt idx="29">
                  <c:v>42156</c:v>
                </c:pt>
                <c:pt idx="30">
                  <c:v>42186</c:v>
                </c:pt>
                <c:pt idx="31">
                  <c:v>42217</c:v>
                </c:pt>
                <c:pt idx="32">
                  <c:v>42248</c:v>
                </c:pt>
                <c:pt idx="33">
                  <c:v>42278</c:v>
                </c:pt>
                <c:pt idx="34">
                  <c:v>42309</c:v>
                </c:pt>
                <c:pt idx="35">
                  <c:v>42339</c:v>
                </c:pt>
                <c:pt idx="36">
                  <c:v>42370</c:v>
                </c:pt>
                <c:pt idx="37">
                  <c:v>42401</c:v>
                </c:pt>
                <c:pt idx="38">
                  <c:v>42430</c:v>
                </c:pt>
                <c:pt idx="39">
                  <c:v>42461</c:v>
                </c:pt>
                <c:pt idx="40">
                  <c:v>42491</c:v>
                </c:pt>
                <c:pt idx="41">
                  <c:v>42522</c:v>
                </c:pt>
                <c:pt idx="42">
                  <c:v>42552</c:v>
                </c:pt>
                <c:pt idx="43">
                  <c:v>42583</c:v>
                </c:pt>
                <c:pt idx="44">
                  <c:v>42614</c:v>
                </c:pt>
                <c:pt idx="45">
                  <c:v>42644</c:v>
                </c:pt>
                <c:pt idx="46">
                  <c:v>42675</c:v>
                </c:pt>
                <c:pt idx="47">
                  <c:v>42705</c:v>
                </c:pt>
                <c:pt idx="48">
                  <c:v>42736</c:v>
                </c:pt>
                <c:pt idx="49">
                  <c:v>42767</c:v>
                </c:pt>
                <c:pt idx="50">
                  <c:v>42795</c:v>
                </c:pt>
                <c:pt idx="51">
                  <c:v>42826</c:v>
                </c:pt>
                <c:pt idx="52">
                  <c:v>42856</c:v>
                </c:pt>
                <c:pt idx="53">
                  <c:v>42887</c:v>
                </c:pt>
                <c:pt idx="54">
                  <c:v>42917</c:v>
                </c:pt>
              </c:numCache>
            </c:numRef>
          </c:cat>
          <c:val>
            <c:numRef>
              <c:f>Sheet1!$I$2:$I$56</c:f>
              <c:numCache>
                <c:formatCode>General</c:formatCode>
                <c:ptCount val="5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2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2</c:v>
                </c:pt>
                <c:pt idx="38">
                  <c:v>1</c:v>
                </c:pt>
                <c:pt idx="39">
                  <c:v>1</c:v>
                </c:pt>
                <c:pt idx="40">
                  <c:v>0</c:v>
                </c:pt>
                <c:pt idx="41">
                  <c:v>1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1</c:v>
                </c:pt>
                <c:pt idx="47">
                  <c:v>1</c:v>
                </c:pt>
                <c:pt idx="48">
                  <c:v>3</c:v>
                </c:pt>
                <c:pt idx="49">
                  <c:v>3</c:v>
                </c:pt>
                <c:pt idx="50">
                  <c:v>2</c:v>
                </c:pt>
                <c:pt idx="51">
                  <c:v>5</c:v>
                </c:pt>
                <c:pt idx="52">
                  <c:v>2</c:v>
                </c:pt>
                <c:pt idx="53">
                  <c:v>3</c:v>
                </c:pt>
                <c:pt idx="54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C3F6-4479-8C83-B7C879767C51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Mein Nachmittag (NDR)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Sheet1!$A$2:$A$56</c:f>
              <c:numCache>
                <c:formatCode>m/d/yyyy</c:formatCode>
                <c:ptCount val="55"/>
                <c:pt idx="0">
                  <c:v>41275</c:v>
                </c:pt>
                <c:pt idx="1">
                  <c:v>41306</c:v>
                </c:pt>
                <c:pt idx="2">
                  <c:v>41334</c:v>
                </c:pt>
                <c:pt idx="3">
                  <c:v>41365</c:v>
                </c:pt>
                <c:pt idx="4">
                  <c:v>41395</c:v>
                </c:pt>
                <c:pt idx="5">
                  <c:v>41426</c:v>
                </c:pt>
                <c:pt idx="6">
                  <c:v>41456</c:v>
                </c:pt>
                <c:pt idx="7">
                  <c:v>41487</c:v>
                </c:pt>
                <c:pt idx="8">
                  <c:v>41518</c:v>
                </c:pt>
                <c:pt idx="9">
                  <c:v>41548</c:v>
                </c:pt>
                <c:pt idx="10">
                  <c:v>41579</c:v>
                </c:pt>
                <c:pt idx="11">
                  <c:v>41609</c:v>
                </c:pt>
                <c:pt idx="12">
                  <c:v>41640</c:v>
                </c:pt>
                <c:pt idx="13">
                  <c:v>41671</c:v>
                </c:pt>
                <c:pt idx="14">
                  <c:v>41699</c:v>
                </c:pt>
                <c:pt idx="15">
                  <c:v>41730</c:v>
                </c:pt>
                <c:pt idx="16">
                  <c:v>41760</c:v>
                </c:pt>
                <c:pt idx="17">
                  <c:v>41791</c:v>
                </c:pt>
                <c:pt idx="18">
                  <c:v>41821</c:v>
                </c:pt>
                <c:pt idx="19">
                  <c:v>41852</c:v>
                </c:pt>
                <c:pt idx="20">
                  <c:v>41883</c:v>
                </c:pt>
                <c:pt idx="21">
                  <c:v>41913</c:v>
                </c:pt>
                <c:pt idx="22">
                  <c:v>41944</c:v>
                </c:pt>
                <c:pt idx="23">
                  <c:v>41974</c:v>
                </c:pt>
                <c:pt idx="24">
                  <c:v>42005</c:v>
                </c:pt>
                <c:pt idx="25">
                  <c:v>42036</c:v>
                </c:pt>
                <c:pt idx="26">
                  <c:v>42064</c:v>
                </c:pt>
                <c:pt idx="27">
                  <c:v>42095</c:v>
                </c:pt>
                <c:pt idx="28">
                  <c:v>42125</c:v>
                </c:pt>
                <c:pt idx="29">
                  <c:v>42156</c:v>
                </c:pt>
                <c:pt idx="30">
                  <c:v>42186</c:v>
                </c:pt>
                <c:pt idx="31">
                  <c:v>42217</c:v>
                </c:pt>
                <c:pt idx="32">
                  <c:v>42248</c:v>
                </c:pt>
                <c:pt idx="33">
                  <c:v>42278</c:v>
                </c:pt>
                <c:pt idx="34">
                  <c:v>42309</c:v>
                </c:pt>
                <c:pt idx="35">
                  <c:v>42339</c:v>
                </c:pt>
                <c:pt idx="36">
                  <c:v>42370</c:v>
                </c:pt>
                <c:pt idx="37">
                  <c:v>42401</c:v>
                </c:pt>
                <c:pt idx="38">
                  <c:v>42430</c:v>
                </c:pt>
                <c:pt idx="39">
                  <c:v>42461</c:v>
                </c:pt>
                <c:pt idx="40">
                  <c:v>42491</c:v>
                </c:pt>
                <c:pt idx="41">
                  <c:v>42522</c:v>
                </c:pt>
                <c:pt idx="42">
                  <c:v>42552</c:v>
                </c:pt>
                <c:pt idx="43">
                  <c:v>42583</c:v>
                </c:pt>
                <c:pt idx="44">
                  <c:v>42614</c:v>
                </c:pt>
                <c:pt idx="45">
                  <c:v>42644</c:v>
                </c:pt>
                <c:pt idx="46">
                  <c:v>42675</c:v>
                </c:pt>
                <c:pt idx="47">
                  <c:v>42705</c:v>
                </c:pt>
                <c:pt idx="48">
                  <c:v>42736</c:v>
                </c:pt>
                <c:pt idx="49">
                  <c:v>42767</c:v>
                </c:pt>
                <c:pt idx="50">
                  <c:v>42795</c:v>
                </c:pt>
                <c:pt idx="51">
                  <c:v>42826</c:v>
                </c:pt>
                <c:pt idx="52">
                  <c:v>42856</c:v>
                </c:pt>
                <c:pt idx="53">
                  <c:v>42887</c:v>
                </c:pt>
                <c:pt idx="54">
                  <c:v>42917</c:v>
                </c:pt>
              </c:numCache>
            </c:numRef>
          </c:cat>
          <c:val>
            <c:numRef>
              <c:f>Sheet1!$J$2:$J$56</c:f>
              <c:numCache>
                <c:formatCode>General</c:formatCode>
                <c:ptCount val="55"/>
                <c:pt idx="0">
                  <c:v>10</c:v>
                </c:pt>
                <c:pt idx="1">
                  <c:v>11</c:v>
                </c:pt>
                <c:pt idx="2">
                  <c:v>12</c:v>
                </c:pt>
                <c:pt idx="3">
                  <c:v>11</c:v>
                </c:pt>
                <c:pt idx="4">
                  <c:v>8</c:v>
                </c:pt>
                <c:pt idx="5">
                  <c:v>5</c:v>
                </c:pt>
                <c:pt idx="6">
                  <c:v>6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10</c:v>
                </c:pt>
                <c:pt idx="11">
                  <c:v>10</c:v>
                </c:pt>
                <c:pt idx="12">
                  <c:v>21</c:v>
                </c:pt>
                <c:pt idx="13">
                  <c:v>7</c:v>
                </c:pt>
                <c:pt idx="14">
                  <c:v>7</c:v>
                </c:pt>
                <c:pt idx="15">
                  <c:v>11</c:v>
                </c:pt>
                <c:pt idx="16">
                  <c:v>8</c:v>
                </c:pt>
                <c:pt idx="17">
                  <c:v>8</c:v>
                </c:pt>
                <c:pt idx="18">
                  <c:v>8</c:v>
                </c:pt>
                <c:pt idx="19">
                  <c:v>6</c:v>
                </c:pt>
                <c:pt idx="20">
                  <c:v>8</c:v>
                </c:pt>
                <c:pt idx="21">
                  <c:v>8</c:v>
                </c:pt>
                <c:pt idx="22">
                  <c:v>6</c:v>
                </c:pt>
                <c:pt idx="23">
                  <c:v>6</c:v>
                </c:pt>
                <c:pt idx="24">
                  <c:v>7</c:v>
                </c:pt>
                <c:pt idx="25">
                  <c:v>7</c:v>
                </c:pt>
                <c:pt idx="26">
                  <c:v>7</c:v>
                </c:pt>
                <c:pt idx="27">
                  <c:v>8</c:v>
                </c:pt>
                <c:pt idx="28">
                  <c:v>8</c:v>
                </c:pt>
                <c:pt idx="29">
                  <c:v>6</c:v>
                </c:pt>
                <c:pt idx="30">
                  <c:v>6</c:v>
                </c:pt>
                <c:pt idx="31">
                  <c:v>7</c:v>
                </c:pt>
                <c:pt idx="32">
                  <c:v>7</c:v>
                </c:pt>
                <c:pt idx="33">
                  <c:v>7</c:v>
                </c:pt>
                <c:pt idx="34">
                  <c:v>11</c:v>
                </c:pt>
                <c:pt idx="35">
                  <c:v>9</c:v>
                </c:pt>
                <c:pt idx="36">
                  <c:v>8</c:v>
                </c:pt>
                <c:pt idx="37">
                  <c:v>11</c:v>
                </c:pt>
                <c:pt idx="38">
                  <c:v>13</c:v>
                </c:pt>
                <c:pt idx="39">
                  <c:v>92</c:v>
                </c:pt>
                <c:pt idx="40">
                  <c:v>10</c:v>
                </c:pt>
                <c:pt idx="41">
                  <c:v>11</c:v>
                </c:pt>
                <c:pt idx="42">
                  <c:v>8</c:v>
                </c:pt>
                <c:pt idx="43">
                  <c:v>6</c:v>
                </c:pt>
                <c:pt idx="44">
                  <c:v>7</c:v>
                </c:pt>
                <c:pt idx="45">
                  <c:v>11</c:v>
                </c:pt>
                <c:pt idx="46">
                  <c:v>11</c:v>
                </c:pt>
                <c:pt idx="47">
                  <c:v>10</c:v>
                </c:pt>
                <c:pt idx="48">
                  <c:v>17</c:v>
                </c:pt>
                <c:pt idx="49">
                  <c:v>14</c:v>
                </c:pt>
                <c:pt idx="50">
                  <c:v>12</c:v>
                </c:pt>
                <c:pt idx="51">
                  <c:v>11</c:v>
                </c:pt>
                <c:pt idx="52">
                  <c:v>9</c:v>
                </c:pt>
                <c:pt idx="53">
                  <c:v>10</c:v>
                </c:pt>
                <c:pt idx="54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C3F6-4479-8C83-B7C879767C51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NDR Elbphilharmonie Orchester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Sheet1!$A$2:$A$56</c:f>
              <c:numCache>
                <c:formatCode>m/d/yyyy</c:formatCode>
                <c:ptCount val="55"/>
                <c:pt idx="0">
                  <c:v>41275</c:v>
                </c:pt>
                <c:pt idx="1">
                  <c:v>41306</c:v>
                </c:pt>
                <c:pt idx="2">
                  <c:v>41334</c:v>
                </c:pt>
                <c:pt idx="3">
                  <c:v>41365</c:v>
                </c:pt>
                <c:pt idx="4">
                  <c:v>41395</c:v>
                </c:pt>
                <c:pt idx="5">
                  <c:v>41426</c:v>
                </c:pt>
                <c:pt idx="6">
                  <c:v>41456</c:v>
                </c:pt>
                <c:pt idx="7">
                  <c:v>41487</c:v>
                </c:pt>
                <c:pt idx="8">
                  <c:v>41518</c:v>
                </c:pt>
                <c:pt idx="9">
                  <c:v>41548</c:v>
                </c:pt>
                <c:pt idx="10">
                  <c:v>41579</c:v>
                </c:pt>
                <c:pt idx="11">
                  <c:v>41609</c:v>
                </c:pt>
                <c:pt idx="12">
                  <c:v>41640</c:v>
                </c:pt>
                <c:pt idx="13">
                  <c:v>41671</c:v>
                </c:pt>
                <c:pt idx="14">
                  <c:v>41699</c:v>
                </c:pt>
                <c:pt idx="15">
                  <c:v>41730</c:v>
                </c:pt>
                <c:pt idx="16">
                  <c:v>41760</c:v>
                </c:pt>
                <c:pt idx="17">
                  <c:v>41791</c:v>
                </c:pt>
                <c:pt idx="18">
                  <c:v>41821</c:v>
                </c:pt>
                <c:pt idx="19">
                  <c:v>41852</c:v>
                </c:pt>
                <c:pt idx="20">
                  <c:v>41883</c:v>
                </c:pt>
                <c:pt idx="21">
                  <c:v>41913</c:v>
                </c:pt>
                <c:pt idx="22">
                  <c:v>41944</c:v>
                </c:pt>
                <c:pt idx="23">
                  <c:v>41974</c:v>
                </c:pt>
                <c:pt idx="24">
                  <c:v>42005</c:v>
                </c:pt>
                <c:pt idx="25">
                  <c:v>42036</c:v>
                </c:pt>
                <c:pt idx="26">
                  <c:v>42064</c:v>
                </c:pt>
                <c:pt idx="27">
                  <c:v>42095</c:v>
                </c:pt>
                <c:pt idx="28">
                  <c:v>42125</c:v>
                </c:pt>
                <c:pt idx="29">
                  <c:v>42156</c:v>
                </c:pt>
                <c:pt idx="30">
                  <c:v>42186</c:v>
                </c:pt>
                <c:pt idx="31">
                  <c:v>42217</c:v>
                </c:pt>
                <c:pt idx="32">
                  <c:v>42248</c:v>
                </c:pt>
                <c:pt idx="33">
                  <c:v>42278</c:v>
                </c:pt>
                <c:pt idx="34">
                  <c:v>42309</c:v>
                </c:pt>
                <c:pt idx="35">
                  <c:v>42339</c:v>
                </c:pt>
                <c:pt idx="36">
                  <c:v>42370</c:v>
                </c:pt>
                <c:pt idx="37">
                  <c:v>42401</c:v>
                </c:pt>
                <c:pt idx="38">
                  <c:v>42430</c:v>
                </c:pt>
                <c:pt idx="39">
                  <c:v>42461</c:v>
                </c:pt>
                <c:pt idx="40">
                  <c:v>42491</c:v>
                </c:pt>
                <c:pt idx="41">
                  <c:v>42522</c:v>
                </c:pt>
                <c:pt idx="42">
                  <c:v>42552</c:v>
                </c:pt>
                <c:pt idx="43">
                  <c:v>42583</c:v>
                </c:pt>
                <c:pt idx="44">
                  <c:v>42614</c:v>
                </c:pt>
                <c:pt idx="45">
                  <c:v>42644</c:v>
                </c:pt>
                <c:pt idx="46">
                  <c:v>42675</c:v>
                </c:pt>
                <c:pt idx="47">
                  <c:v>42705</c:v>
                </c:pt>
                <c:pt idx="48">
                  <c:v>42736</c:v>
                </c:pt>
                <c:pt idx="49">
                  <c:v>42767</c:v>
                </c:pt>
                <c:pt idx="50">
                  <c:v>42795</c:v>
                </c:pt>
                <c:pt idx="51">
                  <c:v>42826</c:v>
                </c:pt>
                <c:pt idx="52">
                  <c:v>42856</c:v>
                </c:pt>
                <c:pt idx="53">
                  <c:v>42887</c:v>
                </c:pt>
                <c:pt idx="54">
                  <c:v>42917</c:v>
                </c:pt>
              </c:numCache>
            </c:numRef>
          </c:cat>
          <c:val>
            <c:numRef>
              <c:f>Sheet1!$K$2:$K$56</c:f>
              <c:numCache>
                <c:formatCode>General</c:formatCode>
                <c:ptCount val="5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2</c:v>
                </c:pt>
                <c:pt idx="15">
                  <c:v>2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3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2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3</c:v>
                </c:pt>
                <c:pt idx="36">
                  <c:v>1</c:v>
                </c:pt>
                <c:pt idx="37">
                  <c:v>2</c:v>
                </c:pt>
                <c:pt idx="38">
                  <c:v>4</c:v>
                </c:pt>
                <c:pt idx="39">
                  <c:v>6</c:v>
                </c:pt>
                <c:pt idx="40">
                  <c:v>3</c:v>
                </c:pt>
                <c:pt idx="41">
                  <c:v>3</c:v>
                </c:pt>
                <c:pt idx="42">
                  <c:v>2</c:v>
                </c:pt>
                <c:pt idx="43">
                  <c:v>2</c:v>
                </c:pt>
                <c:pt idx="44">
                  <c:v>5</c:v>
                </c:pt>
                <c:pt idx="45">
                  <c:v>4</c:v>
                </c:pt>
                <c:pt idx="46">
                  <c:v>4</c:v>
                </c:pt>
                <c:pt idx="47">
                  <c:v>3</c:v>
                </c:pt>
                <c:pt idx="48">
                  <c:v>14</c:v>
                </c:pt>
                <c:pt idx="49">
                  <c:v>5</c:v>
                </c:pt>
                <c:pt idx="50">
                  <c:v>4</c:v>
                </c:pt>
                <c:pt idx="51">
                  <c:v>6</c:v>
                </c:pt>
                <c:pt idx="52">
                  <c:v>3</c:v>
                </c:pt>
                <c:pt idx="53">
                  <c:v>16</c:v>
                </c:pt>
                <c:pt idx="54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C3F6-4479-8C83-B7C879767C51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NDR Chor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Sheet1!$A$2:$A$56</c:f>
              <c:numCache>
                <c:formatCode>m/d/yyyy</c:formatCode>
                <c:ptCount val="55"/>
                <c:pt idx="0">
                  <c:v>41275</c:v>
                </c:pt>
                <c:pt idx="1">
                  <c:v>41306</c:v>
                </c:pt>
                <c:pt idx="2">
                  <c:v>41334</c:v>
                </c:pt>
                <c:pt idx="3">
                  <c:v>41365</c:v>
                </c:pt>
                <c:pt idx="4">
                  <c:v>41395</c:v>
                </c:pt>
                <c:pt idx="5">
                  <c:v>41426</c:v>
                </c:pt>
                <c:pt idx="6">
                  <c:v>41456</c:v>
                </c:pt>
                <c:pt idx="7">
                  <c:v>41487</c:v>
                </c:pt>
                <c:pt idx="8">
                  <c:v>41518</c:v>
                </c:pt>
                <c:pt idx="9">
                  <c:v>41548</c:v>
                </c:pt>
                <c:pt idx="10">
                  <c:v>41579</c:v>
                </c:pt>
                <c:pt idx="11">
                  <c:v>41609</c:v>
                </c:pt>
                <c:pt idx="12">
                  <c:v>41640</c:v>
                </c:pt>
                <c:pt idx="13">
                  <c:v>41671</c:v>
                </c:pt>
                <c:pt idx="14">
                  <c:v>41699</c:v>
                </c:pt>
                <c:pt idx="15">
                  <c:v>41730</c:v>
                </c:pt>
                <c:pt idx="16">
                  <c:v>41760</c:v>
                </c:pt>
                <c:pt idx="17">
                  <c:v>41791</c:v>
                </c:pt>
                <c:pt idx="18">
                  <c:v>41821</c:v>
                </c:pt>
                <c:pt idx="19">
                  <c:v>41852</c:v>
                </c:pt>
                <c:pt idx="20">
                  <c:v>41883</c:v>
                </c:pt>
                <c:pt idx="21">
                  <c:v>41913</c:v>
                </c:pt>
                <c:pt idx="22">
                  <c:v>41944</c:v>
                </c:pt>
                <c:pt idx="23">
                  <c:v>41974</c:v>
                </c:pt>
                <c:pt idx="24">
                  <c:v>42005</c:v>
                </c:pt>
                <c:pt idx="25">
                  <c:v>42036</c:v>
                </c:pt>
                <c:pt idx="26">
                  <c:v>42064</c:v>
                </c:pt>
                <c:pt idx="27">
                  <c:v>42095</c:v>
                </c:pt>
                <c:pt idx="28">
                  <c:v>42125</c:v>
                </c:pt>
                <c:pt idx="29">
                  <c:v>42156</c:v>
                </c:pt>
                <c:pt idx="30">
                  <c:v>42186</c:v>
                </c:pt>
                <c:pt idx="31">
                  <c:v>42217</c:v>
                </c:pt>
                <c:pt idx="32">
                  <c:v>42248</c:v>
                </c:pt>
                <c:pt idx="33">
                  <c:v>42278</c:v>
                </c:pt>
                <c:pt idx="34">
                  <c:v>42309</c:v>
                </c:pt>
                <c:pt idx="35">
                  <c:v>42339</c:v>
                </c:pt>
                <c:pt idx="36">
                  <c:v>42370</c:v>
                </c:pt>
                <c:pt idx="37">
                  <c:v>42401</c:v>
                </c:pt>
                <c:pt idx="38">
                  <c:v>42430</c:v>
                </c:pt>
                <c:pt idx="39">
                  <c:v>42461</c:v>
                </c:pt>
                <c:pt idx="40">
                  <c:v>42491</c:v>
                </c:pt>
                <c:pt idx="41">
                  <c:v>42522</c:v>
                </c:pt>
                <c:pt idx="42">
                  <c:v>42552</c:v>
                </c:pt>
                <c:pt idx="43">
                  <c:v>42583</c:v>
                </c:pt>
                <c:pt idx="44">
                  <c:v>42614</c:v>
                </c:pt>
                <c:pt idx="45">
                  <c:v>42644</c:v>
                </c:pt>
                <c:pt idx="46">
                  <c:v>42675</c:v>
                </c:pt>
                <c:pt idx="47">
                  <c:v>42705</c:v>
                </c:pt>
                <c:pt idx="48">
                  <c:v>42736</c:v>
                </c:pt>
                <c:pt idx="49">
                  <c:v>42767</c:v>
                </c:pt>
                <c:pt idx="50">
                  <c:v>42795</c:v>
                </c:pt>
                <c:pt idx="51">
                  <c:v>42826</c:v>
                </c:pt>
                <c:pt idx="52">
                  <c:v>42856</c:v>
                </c:pt>
                <c:pt idx="53">
                  <c:v>42887</c:v>
                </c:pt>
                <c:pt idx="54">
                  <c:v>42917</c:v>
                </c:pt>
              </c:numCache>
            </c:numRef>
          </c:cat>
          <c:val>
            <c:numRef>
              <c:f>Sheet1!$L$2:$L$56</c:f>
              <c:numCache>
                <c:formatCode>General</c:formatCode>
                <c:ptCount val="55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1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1</c:v>
                </c:pt>
                <c:pt idx="39">
                  <c:v>3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1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1</c:v>
                </c:pt>
                <c:pt idx="52">
                  <c:v>0</c:v>
                </c:pt>
                <c:pt idx="53">
                  <c:v>1</c:v>
                </c:pt>
                <c:pt idx="5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C3F6-4479-8C83-B7C879767C51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Tietjen und Bommes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Sheet1!$A$2:$A$56</c:f>
              <c:numCache>
                <c:formatCode>m/d/yyyy</c:formatCode>
                <c:ptCount val="55"/>
                <c:pt idx="0">
                  <c:v>41275</c:v>
                </c:pt>
                <c:pt idx="1">
                  <c:v>41306</c:v>
                </c:pt>
                <c:pt idx="2">
                  <c:v>41334</c:v>
                </c:pt>
                <c:pt idx="3">
                  <c:v>41365</c:v>
                </c:pt>
                <c:pt idx="4">
                  <c:v>41395</c:v>
                </c:pt>
                <c:pt idx="5">
                  <c:v>41426</c:v>
                </c:pt>
                <c:pt idx="6">
                  <c:v>41456</c:v>
                </c:pt>
                <c:pt idx="7">
                  <c:v>41487</c:v>
                </c:pt>
                <c:pt idx="8">
                  <c:v>41518</c:v>
                </c:pt>
                <c:pt idx="9">
                  <c:v>41548</c:v>
                </c:pt>
                <c:pt idx="10">
                  <c:v>41579</c:v>
                </c:pt>
                <c:pt idx="11">
                  <c:v>41609</c:v>
                </c:pt>
                <c:pt idx="12">
                  <c:v>41640</c:v>
                </c:pt>
                <c:pt idx="13">
                  <c:v>41671</c:v>
                </c:pt>
                <c:pt idx="14">
                  <c:v>41699</c:v>
                </c:pt>
                <c:pt idx="15">
                  <c:v>41730</c:v>
                </c:pt>
                <c:pt idx="16">
                  <c:v>41760</c:v>
                </c:pt>
                <c:pt idx="17">
                  <c:v>41791</c:v>
                </c:pt>
                <c:pt idx="18">
                  <c:v>41821</c:v>
                </c:pt>
                <c:pt idx="19">
                  <c:v>41852</c:v>
                </c:pt>
                <c:pt idx="20">
                  <c:v>41883</c:v>
                </c:pt>
                <c:pt idx="21">
                  <c:v>41913</c:v>
                </c:pt>
                <c:pt idx="22">
                  <c:v>41944</c:v>
                </c:pt>
                <c:pt idx="23">
                  <c:v>41974</c:v>
                </c:pt>
                <c:pt idx="24">
                  <c:v>42005</c:v>
                </c:pt>
                <c:pt idx="25">
                  <c:v>42036</c:v>
                </c:pt>
                <c:pt idx="26">
                  <c:v>42064</c:v>
                </c:pt>
                <c:pt idx="27">
                  <c:v>42095</c:v>
                </c:pt>
                <c:pt idx="28">
                  <c:v>42125</c:v>
                </c:pt>
                <c:pt idx="29">
                  <c:v>42156</c:v>
                </c:pt>
                <c:pt idx="30">
                  <c:v>42186</c:v>
                </c:pt>
                <c:pt idx="31">
                  <c:v>42217</c:v>
                </c:pt>
                <c:pt idx="32">
                  <c:v>42248</c:v>
                </c:pt>
                <c:pt idx="33">
                  <c:v>42278</c:v>
                </c:pt>
                <c:pt idx="34">
                  <c:v>42309</c:v>
                </c:pt>
                <c:pt idx="35">
                  <c:v>42339</c:v>
                </c:pt>
                <c:pt idx="36">
                  <c:v>42370</c:v>
                </c:pt>
                <c:pt idx="37">
                  <c:v>42401</c:v>
                </c:pt>
                <c:pt idx="38">
                  <c:v>42430</c:v>
                </c:pt>
                <c:pt idx="39">
                  <c:v>42461</c:v>
                </c:pt>
                <c:pt idx="40">
                  <c:v>42491</c:v>
                </c:pt>
                <c:pt idx="41">
                  <c:v>42522</c:v>
                </c:pt>
                <c:pt idx="42">
                  <c:v>42552</c:v>
                </c:pt>
                <c:pt idx="43">
                  <c:v>42583</c:v>
                </c:pt>
                <c:pt idx="44">
                  <c:v>42614</c:v>
                </c:pt>
                <c:pt idx="45">
                  <c:v>42644</c:v>
                </c:pt>
                <c:pt idx="46">
                  <c:v>42675</c:v>
                </c:pt>
                <c:pt idx="47">
                  <c:v>42705</c:v>
                </c:pt>
                <c:pt idx="48">
                  <c:v>42736</c:v>
                </c:pt>
                <c:pt idx="49">
                  <c:v>42767</c:v>
                </c:pt>
                <c:pt idx="50">
                  <c:v>42795</c:v>
                </c:pt>
                <c:pt idx="51">
                  <c:v>42826</c:v>
                </c:pt>
                <c:pt idx="52">
                  <c:v>42856</c:v>
                </c:pt>
                <c:pt idx="53">
                  <c:v>42887</c:v>
                </c:pt>
                <c:pt idx="54">
                  <c:v>42917</c:v>
                </c:pt>
              </c:numCache>
            </c:numRef>
          </c:cat>
          <c:val>
            <c:numRef>
              <c:f>Sheet1!$M$2:$M$56</c:f>
              <c:numCache>
                <c:formatCode>General</c:formatCode>
                <c:ptCount val="55"/>
                <c:pt idx="0">
                  <c:v>3</c:v>
                </c:pt>
                <c:pt idx="1">
                  <c:v>11</c:v>
                </c:pt>
                <c:pt idx="2">
                  <c:v>7</c:v>
                </c:pt>
                <c:pt idx="3">
                  <c:v>22</c:v>
                </c:pt>
                <c:pt idx="4">
                  <c:v>11</c:v>
                </c:pt>
                <c:pt idx="5">
                  <c:v>6</c:v>
                </c:pt>
                <c:pt idx="6">
                  <c:v>3</c:v>
                </c:pt>
                <c:pt idx="7">
                  <c:v>11</c:v>
                </c:pt>
                <c:pt idx="8">
                  <c:v>3</c:v>
                </c:pt>
                <c:pt idx="9">
                  <c:v>4</c:v>
                </c:pt>
                <c:pt idx="10">
                  <c:v>4</c:v>
                </c:pt>
                <c:pt idx="11">
                  <c:v>3</c:v>
                </c:pt>
                <c:pt idx="12">
                  <c:v>4</c:v>
                </c:pt>
                <c:pt idx="13">
                  <c:v>4</c:v>
                </c:pt>
                <c:pt idx="14">
                  <c:v>3</c:v>
                </c:pt>
                <c:pt idx="15">
                  <c:v>5</c:v>
                </c:pt>
                <c:pt idx="16">
                  <c:v>5</c:v>
                </c:pt>
                <c:pt idx="17">
                  <c:v>3</c:v>
                </c:pt>
                <c:pt idx="18">
                  <c:v>4</c:v>
                </c:pt>
                <c:pt idx="19">
                  <c:v>2</c:v>
                </c:pt>
                <c:pt idx="20">
                  <c:v>2</c:v>
                </c:pt>
                <c:pt idx="21">
                  <c:v>5</c:v>
                </c:pt>
                <c:pt idx="22">
                  <c:v>4</c:v>
                </c:pt>
                <c:pt idx="23">
                  <c:v>2</c:v>
                </c:pt>
                <c:pt idx="24">
                  <c:v>3</c:v>
                </c:pt>
                <c:pt idx="25">
                  <c:v>5</c:v>
                </c:pt>
                <c:pt idx="26">
                  <c:v>3</c:v>
                </c:pt>
                <c:pt idx="27">
                  <c:v>3</c:v>
                </c:pt>
                <c:pt idx="28">
                  <c:v>2</c:v>
                </c:pt>
                <c:pt idx="29">
                  <c:v>1</c:v>
                </c:pt>
                <c:pt idx="30">
                  <c:v>4</c:v>
                </c:pt>
                <c:pt idx="31">
                  <c:v>3</c:v>
                </c:pt>
                <c:pt idx="32">
                  <c:v>2</c:v>
                </c:pt>
                <c:pt idx="33">
                  <c:v>3</c:v>
                </c:pt>
                <c:pt idx="34">
                  <c:v>2</c:v>
                </c:pt>
                <c:pt idx="35">
                  <c:v>3</c:v>
                </c:pt>
                <c:pt idx="36">
                  <c:v>5</c:v>
                </c:pt>
                <c:pt idx="37">
                  <c:v>6</c:v>
                </c:pt>
                <c:pt idx="38">
                  <c:v>53</c:v>
                </c:pt>
                <c:pt idx="39">
                  <c:v>5</c:v>
                </c:pt>
                <c:pt idx="40">
                  <c:v>4</c:v>
                </c:pt>
                <c:pt idx="41">
                  <c:v>3</c:v>
                </c:pt>
                <c:pt idx="42">
                  <c:v>3</c:v>
                </c:pt>
                <c:pt idx="43">
                  <c:v>2</c:v>
                </c:pt>
                <c:pt idx="44">
                  <c:v>2</c:v>
                </c:pt>
                <c:pt idx="45">
                  <c:v>3</c:v>
                </c:pt>
                <c:pt idx="46">
                  <c:v>3</c:v>
                </c:pt>
                <c:pt idx="47">
                  <c:v>2</c:v>
                </c:pt>
                <c:pt idx="48">
                  <c:v>2</c:v>
                </c:pt>
                <c:pt idx="49">
                  <c:v>3</c:v>
                </c:pt>
                <c:pt idx="50">
                  <c:v>2</c:v>
                </c:pt>
                <c:pt idx="51">
                  <c:v>2</c:v>
                </c:pt>
                <c:pt idx="52">
                  <c:v>6</c:v>
                </c:pt>
                <c:pt idx="53">
                  <c:v>5</c:v>
                </c:pt>
                <c:pt idx="5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C3F6-4479-8C83-B7C879767C51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NDR Talk Show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Sheet1!$A$2:$A$56</c:f>
              <c:numCache>
                <c:formatCode>m/d/yyyy</c:formatCode>
                <c:ptCount val="55"/>
                <c:pt idx="0">
                  <c:v>41275</c:v>
                </c:pt>
                <c:pt idx="1">
                  <c:v>41306</c:v>
                </c:pt>
                <c:pt idx="2">
                  <c:v>41334</c:v>
                </c:pt>
                <c:pt idx="3">
                  <c:v>41365</c:v>
                </c:pt>
                <c:pt idx="4">
                  <c:v>41395</c:v>
                </c:pt>
                <c:pt idx="5">
                  <c:v>41426</c:v>
                </c:pt>
                <c:pt idx="6">
                  <c:v>41456</c:v>
                </c:pt>
                <c:pt idx="7">
                  <c:v>41487</c:v>
                </c:pt>
                <c:pt idx="8">
                  <c:v>41518</c:v>
                </c:pt>
                <c:pt idx="9">
                  <c:v>41548</c:v>
                </c:pt>
                <c:pt idx="10">
                  <c:v>41579</c:v>
                </c:pt>
                <c:pt idx="11">
                  <c:v>41609</c:v>
                </c:pt>
                <c:pt idx="12">
                  <c:v>41640</c:v>
                </c:pt>
                <c:pt idx="13">
                  <c:v>41671</c:v>
                </c:pt>
                <c:pt idx="14">
                  <c:v>41699</c:v>
                </c:pt>
                <c:pt idx="15">
                  <c:v>41730</c:v>
                </c:pt>
                <c:pt idx="16">
                  <c:v>41760</c:v>
                </c:pt>
                <c:pt idx="17">
                  <c:v>41791</c:v>
                </c:pt>
                <c:pt idx="18">
                  <c:v>41821</c:v>
                </c:pt>
                <c:pt idx="19">
                  <c:v>41852</c:v>
                </c:pt>
                <c:pt idx="20">
                  <c:v>41883</c:v>
                </c:pt>
                <c:pt idx="21">
                  <c:v>41913</c:v>
                </c:pt>
                <c:pt idx="22">
                  <c:v>41944</c:v>
                </c:pt>
                <c:pt idx="23">
                  <c:v>41974</c:v>
                </c:pt>
                <c:pt idx="24">
                  <c:v>42005</c:v>
                </c:pt>
                <c:pt idx="25">
                  <c:v>42036</c:v>
                </c:pt>
                <c:pt idx="26">
                  <c:v>42064</c:v>
                </c:pt>
                <c:pt idx="27">
                  <c:v>42095</c:v>
                </c:pt>
                <c:pt idx="28">
                  <c:v>42125</c:v>
                </c:pt>
                <c:pt idx="29">
                  <c:v>42156</c:v>
                </c:pt>
                <c:pt idx="30">
                  <c:v>42186</c:v>
                </c:pt>
                <c:pt idx="31">
                  <c:v>42217</c:v>
                </c:pt>
                <c:pt idx="32">
                  <c:v>42248</c:v>
                </c:pt>
                <c:pt idx="33">
                  <c:v>42278</c:v>
                </c:pt>
                <c:pt idx="34">
                  <c:v>42309</c:v>
                </c:pt>
                <c:pt idx="35">
                  <c:v>42339</c:v>
                </c:pt>
                <c:pt idx="36">
                  <c:v>42370</c:v>
                </c:pt>
                <c:pt idx="37">
                  <c:v>42401</c:v>
                </c:pt>
                <c:pt idx="38">
                  <c:v>42430</c:v>
                </c:pt>
                <c:pt idx="39">
                  <c:v>42461</c:v>
                </c:pt>
                <c:pt idx="40">
                  <c:v>42491</c:v>
                </c:pt>
                <c:pt idx="41">
                  <c:v>42522</c:v>
                </c:pt>
                <c:pt idx="42">
                  <c:v>42552</c:v>
                </c:pt>
                <c:pt idx="43">
                  <c:v>42583</c:v>
                </c:pt>
                <c:pt idx="44">
                  <c:v>42614</c:v>
                </c:pt>
                <c:pt idx="45">
                  <c:v>42644</c:v>
                </c:pt>
                <c:pt idx="46">
                  <c:v>42675</c:v>
                </c:pt>
                <c:pt idx="47">
                  <c:v>42705</c:v>
                </c:pt>
                <c:pt idx="48">
                  <c:v>42736</c:v>
                </c:pt>
                <c:pt idx="49">
                  <c:v>42767</c:v>
                </c:pt>
                <c:pt idx="50">
                  <c:v>42795</c:v>
                </c:pt>
                <c:pt idx="51">
                  <c:v>42826</c:v>
                </c:pt>
                <c:pt idx="52">
                  <c:v>42856</c:v>
                </c:pt>
                <c:pt idx="53">
                  <c:v>42887</c:v>
                </c:pt>
                <c:pt idx="54">
                  <c:v>42917</c:v>
                </c:pt>
              </c:numCache>
            </c:numRef>
          </c:cat>
          <c:val>
            <c:numRef>
              <c:f>Sheet1!$N$2:$N$56</c:f>
              <c:numCache>
                <c:formatCode>General</c:formatCode>
                <c:ptCount val="55"/>
                <c:pt idx="0">
                  <c:v>26</c:v>
                </c:pt>
                <c:pt idx="1">
                  <c:v>24</c:v>
                </c:pt>
                <c:pt idx="2">
                  <c:v>35</c:v>
                </c:pt>
                <c:pt idx="3">
                  <c:v>34</c:v>
                </c:pt>
                <c:pt idx="4">
                  <c:v>27</c:v>
                </c:pt>
                <c:pt idx="5">
                  <c:v>30</c:v>
                </c:pt>
                <c:pt idx="6">
                  <c:v>18</c:v>
                </c:pt>
                <c:pt idx="7">
                  <c:v>26</c:v>
                </c:pt>
                <c:pt idx="8">
                  <c:v>29</c:v>
                </c:pt>
                <c:pt idx="9">
                  <c:v>38</c:v>
                </c:pt>
                <c:pt idx="10">
                  <c:v>53</c:v>
                </c:pt>
                <c:pt idx="11">
                  <c:v>34</c:v>
                </c:pt>
                <c:pt idx="12">
                  <c:v>46</c:v>
                </c:pt>
                <c:pt idx="13">
                  <c:v>46</c:v>
                </c:pt>
                <c:pt idx="14">
                  <c:v>72</c:v>
                </c:pt>
                <c:pt idx="15">
                  <c:v>28</c:v>
                </c:pt>
                <c:pt idx="16">
                  <c:v>36</c:v>
                </c:pt>
                <c:pt idx="17">
                  <c:v>48</c:v>
                </c:pt>
                <c:pt idx="18">
                  <c:v>30</c:v>
                </c:pt>
                <c:pt idx="19">
                  <c:v>34</c:v>
                </c:pt>
                <c:pt idx="20">
                  <c:v>22</c:v>
                </c:pt>
                <c:pt idx="21">
                  <c:v>39</c:v>
                </c:pt>
                <c:pt idx="22">
                  <c:v>54</c:v>
                </c:pt>
                <c:pt idx="23">
                  <c:v>35</c:v>
                </c:pt>
                <c:pt idx="24">
                  <c:v>44</c:v>
                </c:pt>
                <c:pt idx="25">
                  <c:v>47</c:v>
                </c:pt>
                <c:pt idx="26">
                  <c:v>77</c:v>
                </c:pt>
                <c:pt idx="27">
                  <c:v>58</c:v>
                </c:pt>
                <c:pt idx="28">
                  <c:v>56</c:v>
                </c:pt>
                <c:pt idx="29">
                  <c:v>49</c:v>
                </c:pt>
                <c:pt idx="30">
                  <c:v>66</c:v>
                </c:pt>
                <c:pt idx="31">
                  <c:v>41</c:v>
                </c:pt>
                <c:pt idx="32">
                  <c:v>52</c:v>
                </c:pt>
                <c:pt idx="33">
                  <c:v>34</c:v>
                </c:pt>
                <c:pt idx="34">
                  <c:v>50</c:v>
                </c:pt>
                <c:pt idx="35">
                  <c:v>45</c:v>
                </c:pt>
                <c:pt idx="36">
                  <c:v>446</c:v>
                </c:pt>
                <c:pt idx="37">
                  <c:v>60</c:v>
                </c:pt>
                <c:pt idx="38">
                  <c:v>211</c:v>
                </c:pt>
                <c:pt idx="39">
                  <c:v>31</c:v>
                </c:pt>
                <c:pt idx="40">
                  <c:v>59</c:v>
                </c:pt>
                <c:pt idx="41">
                  <c:v>33</c:v>
                </c:pt>
                <c:pt idx="42">
                  <c:v>32</c:v>
                </c:pt>
                <c:pt idx="43">
                  <c:v>26</c:v>
                </c:pt>
                <c:pt idx="44">
                  <c:v>16</c:v>
                </c:pt>
                <c:pt idx="45">
                  <c:v>29</c:v>
                </c:pt>
                <c:pt idx="46">
                  <c:v>33</c:v>
                </c:pt>
                <c:pt idx="47">
                  <c:v>30</c:v>
                </c:pt>
                <c:pt idx="48">
                  <c:v>50</c:v>
                </c:pt>
                <c:pt idx="49">
                  <c:v>41</c:v>
                </c:pt>
                <c:pt idx="50">
                  <c:v>18</c:v>
                </c:pt>
                <c:pt idx="51">
                  <c:v>115</c:v>
                </c:pt>
                <c:pt idx="52">
                  <c:v>44</c:v>
                </c:pt>
                <c:pt idx="53">
                  <c:v>36</c:v>
                </c:pt>
                <c:pt idx="54">
                  <c:v>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C3F6-4479-8C83-B7C879767C51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Kuhlage und Hardeland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Sheet1!$A$2:$A$56</c:f>
              <c:numCache>
                <c:formatCode>m/d/yyyy</c:formatCode>
                <c:ptCount val="55"/>
                <c:pt idx="0">
                  <c:v>41275</c:v>
                </c:pt>
                <c:pt idx="1">
                  <c:v>41306</c:v>
                </c:pt>
                <c:pt idx="2">
                  <c:v>41334</c:v>
                </c:pt>
                <c:pt idx="3">
                  <c:v>41365</c:v>
                </c:pt>
                <c:pt idx="4">
                  <c:v>41395</c:v>
                </c:pt>
                <c:pt idx="5">
                  <c:v>41426</c:v>
                </c:pt>
                <c:pt idx="6">
                  <c:v>41456</c:v>
                </c:pt>
                <c:pt idx="7">
                  <c:v>41487</c:v>
                </c:pt>
                <c:pt idx="8">
                  <c:v>41518</c:v>
                </c:pt>
                <c:pt idx="9">
                  <c:v>41548</c:v>
                </c:pt>
                <c:pt idx="10">
                  <c:v>41579</c:v>
                </c:pt>
                <c:pt idx="11">
                  <c:v>41609</c:v>
                </c:pt>
                <c:pt idx="12">
                  <c:v>41640</c:v>
                </c:pt>
                <c:pt idx="13">
                  <c:v>41671</c:v>
                </c:pt>
                <c:pt idx="14">
                  <c:v>41699</c:v>
                </c:pt>
                <c:pt idx="15">
                  <c:v>41730</c:v>
                </c:pt>
                <c:pt idx="16">
                  <c:v>41760</c:v>
                </c:pt>
                <c:pt idx="17">
                  <c:v>41791</c:v>
                </c:pt>
                <c:pt idx="18">
                  <c:v>41821</c:v>
                </c:pt>
                <c:pt idx="19">
                  <c:v>41852</c:v>
                </c:pt>
                <c:pt idx="20">
                  <c:v>41883</c:v>
                </c:pt>
                <c:pt idx="21">
                  <c:v>41913</c:v>
                </c:pt>
                <c:pt idx="22">
                  <c:v>41944</c:v>
                </c:pt>
                <c:pt idx="23">
                  <c:v>41974</c:v>
                </c:pt>
                <c:pt idx="24">
                  <c:v>42005</c:v>
                </c:pt>
                <c:pt idx="25">
                  <c:v>42036</c:v>
                </c:pt>
                <c:pt idx="26">
                  <c:v>42064</c:v>
                </c:pt>
                <c:pt idx="27">
                  <c:v>42095</c:v>
                </c:pt>
                <c:pt idx="28">
                  <c:v>42125</c:v>
                </c:pt>
                <c:pt idx="29">
                  <c:v>42156</c:v>
                </c:pt>
                <c:pt idx="30">
                  <c:v>42186</c:v>
                </c:pt>
                <c:pt idx="31">
                  <c:v>42217</c:v>
                </c:pt>
                <c:pt idx="32">
                  <c:v>42248</c:v>
                </c:pt>
                <c:pt idx="33">
                  <c:v>42278</c:v>
                </c:pt>
                <c:pt idx="34">
                  <c:v>42309</c:v>
                </c:pt>
                <c:pt idx="35">
                  <c:v>42339</c:v>
                </c:pt>
                <c:pt idx="36">
                  <c:v>42370</c:v>
                </c:pt>
                <c:pt idx="37">
                  <c:v>42401</c:v>
                </c:pt>
                <c:pt idx="38">
                  <c:v>42430</c:v>
                </c:pt>
                <c:pt idx="39">
                  <c:v>42461</c:v>
                </c:pt>
                <c:pt idx="40">
                  <c:v>42491</c:v>
                </c:pt>
                <c:pt idx="41">
                  <c:v>42522</c:v>
                </c:pt>
                <c:pt idx="42">
                  <c:v>42552</c:v>
                </c:pt>
                <c:pt idx="43">
                  <c:v>42583</c:v>
                </c:pt>
                <c:pt idx="44">
                  <c:v>42614</c:v>
                </c:pt>
                <c:pt idx="45">
                  <c:v>42644</c:v>
                </c:pt>
                <c:pt idx="46">
                  <c:v>42675</c:v>
                </c:pt>
                <c:pt idx="47">
                  <c:v>42705</c:v>
                </c:pt>
                <c:pt idx="48">
                  <c:v>42736</c:v>
                </c:pt>
                <c:pt idx="49">
                  <c:v>42767</c:v>
                </c:pt>
                <c:pt idx="50">
                  <c:v>42795</c:v>
                </c:pt>
                <c:pt idx="51">
                  <c:v>42826</c:v>
                </c:pt>
                <c:pt idx="52">
                  <c:v>42856</c:v>
                </c:pt>
                <c:pt idx="53">
                  <c:v>42887</c:v>
                </c:pt>
                <c:pt idx="54">
                  <c:v>42917</c:v>
                </c:pt>
              </c:numCache>
            </c:numRef>
          </c:cat>
          <c:val>
            <c:numRef>
              <c:f>Sheet1!$O$2:$O$56</c:f>
              <c:numCache>
                <c:formatCode>General</c:formatCode>
                <c:ptCount val="55"/>
                <c:pt idx="0">
                  <c:v>42</c:v>
                </c:pt>
                <c:pt idx="1">
                  <c:v>69</c:v>
                </c:pt>
                <c:pt idx="2">
                  <c:v>82</c:v>
                </c:pt>
                <c:pt idx="3">
                  <c:v>48</c:v>
                </c:pt>
                <c:pt idx="4">
                  <c:v>48</c:v>
                </c:pt>
                <c:pt idx="5">
                  <c:v>37</c:v>
                </c:pt>
                <c:pt idx="6">
                  <c:v>34</c:v>
                </c:pt>
                <c:pt idx="7">
                  <c:v>39</c:v>
                </c:pt>
                <c:pt idx="8">
                  <c:v>86</c:v>
                </c:pt>
                <c:pt idx="9">
                  <c:v>91</c:v>
                </c:pt>
                <c:pt idx="10">
                  <c:v>57</c:v>
                </c:pt>
                <c:pt idx="11">
                  <c:v>56</c:v>
                </c:pt>
                <c:pt idx="12">
                  <c:v>48</c:v>
                </c:pt>
                <c:pt idx="13">
                  <c:v>39</c:v>
                </c:pt>
                <c:pt idx="14">
                  <c:v>52</c:v>
                </c:pt>
                <c:pt idx="15">
                  <c:v>33</c:v>
                </c:pt>
                <c:pt idx="16">
                  <c:v>36</c:v>
                </c:pt>
                <c:pt idx="17">
                  <c:v>17</c:v>
                </c:pt>
                <c:pt idx="18">
                  <c:v>41</c:v>
                </c:pt>
                <c:pt idx="19">
                  <c:v>39</c:v>
                </c:pt>
                <c:pt idx="20">
                  <c:v>32</c:v>
                </c:pt>
                <c:pt idx="21">
                  <c:v>51</c:v>
                </c:pt>
                <c:pt idx="22">
                  <c:v>41</c:v>
                </c:pt>
                <c:pt idx="23">
                  <c:v>30</c:v>
                </c:pt>
                <c:pt idx="24">
                  <c:v>49</c:v>
                </c:pt>
                <c:pt idx="25">
                  <c:v>92</c:v>
                </c:pt>
                <c:pt idx="26">
                  <c:v>96</c:v>
                </c:pt>
                <c:pt idx="27">
                  <c:v>83</c:v>
                </c:pt>
                <c:pt idx="28">
                  <c:v>83</c:v>
                </c:pt>
                <c:pt idx="29">
                  <c:v>62</c:v>
                </c:pt>
                <c:pt idx="30">
                  <c:v>77</c:v>
                </c:pt>
                <c:pt idx="31">
                  <c:v>111</c:v>
                </c:pt>
                <c:pt idx="32">
                  <c:v>103</c:v>
                </c:pt>
                <c:pt idx="33">
                  <c:v>107</c:v>
                </c:pt>
                <c:pt idx="34">
                  <c:v>95</c:v>
                </c:pt>
                <c:pt idx="35">
                  <c:v>61</c:v>
                </c:pt>
                <c:pt idx="36">
                  <c:v>81</c:v>
                </c:pt>
                <c:pt idx="37">
                  <c:v>102</c:v>
                </c:pt>
                <c:pt idx="38">
                  <c:v>112</c:v>
                </c:pt>
                <c:pt idx="39">
                  <c:v>60</c:v>
                </c:pt>
                <c:pt idx="40">
                  <c:v>57</c:v>
                </c:pt>
                <c:pt idx="41">
                  <c:v>82</c:v>
                </c:pt>
                <c:pt idx="42">
                  <c:v>106</c:v>
                </c:pt>
                <c:pt idx="43">
                  <c:v>54</c:v>
                </c:pt>
                <c:pt idx="44">
                  <c:v>72</c:v>
                </c:pt>
                <c:pt idx="45">
                  <c:v>114</c:v>
                </c:pt>
                <c:pt idx="46">
                  <c:v>97</c:v>
                </c:pt>
                <c:pt idx="47">
                  <c:v>83</c:v>
                </c:pt>
                <c:pt idx="48">
                  <c:v>80</c:v>
                </c:pt>
                <c:pt idx="49">
                  <c:v>194</c:v>
                </c:pt>
                <c:pt idx="50">
                  <c:v>88</c:v>
                </c:pt>
                <c:pt idx="51">
                  <c:v>53</c:v>
                </c:pt>
                <c:pt idx="52">
                  <c:v>97</c:v>
                </c:pt>
                <c:pt idx="53">
                  <c:v>109</c:v>
                </c:pt>
                <c:pt idx="54">
                  <c:v>113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C3F6-4479-8C83-B7C879767C51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NDR barrierefrei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Sheet1!$A$2:$A$56</c:f>
              <c:numCache>
                <c:formatCode>m/d/yyyy</c:formatCode>
                <c:ptCount val="55"/>
                <c:pt idx="0">
                  <c:v>41275</c:v>
                </c:pt>
                <c:pt idx="1">
                  <c:v>41306</c:v>
                </c:pt>
                <c:pt idx="2">
                  <c:v>41334</c:v>
                </c:pt>
                <c:pt idx="3">
                  <c:v>41365</c:v>
                </c:pt>
                <c:pt idx="4">
                  <c:v>41395</c:v>
                </c:pt>
                <c:pt idx="5">
                  <c:v>41426</c:v>
                </c:pt>
                <c:pt idx="6">
                  <c:v>41456</c:v>
                </c:pt>
                <c:pt idx="7">
                  <c:v>41487</c:v>
                </c:pt>
                <c:pt idx="8">
                  <c:v>41518</c:v>
                </c:pt>
                <c:pt idx="9">
                  <c:v>41548</c:v>
                </c:pt>
                <c:pt idx="10">
                  <c:v>41579</c:v>
                </c:pt>
                <c:pt idx="11">
                  <c:v>41609</c:v>
                </c:pt>
                <c:pt idx="12">
                  <c:v>41640</c:v>
                </c:pt>
                <c:pt idx="13">
                  <c:v>41671</c:v>
                </c:pt>
                <c:pt idx="14">
                  <c:v>41699</c:v>
                </c:pt>
                <c:pt idx="15">
                  <c:v>41730</c:v>
                </c:pt>
                <c:pt idx="16">
                  <c:v>41760</c:v>
                </c:pt>
                <c:pt idx="17">
                  <c:v>41791</c:v>
                </c:pt>
                <c:pt idx="18">
                  <c:v>41821</c:v>
                </c:pt>
                <c:pt idx="19">
                  <c:v>41852</c:v>
                </c:pt>
                <c:pt idx="20">
                  <c:v>41883</c:v>
                </c:pt>
                <c:pt idx="21">
                  <c:v>41913</c:v>
                </c:pt>
                <c:pt idx="22">
                  <c:v>41944</c:v>
                </c:pt>
                <c:pt idx="23">
                  <c:v>41974</c:v>
                </c:pt>
                <c:pt idx="24">
                  <c:v>42005</c:v>
                </c:pt>
                <c:pt idx="25">
                  <c:v>42036</c:v>
                </c:pt>
                <c:pt idx="26">
                  <c:v>42064</c:v>
                </c:pt>
                <c:pt idx="27">
                  <c:v>42095</c:v>
                </c:pt>
                <c:pt idx="28">
                  <c:v>42125</c:v>
                </c:pt>
                <c:pt idx="29">
                  <c:v>42156</c:v>
                </c:pt>
                <c:pt idx="30">
                  <c:v>42186</c:v>
                </c:pt>
                <c:pt idx="31">
                  <c:v>42217</c:v>
                </c:pt>
                <c:pt idx="32">
                  <c:v>42248</c:v>
                </c:pt>
                <c:pt idx="33">
                  <c:v>42278</c:v>
                </c:pt>
                <c:pt idx="34">
                  <c:v>42309</c:v>
                </c:pt>
                <c:pt idx="35">
                  <c:v>42339</c:v>
                </c:pt>
                <c:pt idx="36">
                  <c:v>42370</c:v>
                </c:pt>
                <c:pt idx="37">
                  <c:v>42401</c:v>
                </c:pt>
                <c:pt idx="38">
                  <c:v>42430</c:v>
                </c:pt>
                <c:pt idx="39">
                  <c:v>42461</c:v>
                </c:pt>
                <c:pt idx="40">
                  <c:v>42491</c:v>
                </c:pt>
                <c:pt idx="41">
                  <c:v>42522</c:v>
                </c:pt>
                <c:pt idx="42">
                  <c:v>42552</c:v>
                </c:pt>
                <c:pt idx="43">
                  <c:v>42583</c:v>
                </c:pt>
                <c:pt idx="44">
                  <c:v>42614</c:v>
                </c:pt>
                <c:pt idx="45">
                  <c:v>42644</c:v>
                </c:pt>
                <c:pt idx="46">
                  <c:v>42675</c:v>
                </c:pt>
                <c:pt idx="47">
                  <c:v>42705</c:v>
                </c:pt>
                <c:pt idx="48">
                  <c:v>42736</c:v>
                </c:pt>
                <c:pt idx="49">
                  <c:v>42767</c:v>
                </c:pt>
                <c:pt idx="50">
                  <c:v>42795</c:v>
                </c:pt>
                <c:pt idx="51">
                  <c:v>42826</c:v>
                </c:pt>
                <c:pt idx="52">
                  <c:v>42856</c:v>
                </c:pt>
                <c:pt idx="53">
                  <c:v>42887</c:v>
                </c:pt>
                <c:pt idx="54">
                  <c:v>42917</c:v>
                </c:pt>
              </c:numCache>
            </c:numRef>
          </c:cat>
          <c:val>
            <c:numRef>
              <c:f>Sheet1!$P$2:$P$56</c:f>
              <c:numCache>
                <c:formatCode>General</c:formatCode>
                <c:ptCount val="5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1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C3F6-4479-8C83-B7C879767C51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NDR Sport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Sheet1!$A$2:$A$56</c:f>
              <c:numCache>
                <c:formatCode>m/d/yyyy</c:formatCode>
                <c:ptCount val="55"/>
                <c:pt idx="0">
                  <c:v>41275</c:v>
                </c:pt>
                <c:pt idx="1">
                  <c:v>41306</c:v>
                </c:pt>
                <c:pt idx="2">
                  <c:v>41334</c:v>
                </c:pt>
                <c:pt idx="3">
                  <c:v>41365</c:v>
                </c:pt>
                <c:pt idx="4">
                  <c:v>41395</c:v>
                </c:pt>
                <c:pt idx="5">
                  <c:v>41426</c:v>
                </c:pt>
                <c:pt idx="6">
                  <c:v>41456</c:v>
                </c:pt>
                <c:pt idx="7">
                  <c:v>41487</c:v>
                </c:pt>
                <c:pt idx="8">
                  <c:v>41518</c:v>
                </c:pt>
                <c:pt idx="9">
                  <c:v>41548</c:v>
                </c:pt>
                <c:pt idx="10">
                  <c:v>41579</c:v>
                </c:pt>
                <c:pt idx="11">
                  <c:v>41609</c:v>
                </c:pt>
                <c:pt idx="12">
                  <c:v>41640</c:v>
                </c:pt>
                <c:pt idx="13">
                  <c:v>41671</c:v>
                </c:pt>
                <c:pt idx="14">
                  <c:v>41699</c:v>
                </c:pt>
                <c:pt idx="15">
                  <c:v>41730</c:v>
                </c:pt>
                <c:pt idx="16">
                  <c:v>41760</c:v>
                </c:pt>
                <c:pt idx="17">
                  <c:v>41791</c:v>
                </c:pt>
                <c:pt idx="18">
                  <c:v>41821</c:v>
                </c:pt>
                <c:pt idx="19">
                  <c:v>41852</c:v>
                </c:pt>
                <c:pt idx="20">
                  <c:v>41883</c:v>
                </c:pt>
                <c:pt idx="21">
                  <c:v>41913</c:v>
                </c:pt>
                <c:pt idx="22">
                  <c:v>41944</c:v>
                </c:pt>
                <c:pt idx="23">
                  <c:v>41974</c:v>
                </c:pt>
                <c:pt idx="24">
                  <c:v>42005</c:v>
                </c:pt>
                <c:pt idx="25">
                  <c:v>42036</c:v>
                </c:pt>
                <c:pt idx="26">
                  <c:v>42064</c:v>
                </c:pt>
                <c:pt idx="27">
                  <c:v>42095</c:v>
                </c:pt>
                <c:pt idx="28">
                  <c:v>42125</c:v>
                </c:pt>
                <c:pt idx="29">
                  <c:v>42156</c:v>
                </c:pt>
                <c:pt idx="30">
                  <c:v>42186</c:v>
                </c:pt>
                <c:pt idx="31">
                  <c:v>42217</c:v>
                </c:pt>
                <c:pt idx="32">
                  <c:v>42248</c:v>
                </c:pt>
                <c:pt idx="33">
                  <c:v>42278</c:v>
                </c:pt>
                <c:pt idx="34">
                  <c:v>42309</c:v>
                </c:pt>
                <c:pt idx="35">
                  <c:v>42339</c:v>
                </c:pt>
                <c:pt idx="36">
                  <c:v>42370</c:v>
                </c:pt>
                <c:pt idx="37">
                  <c:v>42401</c:v>
                </c:pt>
                <c:pt idx="38">
                  <c:v>42430</c:v>
                </c:pt>
                <c:pt idx="39">
                  <c:v>42461</c:v>
                </c:pt>
                <c:pt idx="40">
                  <c:v>42491</c:v>
                </c:pt>
                <c:pt idx="41">
                  <c:v>42522</c:v>
                </c:pt>
                <c:pt idx="42">
                  <c:v>42552</c:v>
                </c:pt>
                <c:pt idx="43">
                  <c:v>42583</c:v>
                </c:pt>
                <c:pt idx="44">
                  <c:v>42614</c:v>
                </c:pt>
                <c:pt idx="45">
                  <c:v>42644</c:v>
                </c:pt>
                <c:pt idx="46">
                  <c:v>42675</c:v>
                </c:pt>
                <c:pt idx="47">
                  <c:v>42705</c:v>
                </c:pt>
                <c:pt idx="48">
                  <c:v>42736</c:v>
                </c:pt>
                <c:pt idx="49">
                  <c:v>42767</c:v>
                </c:pt>
                <c:pt idx="50">
                  <c:v>42795</c:v>
                </c:pt>
                <c:pt idx="51">
                  <c:v>42826</c:v>
                </c:pt>
                <c:pt idx="52">
                  <c:v>42856</c:v>
                </c:pt>
                <c:pt idx="53">
                  <c:v>42887</c:v>
                </c:pt>
                <c:pt idx="54">
                  <c:v>42917</c:v>
                </c:pt>
              </c:numCache>
            </c:numRef>
          </c:cat>
          <c:val>
            <c:numRef>
              <c:f>Sheet1!$Q$2:$Q$56</c:f>
              <c:numCache>
                <c:formatCode>General</c:formatCode>
                <c:ptCount val="5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2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1</c:v>
                </c:pt>
                <c:pt idx="20">
                  <c:v>2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2</c:v>
                </c:pt>
                <c:pt idx="26">
                  <c:v>2</c:v>
                </c:pt>
                <c:pt idx="27">
                  <c:v>2</c:v>
                </c:pt>
                <c:pt idx="28">
                  <c:v>2</c:v>
                </c:pt>
                <c:pt idx="29">
                  <c:v>1</c:v>
                </c:pt>
                <c:pt idx="30">
                  <c:v>2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0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5</c:v>
                </c:pt>
                <c:pt idx="39">
                  <c:v>3</c:v>
                </c:pt>
                <c:pt idx="40">
                  <c:v>1</c:v>
                </c:pt>
                <c:pt idx="41">
                  <c:v>1</c:v>
                </c:pt>
                <c:pt idx="42">
                  <c:v>0</c:v>
                </c:pt>
                <c:pt idx="43">
                  <c:v>3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2</c:v>
                </c:pt>
                <c:pt idx="48">
                  <c:v>2</c:v>
                </c:pt>
                <c:pt idx="49">
                  <c:v>3</c:v>
                </c:pt>
                <c:pt idx="50">
                  <c:v>3</c:v>
                </c:pt>
                <c:pt idx="51">
                  <c:v>5</c:v>
                </c:pt>
                <c:pt idx="52">
                  <c:v>11</c:v>
                </c:pt>
                <c:pt idx="53">
                  <c:v>4</c:v>
                </c:pt>
                <c:pt idx="54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C3F6-4479-8C83-B7C879767C51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Weltbilder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Sheet1!$A$2:$A$56</c:f>
              <c:numCache>
                <c:formatCode>m/d/yyyy</c:formatCode>
                <c:ptCount val="55"/>
                <c:pt idx="0">
                  <c:v>41275</c:v>
                </c:pt>
                <c:pt idx="1">
                  <c:v>41306</c:v>
                </c:pt>
                <c:pt idx="2">
                  <c:v>41334</c:v>
                </c:pt>
                <c:pt idx="3">
                  <c:v>41365</c:v>
                </c:pt>
                <c:pt idx="4">
                  <c:v>41395</c:v>
                </c:pt>
                <c:pt idx="5">
                  <c:v>41426</c:v>
                </c:pt>
                <c:pt idx="6">
                  <c:v>41456</c:v>
                </c:pt>
                <c:pt idx="7">
                  <c:v>41487</c:v>
                </c:pt>
                <c:pt idx="8">
                  <c:v>41518</c:v>
                </c:pt>
                <c:pt idx="9">
                  <c:v>41548</c:v>
                </c:pt>
                <c:pt idx="10">
                  <c:v>41579</c:v>
                </c:pt>
                <c:pt idx="11">
                  <c:v>41609</c:v>
                </c:pt>
                <c:pt idx="12">
                  <c:v>41640</c:v>
                </c:pt>
                <c:pt idx="13">
                  <c:v>41671</c:v>
                </c:pt>
                <c:pt idx="14">
                  <c:v>41699</c:v>
                </c:pt>
                <c:pt idx="15">
                  <c:v>41730</c:v>
                </c:pt>
                <c:pt idx="16">
                  <c:v>41760</c:v>
                </c:pt>
                <c:pt idx="17">
                  <c:v>41791</c:v>
                </c:pt>
                <c:pt idx="18">
                  <c:v>41821</c:v>
                </c:pt>
                <c:pt idx="19">
                  <c:v>41852</c:v>
                </c:pt>
                <c:pt idx="20">
                  <c:v>41883</c:v>
                </c:pt>
                <c:pt idx="21">
                  <c:v>41913</c:v>
                </c:pt>
                <c:pt idx="22">
                  <c:v>41944</c:v>
                </c:pt>
                <c:pt idx="23">
                  <c:v>41974</c:v>
                </c:pt>
                <c:pt idx="24">
                  <c:v>42005</c:v>
                </c:pt>
                <c:pt idx="25">
                  <c:v>42036</c:v>
                </c:pt>
                <c:pt idx="26">
                  <c:v>42064</c:v>
                </c:pt>
                <c:pt idx="27">
                  <c:v>42095</c:v>
                </c:pt>
                <c:pt idx="28">
                  <c:v>42125</c:v>
                </c:pt>
                <c:pt idx="29">
                  <c:v>42156</c:v>
                </c:pt>
                <c:pt idx="30">
                  <c:v>42186</c:v>
                </c:pt>
                <c:pt idx="31">
                  <c:v>42217</c:v>
                </c:pt>
                <c:pt idx="32">
                  <c:v>42248</c:v>
                </c:pt>
                <c:pt idx="33">
                  <c:v>42278</c:v>
                </c:pt>
                <c:pt idx="34">
                  <c:v>42309</c:v>
                </c:pt>
                <c:pt idx="35">
                  <c:v>42339</c:v>
                </c:pt>
                <c:pt idx="36">
                  <c:v>42370</c:v>
                </c:pt>
                <c:pt idx="37">
                  <c:v>42401</c:v>
                </c:pt>
                <c:pt idx="38">
                  <c:v>42430</c:v>
                </c:pt>
                <c:pt idx="39">
                  <c:v>42461</c:v>
                </c:pt>
                <c:pt idx="40">
                  <c:v>42491</c:v>
                </c:pt>
                <c:pt idx="41">
                  <c:v>42522</c:v>
                </c:pt>
                <c:pt idx="42">
                  <c:v>42552</c:v>
                </c:pt>
                <c:pt idx="43">
                  <c:v>42583</c:v>
                </c:pt>
                <c:pt idx="44">
                  <c:v>42614</c:v>
                </c:pt>
                <c:pt idx="45">
                  <c:v>42644</c:v>
                </c:pt>
                <c:pt idx="46">
                  <c:v>42675</c:v>
                </c:pt>
                <c:pt idx="47">
                  <c:v>42705</c:v>
                </c:pt>
                <c:pt idx="48">
                  <c:v>42736</c:v>
                </c:pt>
                <c:pt idx="49">
                  <c:v>42767</c:v>
                </c:pt>
                <c:pt idx="50">
                  <c:v>42795</c:v>
                </c:pt>
                <c:pt idx="51">
                  <c:v>42826</c:v>
                </c:pt>
                <c:pt idx="52">
                  <c:v>42856</c:v>
                </c:pt>
                <c:pt idx="53">
                  <c:v>42887</c:v>
                </c:pt>
                <c:pt idx="54">
                  <c:v>42917</c:v>
                </c:pt>
              </c:numCache>
            </c:numRef>
          </c:cat>
          <c:val>
            <c:numRef>
              <c:f>Sheet1!$R$2:$R$56</c:f>
              <c:numCache>
                <c:formatCode>General</c:formatCode>
                <c:ptCount val="5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1</c:v>
                </c:pt>
                <c:pt idx="37">
                  <c:v>1</c:v>
                </c:pt>
                <c:pt idx="38">
                  <c:v>0</c:v>
                </c:pt>
                <c:pt idx="39">
                  <c:v>2</c:v>
                </c:pt>
                <c:pt idx="40">
                  <c:v>21</c:v>
                </c:pt>
                <c:pt idx="41">
                  <c:v>3</c:v>
                </c:pt>
                <c:pt idx="42">
                  <c:v>3</c:v>
                </c:pt>
                <c:pt idx="43">
                  <c:v>5</c:v>
                </c:pt>
                <c:pt idx="44">
                  <c:v>8</c:v>
                </c:pt>
                <c:pt idx="45">
                  <c:v>5</c:v>
                </c:pt>
                <c:pt idx="46">
                  <c:v>2</c:v>
                </c:pt>
                <c:pt idx="47">
                  <c:v>8</c:v>
                </c:pt>
                <c:pt idx="48">
                  <c:v>8</c:v>
                </c:pt>
                <c:pt idx="49">
                  <c:v>11</c:v>
                </c:pt>
                <c:pt idx="50">
                  <c:v>11</c:v>
                </c:pt>
                <c:pt idx="51">
                  <c:v>38</c:v>
                </c:pt>
                <c:pt idx="52">
                  <c:v>11</c:v>
                </c:pt>
                <c:pt idx="53">
                  <c:v>7</c:v>
                </c:pt>
                <c:pt idx="54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C3F6-4479-8C83-B7C879767C51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Sesamstrasse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Sheet1!$A$2:$A$56</c:f>
              <c:numCache>
                <c:formatCode>m/d/yyyy</c:formatCode>
                <c:ptCount val="55"/>
                <c:pt idx="0">
                  <c:v>41275</c:v>
                </c:pt>
                <c:pt idx="1">
                  <c:v>41306</c:v>
                </c:pt>
                <c:pt idx="2">
                  <c:v>41334</c:v>
                </c:pt>
                <c:pt idx="3">
                  <c:v>41365</c:v>
                </c:pt>
                <c:pt idx="4">
                  <c:v>41395</c:v>
                </c:pt>
                <c:pt idx="5">
                  <c:v>41426</c:v>
                </c:pt>
                <c:pt idx="6">
                  <c:v>41456</c:v>
                </c:pt>
                <c:pt idx="7">
                  <c:v>41487</c:v>
                </c:pt>
                <c:pt idx="8">
                  <c:v>41518</c:v>
                </c:pt>
                <c:pt idx="9">
                  <c:v>41548</c:v>
                </c:pt>
                <c:pt idx="10">
                  <c:v>41579</c:v>
                </c:pt>
                <c:pt idx="11">
                  <c:v>41609</c:v>
                </c:pt>
                <c:pt idx="12">
                  <c:v>41640</c:v>
                </c:pt>
                <c:pt idx="13">
                  <c:v>41671</c:v>
                </c:pt>
                <c:pt idx="14">
                  <c:v>41699</c:v>
                </c:pt>
                <c:pt idx="15">
                  <c:v>41730</c:v>
                </c:pt>
                <c:pt idx="16">
                  <c:v>41760</c:v>
                </c:pt>
                <c:pt idx="17">
                  <c:v>41791</c:v>
                </c:pt>
                <c:pt idx="18">
                  <c:v>41821</c:v>
                </c:pt>
                <c:pt idx="19">
                  <c:v>41852</c:v>
                </c:pt>
                <c:pt idx="20">
                  <c:v>41883</c:v>
                </c:pt>
                <c:pt idx="21">
                  <c:v>41913</c:v>
                </c:pt>
                <c:pt idx="22">
                  <c:v>41944</c:v>
                </c:pt>
                <c:pt idx="23">
                  <c:v>41974</c:v>
                </c:pt>
                <c:pt idx="24">
                  <c:v>42005</c:v>
                </c:pt>
                <c:pt idx="25">
                  <c:v>42036</c:v>
                </c:pt>
                <c:pt idx="26">
                  <c:v>42064</c:v>
                </c:pt>
                <c:pt idx="27">
                  <c:v>42095</c:v>
                </c:pt>
                <c:pt idx="28">
                  <c:v>42125</c:v>
                </c:pt>
                <c:pt idx="29">
                  <c:v>42156</c:v>
                </c:pt>
                <c:pt idx="30">
                  <c:v>42186</c:v>
                </c:pt>
                <c:pt idx="31">
                  <c:v>42217</c:v>
                </c:pt>
                <c:pt idx="32">
                  <c:v>42248</c:v>
                </c:pt>
                <c:pt idx="33">
                  <c:v>42278</c:v>
                </c:pt>
                <c:pt idx="34">
                  <c:v>42309</c:v>
                </c:pt>
                <c:pt idx="35">
                  <c:v>42339</c:v>
                </c:pt>
                <c:pt idx="36">
                  <c:v>42370</c:v>
                </c:pt>
                <c:pt idx="37">
                  <c:v>42401</c:v>
                </c:pt>
                <c:pt idx="38">
                  <c:v>42430</c:v>
                </c:pt>
                <c:pt idx="39">
                  <c:v>42461</c:v>
                </c:pt>
                <c:pt idx="40">
                  <c:v>42491</c:v>
                </c:pt>
                <c:pt idx="41">
                  <c:v>42522</c:v>
                </c:pt>
                <c:pt idx="42">
                  <c:v>42552</c:v>
                </c:pt>
                <c:pt idx="43">
                  <c:v>42583</c:v>
                </c:pt>
                <c:pt idx="44">
                  <c:v>42614</c:v>
                </c:pt>
                <c:pt idx="45">
                  <c:v>42644</c:v>
                </c:pt>
                <c:pt idx="46">
                  <c:v>42675</c:v>
                </c:pt>
                <c:pt idx="47">
                  <c:v>42705</c:v>
                </c:pt>
                <c:pt idx="48">
                  <c:v>42736</c:v>
                </c:pt>
                <c:pt idx="49">
                  <c:v>42767</c:v>
                </c:pt>
                <c:pt idx="50">
                  <c:v>42795</c:v>
                </c:pt>
                <c:pt idx="51">
                  <c:v>42826</c:v>
                </c:pt>
                <c:pt idx="52">
                  <c:v>42856</c:v>
                </c:pt>
                <c:pt idx="53">
                  <c:v>42887</c:v>
                </c:pt>
                <c:pt idx="54">
                  <c:v>42917</c:v>
                </c:pt>
              </c:numCache>
            </c:numRef>
          </c:cat>
          <c:val>
            <c:numRef>
              <c:f>Sheet1!$S$2:$S$56</c:f>
              <c:numCache>
                <c:formatCode>General</c:formatCode>
                <c:ptCount val="55"/>
                <c:pt idx="0">
                  <c:v>11</c:v>
                </c:pt>
                <c:pt idx="1">
                  <c:v>4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5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14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4</c:v>
                </c:pt>
                <c:pt idx="24">
                  <c:v>3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3</c:v>
                </c:pt>
                <c:pt idx="30">
                  <c:v>1</c:v>
                </c:pt>
                <c:pt idx="31">
                  <c:v>1</c:v>
                </c:pt>
                <c:pt idx="32">
                  <c:v>0</c:v>
                </c:pt>
                <c:pt idx="33">
                  <c:v>4</c:v>
                </c:pt>
                <c:pt idx="34">
                  <c:v>1</c:v>
                </c:pt>
                <c:pt idx="35">
                  <c:v>1</c:v>
                </c:pt>
                <c:pt idx="36">
                  <c:v>5</c:v>
                </c:pt>
                <c:pt idx="37">
                  <c:v>3</c:v>
                </c:pt>
                <c:pt idx="38">
                  <c:v>9</c:v>
                </c:pt>
                <c:pt idx="39">
                  <c:v>10</c:v>
                </c:pt>
                <c:pt idx="40">
                  <c:v>4</c:v>
                </c:pt>
                <c:pt idx="41">
                  <c:v>3</c:v>
                </c:pt>
                <c:pt idx="42">
                  <c:v>2</c:v>
                </c:pt>
                <c:pt idx="43">
                  <c:v>8</c:v>
                </c:pt>
                <c:pt idx="44">
                  <c:v>108</c:v>
                </c:pt>
                <c:pt idx="45">
                  <c:v>9</c:v>
                </c:pt>
                <c:pt idx="46">
                  <c:v>6</c:v>
                </c:pt>
                <c:pt idx="47">
                  <c:v>22</c:v>
                </c:pt>
                <c:pt idx="48">
                  <c:v>11</c:v>
                </c:pt>
                <c:pt idx="49">
                  <c:v>6</c:v>
                </c:pt>
                <c:pt idx="50">
                  <c:v>8</c:v>
                </c:pt>
                <c:pt idx="51">
                  <c:v>10</c:v>
                </c:pt>
                <c:pt idx="52">
                  <c:v>6</c:v>
                </c:pt>
                <c:pt idx="53">
                  <c:v>7</c:v>
                </c:pt>
                <c:pt idx="54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C3F6-4479-8C83-B7C879767C51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NDR Mecklenburg-Vorpommern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Sheet1!$A$2:$A$56</c:f>
              <c:numCache>
                <c:formatCode>m/d/yyyy</c:formatCode>
                <c:ptCount val="55"/>
                <c:pt idx="0">
                  <c:v>41275</c:v>
                </c:pt>
                <c:pt idx="1">
                  <c:v>41306</c:v>
                </c:pt>
                <c:pt idx="2">
                  <c:v>41334</c:v>
                </c:pt>
                <c:pt idx="3">
                  <c:v>41365</c:v>
                </c:pt>
                <c:pt idx="4">
                  <c:v>41395</c:v>
                </c:pt>
                <c:pt idx="5">
                  <c:v>41426</c:v>
                </c:pt>
                <c:pt idx="6">
                  <c:v>41456</c:v>
                </c:pt>
                <c:pt idx="7">
                  <c:v>41487</c:v>
                </c:pt>
                <c:pt idx="8">
                  <c:v>41518</c:v>
                </c:pt>
                <c:pt idx="9">
                  <c:v>41548</c:v>
                </c:pt>
                <c:pt idx="10">
                  <c:v>41579</c:v>
                </c:pt>
                <c:pt idx="11">
                  <c:v>41609</c:v>
                </c:pt>
                <c:pt idx="12">
                  <c:v>41640</c:v>
                </c:pt>
                <c:pt idx="13">
                  <c:v>41671</c:v>
                </c:pt>
                <c:pt idx="14">
                  <c:v>41699</c:v>
                </c:pt>
                <c:pt idx="15">
                  <c:v>41730</c:v>
                </c:pt>
                <c:pt idx="16">
                  <c:v>41760</c:v>
                </c:pt>
                <c:pt idx="17">
                  <c:v>41791</c:v>
                </c:pt>
                <c:pt idx="18">
                  <c:v>41821</c:v>
                </c:pt>
                <c:pt idx="19">
                  <c:v>41852</c:v>
                </c:pt>
                <c:pt idx="20">
                  <c:v>41883</c:v>
                </c:pt>
                <c:pt idx="21">
                  <c:v>41913</c:v>
                </c:pt>
                <c:pt idx="22">
                  <c:v>41944</c:v>
                </c:pt>
                <c:pt idx="23">
                  <c:v>41974</c:v>
                </c:pt>
                <c:pt idx="24">
                  <c:v>42005</c:v>
                </c:pt>
                <c:pt idx="25">
                  <c:v>42036</c:v>
                </c:pt>
                <c:pt idx="26">
                  <c:v>42064</c:v>
                </c:pt>
                <c:pt idx="27">
                  <c:v>42095</c:v>
                </c:pt>
                <c:pt idx="28">
                  <c:v>42125</c:v>
                </c:pt>
                <c:pt idx="29">
                  <c:v>42156</c:v>
                </c:pt>
                <c:pt idx="30">
                  <c:v>42186</c:v>
                </c:pt>
                <c:pt idx="31">
                  <c:v>42217</c:v>
                </c:pt>
                <c:pt idx="32">
                  <c:v>42248</c:v>
                </c:pt>
                <c:pt idx="33">
                  <c:v>42278</c:v>
                </c:pt>
                <c:pt idx="34">
                  <c:v>42309</c:v>
                </c:pt>
                <c:pt idx="35">
                  <c:v>42339</c:v>
                </c:pt>
                <c:pt idx="36">
                  <c:v>42370</c:v>
                </c:pt>
                <c:pt idx="37">
                  <c:v>42401</c:v>
                </c:pt>
                <c:pt idx="38">
                  <c:v>42430</c:v>
                </c:pt>
                <c:pt idx="39">
                  <c:v>42461</c:v>
                </c:pt>
                <c:pt idx="40">
                  <c:v>42491</c:v>
                </c:pt>
                <c:pt idx="41">
                  <c:v>42522</c:v>
                </c:pt>
                <c:pt idx="42">
                  <c:v>42552</c:v>
                </c:pt>
                <c:pt idx="43">
                  <c:v>42583</c:v>
                </c:pt>
                <c:pt idx="44">
                  <c:v>42614</c:v>
                </c:pt>
                <c:pt idx="45">
                  <c:v>42644</c:v>
                </c:pt>
                <c:pt idx="46">
                  <c:v>42675</c:v>
                </c:pt>
                <c:pt idx="47">
                  <c:v>42705</c:v>
                </c:pt>
                <c:pt idx="48">
                  <c:v>42736</c:v>
                </c:pt>
                <c:pt idx="49">
                  <c:v>42767</c:v>
                </c:pt>
                <c:pt idx="50">
                  <c:v>42795</c:v>
                </c:pt>
                <c:pt idx="51">
                  <c:v>42826</c:v>
                </c:pt>
                <c:pt idx="52">
                  <c:v>42856</c:v>
                </c:pt>
                <c:pt idx="53">
                  <c:v>42887</c:v>
                </c:pt>
                <c:pt idx="54">
                  <c:v>42917</c:v>
                </c:pt>
              </c:numCache>
            </c:numRef>
          </c:cat>
          <c:val>
            <c:numRef>
              <c:f>Sheet1!$T$2:$T$56</c:f>
              <c:numCache>
                <c:formatCode>General</c:formatCode>
                <c:ptCount val="55"/>
                <c:pt idx="0">
                  <c:v>8</c:v>
                </c:pt>
                <c:pt idx="1">
                  <c:v>10</c:v>
                </c:pt>
                <c:pt idx="2">
                  <c:v>8</c:v>
                </c:pt>
                <c:pt idx="3">
                  <c:v>5</c:v>
                </c:pt>
                <c:pt idx="4">
                  <c:v>5</c:v>
                </c:pt>
                <c:pt idx="5">
                  <c:v>4</c:v>
                </c:pt>
                <c:pt idx="6">
                  <c:v>6</c:v>
                </c:pt>
                <c:pt idx="7">
                  <c:v>8</c:v>
                </c:pt>
                <c:pt idx="8">
                  <c:v>6</c:v>
                </c:pt>
                <c:pt idx="9">
                  <c:v>5</c:v>
                </c:pt>
                <c:pt idx="10">
                  <c:v>5</c:v>
                </c:pt>
                <c:pt idx="11">
                  <c:v>3</c:v>
                </c:pt>
                <c:pt idx="12">
                  <c:v>6</c:v>
                </c:pt>
                <c:pt idx="13">
                  <c:v>4</c:v>
                </c:pt>
                <c:pt idx="14">
                  <c:v>5</c:v>
                </c:pt>
                <c:pt idx="15">
                  <c:v>2</c:v>
                </c:pt>
                <c:pt idx="16">
                  <c:v>2</c:v>
                </c:pt>
                <c:pt idx="17">
                  <c:v>3</c:v>
                </c:pt>
                <c:pt idx="18">
                  <c:v>2</c:v>
                </c:pt>
                <c:pt idx="19">
                  <c:v>3</c:v>
                </c:pt>
                <c:pt idx="20">
                  <c:v>2</c:v>
                </c:pt>
                <c:pt idx="21">
                  <c:v>3</c:v>
                </c:pt>
                <c:pt idx="22">
                  <c:v>2</c:v>
                </c:pt>
                <c:pt idx="23">
                  <c:v>3</c:v>
                </c:pt>
                <c:pt idx="24">
                  <c:v>2</c:v>
                </c:pt>
                <c:pt idx="25">
                  <c:v>4</c:v>
                </c:pt>
                <c:pt idx="26">
                  <c:v>2</c:v>
                </c:pt>
                <c:pt idx="27">
                  <c:v>3</c:v>
                </c:pt>
                <c:pt idx="28">
                  <c:v>3</c:v>
                </c:pt>
                <c:pt idx="29">
                  <c:v>4</c:v>
                </c:pt>
                <c:pt idx="30">
                  <c:v>4</c:v>
                </c:pt>
                <c:pt idx="31">
                  <c:v>4</c:v>
                </c:pt>
                <c:pt idx="32">
                  <c:v>5</c:v>
                </c:pt>
                <c:pt idx="33">
                  <c:v>3</c:v>
                </c:pt>
                <c:pt idx="34">
                  <c:v>4</c:v>
                </c:pt>
                <c:pt idx="35">
                  <c:v>4</c:v>
                </c:pt>
                <c:pt idx="36">
                  <c:v>3</c:v>
                </c:pt>
                <c:pt idx="37">
                  <c:v>4</c:v>
                </c:pt>
                <c:pt idx="38">
                  <c:v>3</c:v>
                </c:pt>
                <c:pt idx="39">
                  <c:v>4</c:v>
                </c:pt>
                <c:pt idx="40">
                  <c:v>4</c:v>
                </c:pt>
                <c:pt idx="41">
                  <c:v>2</c:v>
                </c:pt>
                <c:pt idx="42">
                  <c:v>3</c:v>
                </c:pt>
                <c:pt idx="43">
                  <c:v>2</c:v>
                </c:pt>
                <c:pt idx="44">
                  <c:v>3</c:v>
                </c:pt>
                <c:pt idx="45">
                  <c:v>3</c:v>
                </c:pt>
                <c:pt idx="46">
                  <c:v>3</c:v>
                </c:pt>
                <c:pt idx="47">
                  <c:v>4</c:v>
                </c:pt>
                <c:pt idx="48">
                  <c:v>9</c:v>
                </c:pt>
                <c:pt idx="49">
                  <c:v>7</c:v>
                </c:pt>
                <c:pt idx="50">
                  <c:v>8</c:v>
                </c:pt>
                <c:pt idx="51">
                  <c:v>5</c:v>
                </c:pt>
                <c:pt idx="52">
                  <c:v>7</c:v>
                </c:pt>
                <c:pt idx="53">
                  <c:v>11</c:v>
                </c:pt>
                <c:pt idx="54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C3F6-4479-8C83-B7C879767C51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NDR Hamburg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Sheet1!$A$2:$A$56</c:f>
              <c:numCache>
                <c:formatCode>m/d/yyyy</c:formatCode>
                <c:ptCount val="55"/>
                <c:pt idx="0">
                  <c:v>41275</c:v>
                </c:pt>
                <c:pt idx="1">
                  <c:v>41306</c:v>
                </c:pt>
                <c:pt idx="2">
                  <c:v>41334</c:v>
                </c:pt>
                <c:pt idx="3">
                  <c:v>41365</c:v>
                </c:pt>
                <c:pt idx="4">
                  <c:v>41395</c:v>
                </c:pt>
                <c:pt idx="5">
                  <c:v>41426</c:v>
                </c:pt>
                <c:pt idx="6">
                  <c:v>41456</c:v>
                </c:pt>
                <c:pt idx="7">
                  <c:v>41487</c:v>
                </c:pt>
                <c:pt idx="8">
                  <c:v>41518</c:v>
                </c:pt>
                <c:pt idx="9">
                  <c:v>41548</c:v>
                </c:pt>
                <c:pt idx="10">
                  <c:v>41579</c:v>
                </c:pt>
                <c:pt idx="11">
                  <c:v>41609</c:v>
                </c:pt>
                <c:pt idx="12">
                  <c:v>41640</c:v>
                </c:pt>
                <c:pt idx="13">
                  <c:v>41671</c:v>
                </c:pt>
                <c:pt idx="14">
                  <c:v>41699</c:v>
                </c:pt>
                <c:pt idx="15">
                  <c:v>41730</c:v>
                </c:pt>
                <c:pt idx="16">
                  <c:v>41760</c:v>
                </c:pt>
                <c:pt idx="17">
                  <c:v>41791</c:v>
                </c:pt>
                <c:pt idx="18">
                  <c:v>41821</c:v>
                </c:pt>
                <c:pt idx="19">
                  <c:v>41852</c:v>
                </c:pt>
                <c:pt idx="20">
                  <c:v>41883</c:v>
                </c:pt>
                <c:pt idx="21">
                  <c:v>41913</c:v>
                </c:pt>
                <c:pt idx="22">
                  <c:v>41944</c:v>
                </c:pt>
                <c:pt idx="23">
                  <c:v>41974</c:v>
                </c:pt>
                <c:pt idx="24">
                  <c:v>42005</c:v>
                </c:pt>
                <c:pt idx="25">
                  <c:v>42036</c:v>
                </c:pt>
                <c:pt idx="26">
                  <c:v>42064</c:v>
                </c:pt>
                <c:pt idx="27">
                  <c:v>42095</c:v>
                </c:pt>
                <c:pt idx="28">
                  <c:v>42125</c:v>
                </c:pt>
                <c:pt idx="29">
                  <c:v>42156</c:v>
                </c:pt>
                <c:pt idx="30">
                  <c:v>42186</c:v>
                </c:pt>
                <c:pt idx="31">
                  <c:v>42217</c:v>
                </c:pt>
                <c:pt idx="32">
                  <c:v>42248</c:v>
                </c:pt>
                <c:pt idx="33">
                  <c:v>42278</c:v>
                </c:pt>
                <c:pt idx="34">
                  <c:v>42309</c:v>
                </c:pt>
                <c:pt idx="35">
                  <c:v>42339</c:v>
                </c:pt>
                <c:pt idx="36">
                  <c:v>42370</c:v>
                </c:pt>
                <c:pt idx="37">
                  <c:v>42401</c:v>
                </c:pt>
                <c:pt idx="38">
                  <c:v>42430</c:v>
                </c:pt>
                <c:pt idx="39">
                  <c:v>42461</c:v>
                </c:pt>
                <c:pt idx="40">
                  <c:v>42491</c:v>
                </c:pt>
                <c:pt idx="41">
                  <c:v>42522</c:v>
                </c:pt>
                <c:pt idx="42">
                  <c:v>42552</c:v>
                </c:pt>
                <c:pt idx="43">
                  <c:v>42583</c:v>
                </c:pt>
                <c:pt idx="44">
                  <c:v>42614</c:v>
                </c:pt>
                <c:pt idx="45">
                  <c:v>42644</c:v>
                </c:pt>
                <c:pt idx="46">
                  <c:v>42675</c:v>
                </c:pt>
                <c:pt idx="47">
                  <c:v>42705</c:v>
                </c:pt>
                <c:pt idx="48">
                  <c:v>42736</c:v>
                </c:pt>
                <c:pt idx="49">
                  <c:v>42767</c:v>
                </c:pt>
                <c:pt idx="50">
                  <c:v>42795</c:v>
                </c:pt>
                <c:pt idx="51">
                  <c:v>42826</c:v>
                </c:pt>
                <c:pt idx="52">
                  <c:v>42856</c:v>
                </c:pt>
                <c:pt idx="53">
                  <c:v>42887</c:v>
                </c:pt>
                <c:pt idx="54">
                  <c:v>42917</c:v>
                </c:pt>
              </c:numCache>
            </c:numRef>
          </c:cat>
          <c:val>
            <c:numRef>
              <c:f>Sheet1!$U$2:$U$56</c:f>
              <c:numCache>
                <c:formatCode>General</c:formatCode>
                <c:ptCount val="55"/>
                <c:pt idx="0">
                  <c:v>11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12</c:v>
                </c:pt>
                <c:pt idx="12">
                  <c:v>2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2</c:v>
                </c:pt>
                <c:pt idx="19">
                  <c:v>3</c:v>
                </c:pt>
                <c:pt idx="20">
                  <c:v>3</c:v>
                </c:pt>
                <c:pt idx="21">
                  <c:v>3</c:v>
                </c:pt>
                <c:pt idx="22">
                  <c:v>3</c:v>
                </c:pt>
                <c:pt idx="23">
                  <c:v>4</c:v>
                </c:pt>
                <c:pt idx="24">
                  <c:v>3</c:v>
                </c:pt>
                <c:pt idx="25">
                  <c:v>2</c:v>
                </c:pt>
                <c:pt idx="26">
                  <c:v>3</c:v>
                </c:pt>
                <c:pt idx="27">
                  <c:v>84</c:v>
                </c:pt>
                <c:pt idx="28">
                  <c:v>5</c:v>
                </c:pt>
                <c:pt idx="29">
                  <c:v>4</c:v>
                </c:pt>
                <c:pt idx="30">
                  <c:v>4</c:v>
                </c:pt>
                <c:pt idx="31">
                  <c:v>4</c:v>
                </c:pt>
                <c:pt idx="32">
                  <c:v>9</c:v>
                </c:pt>
                <c:pt idx="33">
                  <c:v>7</c:v>
                </c:pt>
                <c:pt idx="34">
                  <c:v>7</c:v>
                </c:pt>
                <c:pt idx="35">
                  <c:v>3</c:v>
                </c:pt>
                <c:pt idx="36">
                  <c:v>5</c:v>
                </c:pt>
                <c:pt idx="37">
                  <c:v>4</c:v>
                </c:pt>
                <c:pt idx="38">
                  <c:v>6</c:v>
                </c:pt>
                <c:pt idx="39">
                  <c:v>5</c:v>
                </c:pt>
                <c:pt idx="40">
                  <c:v>4</c:v>
                </c:pt>
                <c:pt idx="41">
                  <c:v>3</c:v>
                </c:pt>
                <c:pt idx="42">
                  <c:v>3</c:v>
                </c:pt>
                <c:pt idx="43">
                  <c:v>5</c:v>
                </c:pt>
                <c:pt idx="44">
                  <c:v>6</c:v>
                </c:pt>
                <c:pt idx="45">
                  <c:v>7</c:v>
                </c:pt>
                <c:pt idx="46">
                  <c:v>8</c:v>
                </c:pt>
                <c:pt idx="47">
                  <c:v>6</c:v>
                </c:pt>
                <c:pt idx="48">
                  <c:v>7</c:v>
                </c:pt>
                <c:pt idx="49">
                  <c:v>6</c:v>
                </c:pt>
                <c:pt idx="50">
                  <c:v>9</c:v>
                </c:pt>
                <c:pt idx="51">
                  <c:v>8</c:v>
                </c:pt>
                <c:pt idx="52">
                  <c:v>9</c:v>
                </c:pt>
                <c:pt idx="53">
                  <c:v>13</c:v>
                </c:pt>
                <c:pt idx="54">
                  <c:v>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C3F6-4479-8C83-B7C879767C51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NDR Schleswig-Holstein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Sheet1!$A$2:$A$56</c:f>
              <c:numCache>
                <c:formatCode>m/d/yyyy</c:formatCode>
                <c:ptCount val="55"/>
                <c:pt idx="0">
                  <c:v>41275</c:v>
                </c:pt>
                <c:pt idx="1">
                  <c:v>41306</c:v>
                </c:pt>
                <c:pt idx="2">
                  <c:v>41334</c:v>
                </c:pt>
                <c:pt idx="3">
                  <c:v>41365</c:v>
                </c:pt>
                <c:pt idx="4">
                  <c:v>41395</c:v>
                </c:pt>
                <c:pt idx="5">
                  <c:v>41426</c:v>
                </c:pt>
                <c:pt idx="6">
                  <c:v>41456</c:v>
                </c:pt>
                <c:pt idx="7">
                  <c:v>41487</c:v>
                </c:pt>
                <c:pt idx="8">
                  <c:v>41518</c:v>
                </c:pt>
                <c:pt idx="9">
                  <c:v>41548</c:v>
                </c:pt>
                <c:pt idx="10">
                  <c:v>41579</c:v>
                </c:pt>
                <c:pt idx="11">
                  <c:v>41609</c:v>
                </c:pt>
                <c:pt idx="12">
                  <c:v>41640</c:v>
                </c:pt>
                <c:pt idx="13">
                  <c:v>41671</c:v>
                </c:pt>
                <c:pt idx="14">
                  <c:v>41699</c:v>
                </c:pt>
                <c:pt idx="15">
                  <c:v>41730</c:v>
                </c:pt>
                <c:pt idx="16">
                  <c:v>41760</c:v>
                </c:pt>
                <c:pt idx="17">
                  <c:v>41791</c:v>
                </c:pt>
                <c:pt idx="18">
                  <c:v>41821</c:v>
                </c:pt>
                <c:pt idx="19">
                  <c:v>41852</c:v>
                </c:pt>
                <c:pt idx="20">
                  <c:v>41883</c:v>
                </c:pt>
                <c:pt idx="21">
                  <c:v>41913</c:v>
                </c:pt>
                <c:pt idx="22">
                  <c:v>41944</c:v>
                </c:pt>
                <c:pt idx="23">
                  <c:v>41974</c:v>
                </c:pt>
                <c:pt idx="24">
                  <c:v>42005</c:v>
                </c:pt>
                <c:pt idx="25">
                  <c:v>42036</c:v>
                </c:pt>
                <c:pt idx="26">
                  <c:v>42064</c:v>
                </c:pt>
                <c:pt idx="27">
                  <c:v>42095</c:v>
                </c:pt>
                <c:pt idx="28">
                  <c:v>42125</c:v>
                </c:pt>
                <c:pt idx="29">
                  <c:v>42156</c:v>
                </c:pt>
                <c:pt idx="30">
                  <c:v>42186</c:v>
                </c:pt>
                <c:pt idx="31">
                  <c:v>42217</c:v>
                </c:pt>
                <c:pt idx="32">
                  <c:v>42248</c:v>
                </c:pt>
                <c:pt idx="33">
                  <c:v>42278</c:v>
                </c:pt>
                <c:pt idx="34">
                  <c:v>42309</c:v>
                </c:pt>
                <c:pt idx="35">
                  <c:v>42339</c:v>
                </c:pt>
                <c:pt idx="36">
                  <c:v>42370</c:v>
                </c:pt>
                <c:pt idx="37">
                  <c:v>42401</c:v>
                </c:pt>
                <c:pt idx="38">
                  <c:v>42430</c:v>
                </c:pt>
                <c:pt idx="39">
                  <c:v>42461</c:v>
                </c:pt>
                <c:pt idx="40">
                  <c:v>42491</c:v>
                </c:pt>
                <c:pt idx="41">
                  <c:v>42522</c:v>
                </c:pt>
                <c:pt idx="42">
                  <c:v>42552</c:v>
                </c:pt>
                <c:pt idx="43">
                  <c:v>42583</c:v>
                </c:pt>
                <c:pt idx="44">
                  <c:v>42614</c:v>
                </c:pt>
                <c:pt idx="45">
                  <c:v>42644</c:v>
                </c:pt>
                <c:pt idx="46">
                  <c:v>42675</c:v>
                </c:pt>
                <c:pt idx="47">
                  <c:v>42705</c:v>
                </c:pt>
                <c:pt idx="48">
                  <c:v>42736</c:v>
                </c:pt>
                <c:pt idx="49">
                  <c:v>42767</c:v>
                </c:pt>
                <c:pt idx="50">
                  <c:v>42795</c:v>
                </c:pt>
                <c:pt idx="51">
                  <c:v>42826</c:v>
                </c:pt>
                <c:pt idx="52">
                  <c:v>42856</c:v>
                </c:pt>
                <c:pt idx="53">
                  <c:v>42887</c:v>
                </c:pt>
                <c:pt idx="54">
                  <c:v>42917</c:v>
                </c:pt>
              </c:numCache>
            </c:numRef>
          </c:cat>
          <c:val>
            <c:numRef>
              <c:f>Sheet1!$V$2:$V$56</c:f>
              <c:numCache>
                <c:formatCode>General</c:formatCode>
                <c:ptCount val="5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3</c:v>
                </c:pt>
                <c:pt idx="6">
                  <c:v>5</c:v>
                </c:pt>
                <c:pt idx="7">
                  <c:v>8</c:v>
                </c:pt>
                <c:pt idx="8">
                  <c:v>4</c:v>
                </c:pt>
                <c:pt idx="9">
                  <c:v>5</c:v>
                </c:pt>
                <c:pt idx="10">
                  <c:v>2</c:v>
                </c:pt>
                <c:pt idx="11">
                  <c:v>2</c:v>
                </c:pt>
                <c:pt idx="12">
                  <c:v>7</c:v>
                </c:pt>
                <c:pt idx="13">
                  <c:v>9</c:v>
                </c:pt>
                <c:pt idx="14">
                  <c:v>5</c:v>
                </c:pt>
                <c:pt idx="15">
                  <c:v>4</c:v>
                </c:pt>
                <c:pt idx="16">
                  <c:v>4</c:v>
                </c:pt>
                <c:pt idx="17">
                  <c:v>2</c:v>
                </c:pt>
                <c:pt idx="18">
                  <c:v>4</c:v>
                </c:pt>
                <c:pt idx="19">
                  <c:v>4</c:v>
                </c:pt>
                <c:pt idx="20">
                  <c:v>4</c:v>
                </c:pt>
                <c:pt idx="21">
                  <c:v>3</c:v>
                </c:pt>
                <c:pt idx="22">
                  <c:v>2</c:v>
                </c:pt>
                <c:pt idx="23">
                  <c:v>2</c:v>
                </c:pt>
                <c:pt idx="24">
                  <c:v>4</c:v>
                </c:pt>
                <c:pt idx="25">
                  <c:v>2</c:v>
                </c:pt>
                <c:pt idx="26">
                  <c:v>3</c:v>
                </c:pt>
                <c:pt idx="27">
                  <c:v>2</c:v>
                </c:pt>
                <c:pt idx="28">
                  <c:v>2</c:v>
                </c:pt>
                <c:pt idx="29">
                  <c:v>2</c:v>
                </c:pt>
                <c:pt idx="30">
                  <c:v>4</c:v>
                </c:pt>
                <c:pt idx="31">
                  <c:v>3</c:v>
                </c:pt>
                <c:pt idx="32">
                  <c:v>4</c:v>
                </c:pt>
                <c:pt idx="33">
                  <c:v>4</c:v>
                </c:pt>
                <c:pt idx="34">
                  <c:v>4</c:v>
                </c:pt>
                <c:pt idx="35">
                  <c:v>4</c:v>
                </c:pt>
                <c:pt idx="36">
                  <c:v>4</c:v>
                </c:pt>
                <c:pt idx="37">
                  <c:v>7</c:v>
                </c:pt>
                <c:pt idx="38">
                  <c:v>4</c:v>
                </c:pt>
                <c:pt idx="39">
                  <c:v>4</c:v>
                </c:pt>
                <c:pt idx="40">
                  <c:v>5</c:v>
                </c:pt>
                <c:pt idx="41">
                  <c:v>5</c:v>
                </c:pt>
                <c:pt idx="42">
                  <c:v>5</c:v>
                </c:pt>
                <c:pt idx="43">
                  <c:v>6</c:v>
                </c:pt>
                <c:pt idx="44">
                  <c:v>5</c:v>
                </c:pt>
                <c:pt idx="45">
                  <c:v>6</c:v>
                </c:pt>
                <c:pt idx="46">
                  <c:v>8</c:v>
                </c:pt>
                <c:pt idx="47">
                  <c:v>9</c:v>
                </c:pt>
                <c:pt idx="48">
                  <c:v>14</c:v>
                </c:pt>
                <c:pt idx="49">
                  <c:v>11</c:v>
                </c:pt>
                <c:pt idx="50">
                  <c:v>9</c:v>
                </c:pt>
                <c:pt idx="51">
                  <c:v>13</c:v>
                </c:pt>
                <c:pt idx="52">
                  <c:v>16</c:v>
                </c:pt>
                <c:pt idx="53">
                  <c:v>15</c:v>
                </c:pt>
                <c:pt idx="54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C3F6-4479-8C83-B7C879767C51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Panorama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Sheet1!$A$2:$A$56</c:f>
              <c:numCache>
                <c:formatCode>m/d/yyyy</c:formatCode>
                <c:ptCount val="55"/>
                <c:pt idx="0">
                  <c:v>41275</c:v>
                </c:pt>
                <c:pt idx="1">
                  <c:v>41306</c:v>
                </c:pt>
                <c:pt idx="2">
                  <c:v>41334</c:v>
                </c:pt>
                <c:pt idx="3">
                  <c:v>41365</c:v>
                </c:pt>
                <c:pt idx="4">
                  <c:v>41395</c:v>
                </c:pt>
                <c:pt idx="5">
                  <c:v>41426</c:v>
                </c:pt>
                <c:pt idx="6">
                  <c:v>41456</c:v>
                </c:pt>
                <c:pt idx="7">
                  <c:v>41487</c:v>
                </c:pt>
                <c:pt idx="8">
                  <c:v>41518</c:v>
                </c:pt>
                <c:pt idx="9">
                  <c:v>41548</c:v>
                </c:pt>
                <c:pt idx="10">
                  <c:v>41579</c:v>
                </c:pt>
                <c:pt idx="11">
                  <c:v>41609</c:v>
                </c:pt>
                <c:pt idx="12">
                  <c:v>41640</c:v>
                </c:pt>
                <c:pt idx="13">
                  <c:v>41671</c:v>
                </c:pt>
                <c:pt idx="14">
                  <c:v>41699</c:v>
                </c:pt>
                <c:pt idx="15">
                  <c:v>41730</c:v>
                </c:pt>
                <c:pt idx="16">
                  <c:v>41760</c:v>
                </c:pt>
                <c:pt idx="17">
                  <c:v>41791</c:v>
                </c:pt>
                <c:pt idx="18">
                  <c:v>41821</c:v>
                </c:pt>
                <c:pt idx="19">
                  <c:v>41852</c:v>
                </c:pt>
                <c:pt idx="20">
                  <c:v>41883</c:v>
                </c:pt>
                <c:pt idx="21">
                  <c:v>41913</c:v>
                </c:pt>
                <c:pt idx="22">
                  <c:v>41944</c:v>
                </c:pt>
                <c:pt idx="23">
                  <c:v>41974</c:v>
                </c:pt>
                <c:pt idx="24">
                  <c:v>42005</c:v>
                </c:pt>
                <c:pt idx="25">
                  <c:v>42036</c:v>
                </c:pt>
                <c:pt idx="26">
                  <c:v>42064</c:v>
                </c:pt>
                <c:pt idx="27">
                  <c:v>42095</c:v>
                </c:pt>
                <c:pt idx="28">
                  <c:v>42125</c:v>
                </c:pt>
                <c:pt idx="29">
                  <c:v>42156</c:v>
                </c:pt>
                <c:pt idx="30">
                  <c:v>42186</c:v>
                </c:pt>
                <c:pt idx="31">
                  <c:v>42217</c:v>
                </c:pt>
                <c:pt idx="32">
                  <c:v>42248</c:v>
                </c:pt>
                <c:pt idx="33">
                  <c:v>42278</c:v>
                </c:pt>
                <c:pt idx="34">
                  <c:v>42309</c:v>
                </c:pt>
                <c:pt idx="35">
                  <c:v>42339</c:v>
                </c:pt>
                <c:pt idx="36">
                  <c:v>42370</c:v>
                </c:pt>
                <c:pt idx="37">
                  <c:v>42401</c:v>
                </c:pt>
                <c:pt idx="38">
                  <c:v>42430</c:v>
                </c:pt>
                <c:pt idx="39">
                  <c:v>42461</c:v>
                </c:pt>
                <c:pt idx="40">
                  <c:v>42491</c:v>
                </c:pt>
                <c:pt idx="41">
                  <c:v>42522</c:v>
                </c:pt>
                <c:pt idx="42">
                  <c:v>42552</c:v>
                </c:pt>
                <c:pt idx="43">
                  <c:v>42583</c:v>
                </c:pt>
                <c:pt idx="44">
                  <c:v>42614</c:v>
                </c:pt>
                <c:pt idx="45">
                  <c:v>42644</c:v>
                </c:pt>
                <c:pt idx="46">
                  <c:v>42675</c:v>
                </c:pt>
                <c:pt idx="47">
                  <c:v>42705</c:v>
                </c:pt>
                <c:pt idx="48">
                  <c:v>42736</c:v>
                </c:pt>
                <c:pt idx="49">
                  <c:v>42767</c:v>
                </c:pt>
                <c:pt idx="50">
                  <c:v>42795</c:v>
                </c:pt>
                <c:pt idx="51">
                  <c:v>42826</c:v>
                </c:pt>
                <c:pt idx="52">
                  <c:v>42856</c:v>
                </c:pt>
                <c:pt idx="53">
                  <c:v>42887</c:v>
                </c:pt>
                <c:pt idx="54">
                  <c:v>42917</c:v>
                </c:pt>
              </c:numCache>
            </c:numRef>
          </c:cat>
          <c:val>
            <c:numRef>
              <c:f>Sheet1!$W$2:$W$56</c:f>
              <c:numCache>
                <c:formatCode>General</c:formatCode>
                <c:ptCount val="55"/>
                <c:pt idx="0">
                  <c:v>0</c:v>
                </c:pt>
                <c:pt idx="1">
                  <c:v>0</c:v>
                </c:pt>
                <c:pt idx="2">
                  <c:v>4</c:v>
                </c:pt>
                <c:pt idx="3">
                  <c:v>2</c:v>
                </c:pt>
                <c:pt idx="4">
                  <c:v>4</c:v>
                </c:pt>
                <c:pt idx="5">
                  <c:v>11</c:v>
                </c:pt>
                <c:pt idx="6">
                  <c:v>5</c:v>
                </c:pt>
                <c:pt idx="7">
                  <c:v>13</c:v>
                </c:pt>
                <c:pt idx="8">
                  <c:v>5</c:v>
                </c:pt>
                <c:pt idx="9">
                  <c:v>9</c:v>
                </c:pt>
                <c:pt idx="10">
                  <c:v>8</c:v>
                </c:pt>
                <c:pt idx="11">
                  <c:v>5</c:v>
                </c:pt>
                <c:pt idx="12">
                  <c:v>3</c:v>
                </c:pt>
                <c:pt idx="13">
                  <c:v>3</c:v>
                </c:pt>
                <c:pt idx="14">
                  <c:v>9</c:v>
                </c:pt>
                <c:pt idx="15">
                  <c:v>3</c:v>
                </c:pt>
                <c:pt idx="16">
                  <c:v>7</c:v>
                </c:pt>
                <c:pt idx="17">
                  <c:v>3</c:v>
                </c:pt>
                <c:pt idx="18">
                  <c:v>5</c:v>
                </c:pt>
                <c:pt idx="19">
                  <c:v>4</c:v>
                </c:pt>
                <c:pt idx="20">
                  <c:v>11</c:v>
                </c:pt>
                <c:pt idx="21">
                  <c:v>16</c:v>
                </c:pt>
                <c:pt idx="22">
                  <c:v>12</c:v>
                </c:pt>
                <c:pt idx="23">
                  <c:v>28</c:v>
                </c:pt>
                <c:pt idx="24">
                  <c:v>84</c:v>
                </c:pt>
                <c:pt idx="25">
                  <c:v>67</c:v>
                </c:pt>
                <c:pt idx="26">
                  <c:v>62</c:v>
                </c:pt>
                <c:pt idx="27">
                  <c:v>44</c:v>
                </c:pt>
                <c:pt idx="28">
                  <c:v>24</c:v>
                </c:pt>
                <c:pt idx="29">
                  <c:v>37</c:v>
                </c:pt>
                <c:pt idx="30">
                  <c:v>149</c:v>
                </c:pt>
                <c:pt idx="31">
                  <c:v>526</c:v>
                </c:pt>
                <c:pt idx="32">
                  <c:v>85</c:v>
                </c:pt>
                <c:pt idx="33">
                  <c:v>302</c:v>
                </c:pt>
                <c:pt idx="34">
                  <c:v>142</c:v>
                </c:pt>
                <c:pt idx="35">
                  <c:v>169</c:v>
                </c:pt>
                <c:pt idx="36">
                  <c:v>257</c:v>
                </c:pt>
                <c:pt idx="37">
                  <c:v>229</c:v>
                </c:pt>
                <c:pt idx="38">
                  <c:v>98</c:v>
                </c:pt>
                <c:pt idx="39">
                  <c:v>74</c:v>
                </c:pt>
                <c:pt idx="40">
                  <c:v>78</c:v>
                </c:pt>
                <c:pt idx="41">
                  <c:v>115</c:v>
                </c:pt>
                <c:pt idx="42">
                  <c:v>108</c:v>
                </c:pt>
                <c:pt idx="43">
                  <c:v>146</c:v>
                </c:pt>
                <c:pt idx="44">
                  <c:v>242</c:v>
                </c:pt>
                <c:pt idx="45">
                  <c:v>139</c:v>
                </c:pt>
                <c:pt idx="46">
                  <c:v>117</c:v>
                </c:pt>
                <c:pt idx="47">
                  <c:v>128</c:v>
                </c:pt>
                <c:pt idx="48">
                  <c:v>149</c:v>
                </c:pt>
                <c:pt idx="49">
                  <c:v>132</c:v>
                </c:pt>
                <c:pt idx="50">
                  <c:v>148</c:v>
                </c:pt>
                <c:pt idx="51">
                  <c:v>148</c:v>
                </c:pt>
                <c:pt idx="52">
                  <c:v>214</c:v>
                </c:pt>
                <c:pt idx="53">
                  <c:v>143</c:v>
                </c:pt>
                <c:pt idx="54">
                  <c:v>145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C3F6-4479-8C83-B7C879767C51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Extra 3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Sheet1!$A$2:$A$56</c:f>
              <c:numCache>
                <c:formatCode>m/d/yyyy</c:formatCode>
                <c:ptCount val="55"/>
                <c:pt idx="0">
                  <c:v>41275</c:v>
                </c:pt>
                <c:pt idx="1">
                  <c:v>41306</c:v>
                </c:pt>
                <c:pt idx="2">
                  <c:v>41334</c:v>
                </c:pt>
                <c:pt idx="3">
                  <c:v>41365</c:v>
                </c:pt>
                <c:pt idx="4">
                  <c:v>41395</c:v>
                </c:pt>
                <c:pt idx="5">
                  <c:v>41426</c:v>
                </c:pt>
                <c:pt idx="6">
                  <c:v>41456</c:v>
                </c:pt>
                <c:pt idx="7">
                  <c:v>41487</c:v>
                </c:pt>
                <c:pt idx="8">
                  <c:v>41518</c:v>
                </c:pt>
                <c:pt idx="9">
                  <c:v>41548</c:v>
                </c:pt>
                <c:pt idx="10">
                  <c:v>41579</c:v>
                </c:pt>
                <c:pt idx="11">
                  <c:v>41609</c:v>
                </c:pt>
                <c:pt idx="12">
                  <c:v>41640</c:v>
                </c:pt>
                <c:pt idx="13">
                  <c:v>41671</c:v>
                </c:pt>
                <c:pt idx="14">
                  <c:v>41699</c:v>
                </c:pt>
                <c:pt idx="15">
                  <c:v>41730</c:v>
                </c:pt>
                <c:pt idx="16">
                  <c:v>41760</c:v>
                </c:pt>
                <c:pt idx="17">
                  <c:v>41791</c:v>
                </c:pt>
                <c:pt idx="18">
                  <c:v>41821</c:v>
                </c:pt>
                <c:pt idx="19">
                  <c:v>41852</c:v>
                </c:pt>
                <c:pt idx="20">
                  <c:v>41883</c:v>
                </c:pt>
                <c:pt idx="21">
                  <c:v>41913</c:v>
                </c:pt>
                <c:pt idx="22">
                  <c:v>41944</c:v>
                </c:pt>
                <c:pt idx="23">
                  <c:v>41974</c:v>
                </c:pt>
                <c:pt idx="24">
                  <c:v>42005</c:v>
                </c:pt>
                <c:pt idx="25">
                  <c:v>42036</c:v>
                </c:pt>
                <c:pt idx="26">
                  <c:v>42064</c:v>
                </c:pt>
                <c:pt idx="27">
                  <c:v>42095</c:v>
                </c:pt>
                <c:pt idx="28">
                  <c:v>42125</c:v>
                </c:pt>
                <c:pt idx="29">
                  <c:v>42156</c:v>
                </c:pt>
                <c:pt idx="30">
                  <c:v>42186</c:v>
                </c:pt>
                <c:pt idx="31">
                  <c:v>42217</c:v>
                </c:pt>
                <c:pt idx="32">
                  <c:v>42248</c:v>
                </c:pt>
                <c:pt idx="33">
                  <c:v>42278</c:v>
                </c:pt>
                <c:pt idx="34">
                  <c:v>42309</c:v>
                </c:pt>
                <c:pt idx="35">
                  <c:v>42339</c:v>
                </c:pt>
                <c:pt idx="36">
                  <c:v>42370</c:v>
                </c:pt>
                <c:pt idx="37">
                  <c:v>42401</c:v>
                </c:pt>
                <c:pt idx="38">
                  <c:v>42430</c:v>
                </c:pt>
                <c:pt idx="39">
                  <c:v>42461</c:v>
                </c:pt>
                <c:pt idx="40">
                  <c:v>42491</c:v>
                </c:pt>
                <c:pt idx="41">
                  <c:v>42522</c:v>
                </c:pt>
                <c:pt idx="42">
                  <c:v>42552</c:v>
                </c:pt>
                <c:pt idx="43">
                  <c:v>42583</c:v>
                </c:pt>
                <c:pt idx="44">
                  <c:v>42614</c:v>
                </c:pt>
                <c:pt idx="45">
                  <c:v>42644</c:v>
                </c:pt>
                <c:pt idx="46">
                  <c:v>42675</c:v>
                </c:pt>
                <c:pt idx="47">
                  <c:v>42705</c:v>
                </c:pt>
                <c:pt idx="48">
                  <c:v>42736</c:v>
                </c:pt>
                <c:pt idx="49">
                  <c:v>42767</c:v>
                </c:pt>
                <c:pt idx="50">
                  <c:v>42795</c:v>
                </c:pt>
                <c:pt idx="51">
                  <c:v>42826</c:v>
                </c:pt>
                <c:pt idx="52">
                  <c:v>42856</c:v>
                </c:pt>
                <c:pt idx="53">
                  <c:v>42887</c:v>
                </c:pt>
                <c:pt idx="54">
                  <c:v>42917</c:v>
                </c:pt>
              </c:numCache>
            </c:numRef>
          </c:cat>
          <c:val>
            <c:numRef>
              <c:f>Sheet1!$X$2:$X$56</c:f>
              <c:numCache>
                <c:formatCode>General</c:formatCode>
                <c:ptCount val="5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38</c:v>
                </c:pt>
                <c:pt idx="15">
                  <c:v>29</c:v>
                </c:pt>
                <c:pt idx="16">
                  <c:v>76</c:v>
                </c:pt>
                <c:pt idx="17">
                  <c:v>51</c:v>
                </c:pt>
                <c:pt idx="18">
                  <c:v>55</c:v>
                </c:pt>
                <c:pt idx="19">
                  <c:v>39</c:v>
                </c:pt>
                <c:pt idx="20">
                  <c:v>30</c:v>
                </c:pt>
                <c:pt idx="21">
                  <c:v>88</c:v>
                </c:pt>
                <c:pt idx="22">
                  <c:v>41</c:v>
                </c:pt>
                <c:pt idx="23">
                  <c:v>110</c:v>
                </c:pt>
                <c:pt idx="24">
                  <c:v>181</c:v>
                </c:pt>
                <c:pt idx="25">
                  <c:v>158</c:v>
                </c:pt>
                <c:pt idx="26">
                  <c:v>151</c:v>
                </c:pt>
                <c:pt idx="27">
                  <c:v>381</c:v>
                </c:pt>
                <c:pt idx="28">
                  <c:v>112</c:v>
                </c:pt>
                <c:pt idx="29">
                  <c:v>98</c:v>
                </c:pt>
                <c:pt idx="30">
                  <c:v>158</c:v>
                </c:pt>
                <c:pt idx="31">
                  <c:v>128</c:v>
                </c:pt>
                <c:pt idx="32">
                  <c:v>138</c:v>
                </c:pt>
                <c:pt idx="33">
                  <c:v>205</c:v>
                </c:pt>
                <c:pt idx="34">
                  <c:v>196</c:v>
                </c:pt>
                <c:pt idx="35">
                  <c:v>197</c:v>
                </c:pt>
                <c:pt idx="36">
                  <c:v>311</c:v>
                </c:pt>
                <c:pt idx="37">
                  <c:v>317</c:v>
                </c:pt>
                <c:pt idx="38">
                  <c:v>411</c:v>
                </c:pt>
                <c:pt idx="39">
                  <c:v>323</c:v>
                </c:pt>
                <c:pt idx="40">
                  <c:v>267</c:v>
                </c:pt>
                <c:pt idx="41">
                  <c:v>411</c:v>
                </c:pt>
                <c:pt idx="42">
                  <c:v>350</c:v>
                </c:pt>
                <c:pt idx="43">
                  <c:v>295</c:v>
                </c:pt>
                <c:pt idx="44">
                  <c:v>320</c:v>
                </c:pt>
                <c:pt idx="45">
                  <c:v>521</c:v>
                </c:pt>
                <c:pt idx="46">
                  <c:v>465</c:v>
                </c:pt>
                <c:pt idx="47">
                  <c:v>388</c:v>
                </c:pt>
                <c:pt idx="48">
                  <c:v>404</c:v>
                </c:pt>
                <c:pt idx="49">
                  <c:v>448</c:v>
                </c:pt>
                <c:pt idx="50">
                  <c:v>430</c:v>
                </c:pt>
                <c:pt idx="51">
                  <c:v>372</c:v>
                </c:pt>
                <c:pt idx="52">
                  <c:v>367</c:v>
                </c:pt>
                <c:pt idx="53">
                  <c:v>394</c:v>
                </c:pt>
                <c:pt idx="54">
                  <c:v>703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C3F6-4479-8C83-B7C879767C51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Rute raus, der Spaß beginnt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Sheet1!$A$2:$A$56</c:f>
              <c:numCache>
                <c:formatCode>m/d/yyyy</c:formatCode>
                <c:ptCount val="55"/>
                <c:pt idx="0">
                  <c:v>41275</c:v>
                </c:pt>
                <c:pt idx="1">
                  <c:v>41306</c:v>
                </c:pt>
                <c:pt idx="2">
                  <c:v>41334</c:v>
                </c:pt>
                <c:pt idx="3">
                  <c:v>41365</c:v>
                </c:pt>
                <c:pt idx="4">
                  <c:v>41395</c:v>
                </c:pt>
                <c:pt idx="5">
                  <c:v>41426</c:v>
                </c:pt>
                <c:pt idx="6">
                  <c:v>41456</c:v>
                </c:pt>
                <c:pt idx="7">
                  <c:v>41487</c:v>
                </c:pt>
                <c:pt idx="8">
                  <c:v>41518</c:v>
                </c:pt>
                <c:pt idx="9">
                  <c:v>41548</c:v>
                </c:pt>
                <c:pt idx="10">
                  <c:v>41579</c:v>
                </c:pt>
                <c:pt idx="11">
                  <c:v>41609</c:v>
                </c:pt>
                <c:pt idx="12">
                  <c:v>41640</c:v>
                </c:pt>
                <c:pt idx="13">
                  <c:v>41671</c:v>
                </c:pt>
                <c:pt idx="14">
                  <c:v>41699</c:v>
                </c:pt>
                <c:pt idx="15">
                  <c:v>41730</c:v>
                </c:pt>
                <c:pt idx="16">
                  <c:v>41760</c:v>
                </c:pt>
                <c:pt idx="17">
                  <c:v>41791</c:v>
                </c:pt>
                <c:pt idx="18">
                  <c:v>41821</c:v>
                </c:pt>
                <c:pt idx="19">
                  <c:v>41852</c:v>
                </c:pt>
                <c:pt idx="20">
                  <c:v>41883</c:v>
                </c:pt>
                <c:pt idx="21">
                  <c:v>41913</c:v>
                </c:pt>
                <c:pt idx="22">
                  <c:v>41944</c:v>
                </c:pt>
                <c:pt idx="23">
                  <c:v>41974</c:v>
                </c:pt>
                <c:pt idx="24">
                  <c:v>42005</c:v>
                </c:pt>
                <c:pt idx="25">
                  <c:v>42036</c:v>
                </c:pt>
                <c:pt idx="26">
                  <c:v>42064</c:v>
                </c:pt>
                <c:pt idx="27">
                  <c:v>42095</c:v>
                </c:pt>
                <c:pt idx="28">
                  <c:v>42125</c:v>
                </c:pt>
                <c:pt idx="29">
                  <c:v>42156</c:v>
                </c:pt>
                <c:pt idx="30">
                  <c:v>42186</c:v>
                </c:pt>
                <c:pt idx="31">
                  <c:v>42217</c:v>
                </c:pt>
                <c:pt idx="32">
                  <c:v>42248</c:v>
                </c:pt>
                <c:pt idx="33">
                  <c:v>42278</c:v>
                </c:pt>
                <c:pt idx="34">
                  <c:v>42309</c:v>
                </c:pt>
                <c:pt idx="35">
                  <c:v>42339</c:v>
                </c:pt>
                <c:pt idx="36">
                  <c:v>42370</c:v>
                </c:pt>
                <c:pt idx="37">
                  <c:v>42401</c:v>
                </c:pt>
                <c:pt idx="38">
                  <c:v>42430</c:v>
                </c:pt>
                <c:pt idx="39">
                  <c:v>42461</c:v>
                </c:pt>
                <c:pt idx="40">
                  <c:v>42491</c:v>
                </c:pt>
                <c:pt idx="41">
                  <c:v>42522</c:v>
                </c:pt>
                <c:pt idx="42">
                  <c:v>42552</c:v>
                </c:pt>
                <c:pt idx="43">
                  <c:v>42583</c:v>
                </c:pt>
                <c:pt idx="44">
                  <c:v>42614</c:v>
                </c:pt>
                <c:pt idx="45">
                  <c:v>42644</c:v>
                </c:pt>
                <c:pt idx="46">
                  <c:v>42675</c:v>
                </c:pt>
                <c:pt idx="47">
                  <c:v>42705</c:v>
                </c:pt>
                <c:pt idx="48">
                  <c:v>42736</c:v>
                </c:pt>
                <c:pt idx="49">
                  <c:v>42767</c:v>
                </c:pt>
                <c:pt idx="50">
                  <c:v>42795</c:v>
                </c:pt>
                <c:pt idx="51">
                  <c:v>42826</c:v>
                </c:pt>
                <c:pt idx="52">
                  <c:v>42856</c:v>
                </c:pt>
                <c:pt idx="53">
                  <c:v>42887</c:v>
                </c:pt>
                <c:pt idx="54">
                  <c:v>42917</c:v>
                </c:pt>
              </c:numCache>
            </c:numRef>
          </c:cat>
          <c:val>
            <c:numRef>
              <c:f>Sheet1!$Y$2:$Y$56</c:f>
              <c:numCache>
                <c:formatCode>General</c:formatCode>
                <c:ptCount val="5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  <c:pt idx="15">
                  <c:v>6</c:v>
                </c:pt>
                <c:pt idx="16">
                  <c:v>1</c:v>
                </c:pt>
                <c:pt idx="17">
                  <c:v>4</c:v>
                </c:pt>
                <c:pt idx="18">
                  <c:v>8</c:v>
                </c:pt>
                <c:pt idx="19">
                  <c:v>8</c:v>
                </c:pt>
                <c:pt idx="20">
                  <c:v>4</c:v>
                </c:pt>
                <c:pt idx="21">
                  <c:v>11</c:v>
                </c:pt>
                <c:pt idx="22">
                  <c:v>7</c:v>
                </c:pt>
                <c:pt idx="23">
                  <c:v>10</c:v>
                </c:pt>
                <c:pt idx="24">
                  <c:v>9</c:v>
                </c:pt>
                <c:pt idx="25">
                  <c:v>9</c:v>
                </c:pt>
                <c:pt idx="26">
                  <c:v>10</c:v>
                </c:pt>
                <c:pt idx="27">
                  <c:v>8</c:v>
                </c:pt>
                <c:pt idx="28">
                  <c:v>4</c:v>
                </c:pt>
                <c:pt idx="29">
                  <c:v>6</c:v>
                </c:pt>
                <c:pt idx="30">
                  <c:v>9</c:v>
                </c:pt>
                <c:pt idx="31">
                  <c:v>14</c:v>
                </c:pt>
                <c:pt idx="32">
                  <c:v>10</c:v>
                </c:pt>
                <c:pt idx="33">
                  <c:v>8</c:v>
                </c:pt>
                <c:pt idx="34">
                  <c:v>6</c:v>
                </c:pt>
                <c:pt idx="35">
                  <c:v>8</c:v>
                </c:pt>
                <c:pt idx="36">
                  <c:v>8</c:v>
                </c:pt>
                <c:pt idx="37">
                  <c:v>9</c:v>
                </c:pt>
                <c:pt idx="38">
                  <c:v>12</c:v>
                </c:pt>
                <c:pt idx="39">
                  <c:v>11</c:v>
                </c:pt>
                <c:pt idx="40">
                  <c:v>11</c:v>
                </c:pt>
                <c:pt idx="41">
                  <c:v>10</c:v>
                </c:pt>
                <c:pt idx="42">
                  <c:v>14</c:v>
                </c:pt>
                <c:pt idx="43">
                  <c:v>9</c:v>
                </c:pt>
                <c:pt idx="44">
                  <c:v>19</c:v>
                </c:pt>
                <c:pt idx="45">
                  <c:v>35</c:v>
                </c:pt>
                <c:pt idx="46">
                  <c:v>24</c:v>
                </c:pt>
                <c:pt idx="47">
                  <c:v>25</c:v>
                </c:pt>
                <c:pt idx="48">
                  <c:v>15</c:v>
                </c:pt>
                <c:pt idx="49">
                  <c:v>21</c:v>
                </c:pt>
                <c:pt idx="50">
                  <c:v>30</c:v>
                </c:pt>
                <c:pt idx="51">
                  <c:v>19</c:v>
                </c:pt>
                <c:pt idx="52">
                  <c:v>55</c:v>
                </c:pt>
                <c:pt idx="53">
                  <c:v>14</c:v>
                </c:pt>
                <c:pt idx="54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C3F6-4479-8C83-B7C879767C51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7 Tage / DIE BOX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Sheet1!$A$2:$A$56</c:f>
              <c:numCache>
                <c:formatCode>m/d/yyyy</c:formatCode>
                <c:ptCount val="55"/>
                <c:pt idx="0">
                  <c:v>41275</c:v>
                </c:pt>
                <c:pt idx="1">
                  <c:v>41306</c:v>
                </c:pt>
                <c:pt idx="2">
                  <c:v>41334</c:v>
                </c:pt>
                <c:pt idx="3">
                  <c:v>41365</c:v>
                </c:pt>
                <c:pt idx="4">
                  <c:v>41395</c:v>
                </c:pt>
                <c:pt idx="5">
                  <c:v>41426</c:v>
                </c:pt>
                <c:pt idx="6">
                  <c:v>41456</c:v>
                </c:pt>
                <c:pt idx="7">
                  <c:v>41487</c:v>
                </c:pt>
                <c:pt idx="8">
                  <c:v>41518</c:v>
                </c:pt>
                <c:pt idx="9">
                  <c:v>41548</c:v>
                </c:pt>
                <c:pt idx="10">
                  <c:v>41579</c:v>
                </c:pt>
                <c:pt idx="11">
                  <c:v>41609</c:v>
                </c:pt>
                <c:pt idx="12">
                  <c:v>41640</c:v>
                </c:pt>
                <c:pt idx="13">
                  <c:v>41671</c:v>
                </c:pt>
                <c:pt idx="14">
                  <c:v>41699</c:v>
                </c:pt>
                <c:pt idx="15">
                  <c:v>41730</c:v>
                </c:pt>
                <c:pt idx="16">
                  <c:v>41760</c:v>
                </c:pt>
                <c:pt idx="17">
                  <c:v>41791</c:v>
                </c:pt>
                <c:pt idx="18">
                  <c:v>41821</c:v>
                </c:pt>
                <c:pt idx="19">
                  <c:v>41852</c:v>
                </c:pt>
                <c:pt idx="20">
                  <c:v>41883</c:v>
                </c:pt>
                <c:pt idx="21">
                  <c:v>41913</c:v>
                </c:pt>
                <c:pt idx="22">
                  <c:v>41944</c:v>
                </c:pt>
                <c:pt idx="23">
                  <c:v>41974</c:v>
                </c:pt>
                <c:pt idx="24">
                  <c:v>42005</c:v>
                </c:pt>
                <c:pt idx="25">
                  <c:v>42036</c:v>
                </c:pt>
                <c:pt idx="26">
                  <c:v>42064</c:v>
                </c:pt>
                <c:pt idx="27">
                  <c:v>42095</c:v>
                </c:pt>
                <c:pt idx="28">
                  <c:v>42125</c:v>
                </c:pt>
                <c:pt idx="29">
                  <c:v>42156</c:v>
                </c:pt>
                <c:pt idx="30">
                  <c:v>42186</c:v>
                </c:pt>
                <c:pt idx="31">
                  <c:v>42217</c:v>
                </c:pt>
                <c:pt idx="32">
                  <c:v>42248</c:v>
                </c:pt>
                <c:pt idx="33">
                  <c:v>42278</c:v>
                </c:pt>
                <c:pt idx="34">
                  <c:v>42309</c:v>
                </c:pt>
                <c:pt idx="35">
                  <c:v>42339</c:v>
                </c:pt>
                <c:pt idx="36">
                  <c:v>42370</c:v>
                </c:pt>
                <c:pt idx="37">
                  <c:v>42401</c:v>
                </c:pt>
                <c:pt idx="38">
                  <c:v>42430</c:v>
                </c:pt>
                <c:pt idx="39">
                  <c:v>42461</c:v>
                </c:pt>
                <c:pt idx="40">
                  <c:v>42491</c:v>
                </c:pt>
                <c:pt idx="41">
                  <c:v>42522</c:v>
                </c:pt>
                <c:pt idx="42">
                  <c:v>42552</c:v>
                </c:pt>
                <c:pt idx="43">
                  <c:v>42583</c:v>
                </c:pt>
                <c:pt idx="44">
                  <c:v>42614</c:v>
                </c:pt>
                <c:pt idx="45">
                  <c:v>42644</c:v>
                </c:pt>
                <c:pt idx="46">
                  <c:v>42675</c:v>
                </c:pt>
                <c:pt idx="47">
                  <c:v>42705</c:v>
                </c:pt>
                <c:pt idx="48">
                  <c:v>42736</c:v>
                </c:pt>
                <c:pt idx="49">
                  <c:v>42767</c:v>
                </c:pt>
                <c:pt idx="50">
                  <c:v>42795</c:v>
                </c:pt>
                <c:pt idx="51">
                  <c:v>42826</c:v>
                </c:pt>
                <c:pt idx="52">
                  <c:v>42856</c:v>
                </c:pt>
                <c:pt idx="53">
                  <c:v>42887</c:v>
                </c:pt>
                <c:pt idx="54">
                  <c:v>42917</c:v>
                </c:pt>
              </c:numCache>
            </c:numRef>
          </c:cat>
          <c:val>
            <c:numRef>
              <c:f>Sheet1!$Z$2:$Z$56</c:f>
              <c:numCache>
                <c:formatCode>General</c:formatCode>
                <c:ptCount val="55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2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2</c:v>
                </c:pt>
                <c:pt idx="22">
                  <c:v>2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2</c:v>
                </c:pt>
                <c:pt idx="27">
                  <c:v>2</c:v>
                </c:pt>
                <c:pt idx="28">
                  <c:v>2</c:v>
                </c:pt>
                <c:pt idx="29">
                  <c:v>4</c:v>
                </c:pt>
                <c:pt idx="30">
                  <c:v>6</c:v>
                </c:pt>
                <c:pt idx="31">
                  <c:v>2</c:v>
                </c:pt>
                <c:pt idx="32">
                  <c:v>2</c:v>
                </c:pt>
                <c:pt idx="33">
                  <c:v>12</c:v>
                </c:pt>
                <c:pt idx="34">
                  <c:v>5</c:v>
                </c:pt>
                <c:pt idx="35">
                  <c:v>1</c:v>
                </c:pt>
                <c:pt idx="36">
                  <c:v>9</c:v>
                </c:pt>
                <c:pt idx="37">
                  <c:v>5</c:v>
                </c:pt>
                <c:pt idx="38">
                  <c:v>2</c:v>
                </c:pt>
                <c:pt idx="39">
                  <c:v>11</c:v>
                </c:pt>
                <c:pt idx="40">
                  <c:v>5</c:v>
                </c:pt>
                <c:pt idx="41">
                  <c:v>2</c:v>
                </c:pt>
                <c:pt idx="42">
                  <c:v>18</c:v>
                </c:pt>
                <c:pt idx="43">
                  <c:v>17</c:v>
                </c:pt>
                <c:pt idx="44">
                  <c:v>4</c:v>
                </c:pt>
                <c:pt idx="45">
                  <c:v>2</c:v>
                </c:pt>
                <c:pt idx="46">
                  <c:v>5</c:v>
                </c:pt>
                <c:pt idx="47">
                  <c:v>4</c:v>
                </c:pt>
                <c:pt idx="48">
                  <c:v>3</c:v>
                </c:pt>
                <c:pt idx="49">
                  <c:v>8</c:v>
                </c:pt>
                <c:pt idx="50">
                  <c:v>4</c:v>
                </c:pt>
                <c:pt idx="51">
                  <c:v>4</c:v>
                </c:pt>
                <c:pt idx="52">
                  <c:v>9</c:v>
                </c:pt>
                <c:pt idx="53">
                  <c:v>3</c:v>
                </c:pt>
                <c:pt idx="54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C3F6-4479-8C83-B7C879767C51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Neues aus Büttenwarder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Sheet1!$A$2:$A$56</c:f>
              <c:numCache>
                <c:formatCode>m/d/yyyy</c:formatCode>
                <c:ptCount val="55"/>
                <c:pt idx="0">
                  <c:v>41275</c:v>
                </c:pt>
                <c:pt idx="1">
                  <c:v>41306</c:v>
                </c:pt>
                <c:pt idx="2">
                  <c:v>41334</c:v>
                </c:pt>
                <c:pt idx="3">
                  <c:v>41365</c:v>
                </c:pt>
                <c:pt idx="4">
                  <c:v>41395</c:v>
                </c:pt>
                <c:pt idx="5">
                  <c:v>41426</c:v>
                </c:pt>
                <c:pt idx="6">
                  <c:v>41456</c:v>
                </c:pt>
                <c:pt idx="7">
                  <c:v>41487</c:v>
                </c:pt>
                <c:pt idx="8">
                  <c:v>41518</c:v>
                </c:pt>
                <c:pt idx="9">
                  <c:v>41548</c:v>
                </c:pt>
                <c:pt idx="10">
                  <c:v>41579</c:v>
                </c:pt>
                <c:pt idx="11">
                  <c:v>41609</c:v>
                </c:pt>
                <c:pt idx="12">
                  <c:v>41640</c:v>
                </c:pt>
                <c:pt idx="13">
                  <c:v>41671</c:v>
                </c:pt>
                <c:pt idx="14">
                  <c:v>41699</c:v>
                </c:pt>
                <c:pt idx="15">
                  <c:v>41730</c:v>
                </c:pt>
                <c:pt idx="16">
                  <c:v>41760</c:v>
                </c:pt>
                <c:pt idx="17">
                  <c:v>41791</c:v>
                </c:pt>
                <c:pt idx="18">
                  <c:v>41821</c:v>
                </c:pt>
                <c:pt idx="19">
                  <c:v>41852</c:v>
                </c:pt>
                <c:pt idx="20">
                  <c:v>41883</c:v>
                </c:pt>
                <c:pt idx="21">
                  <c:v>41913</c:v>
                </c:pt>
                <c:pt idx="22">
                  <c:v>41944</c:v>
                </c:pt>
                <c:pt idx="23">
                  <c:v>41974</c:v>
                </c:pt>
                <c:pt idx="24">
                  <c:v>42005</c:v>
                </c:pt>
                <c:pt idx="25">
                  <c:v>42036</c:v>
                </c:pt>
                <c:pt idx="26">
                  <c:v>42064</c:v>
                </c:pt>
                <c:pt idx="27">
                  <c:v>42095</c:v>
                </c:pt>
                <c:pt idx="28">
                  <c:v>42125</c:v>
                </c:pt>
                <c:pt idx="29">
                  <c:v>42156</c:v>
                </c:pt>
                <c:pt idx="30">
                  <c:v>42186</c:v>
                </c:pt>
                <c:pt idx="31">
                  <c:v>42217</c:v>
                </c:pt>
                <c:pt idx="32">
                  <c:v>42248</c:v>
                </c:pt>
                <c:pt idx="33">
                  <c:v>42278</c:v>
                </c:pt>
                <c:pt idx="34">
                  <c:v>42309</c:v>
                </c:pt>
                <c:pt idx="35">
                  <c:v>42339</c:v>
                </c:pt>
                <c:pt idx="36">
                  <c:v>42370</c:v>
                </c:pt>
                <c:pt idx="37">
                  <c:v>42401</c:v>
                </c:pt>
                <c:pt idx="38">
                  <c:v>42430</c:v>
                </c:pt>
                <c:pt idx="39">
                  <c:v>42461</c:v>
                </c:pt>
                <c:pt idx="40">
                  <c:v>42491</c:v>
                </c:pt>
                <c:pt idx="41">
                  <c:v>42522</c:v>
                </c:pt>
                <c:pt idx="42">
                  <c:v>42552</c:v>
                </c:pt>
                <c:pt idx="43">
                  <c:v>42583</c:v>
                </c:pt>
                <c:pt idx="44">
                  <c:v>42614</c:v>
                </c:pt>
                <c:pt idx="45">
                  <c:v>42644</c:v>
                </c:pt>
                <c:pt idx="46">
                  <c:v>42675</c:v>
                </c:pt>
                <c:pt idx="47">
                  <c:v>42705</c:v>
                </c:pt>
                <c:pt idx="48">
                  <c:v>42736</c:v>
                </c:pt>
                <c:pt idx="49">
                  <c:v>42767</c:v>
                </c:pt>
                <c:pt idx="50">
                  <c:v>42795</c:v>
                </c:pt>
                <c:pt idx="51">
                  <c:v>42826</c:v>
                </c:pt>
                <c:pt idx="52">
                  <c:v>42856</c:v>
                </c:pt>
                <c:pt idx="53">
                  <c:v>42887</c:v>
                </c:pt>
                <c:pt idx="54">
                  <c:v>42917</c:v>
                </c:pt>
              </c:numCache>
            </c:numRef>
          </c:cat>
          <c:val>
            <c:numRef>
              <c:f>Sheet1!$AA$2:$AA$56</c:f>
              <c:numCache>
                <c:formatCode>General</c:formatCode>
                <c:ptCount val="5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86</c:v>
                </c:pt>
                <c:pt idx="33">
                  <c:v>67</c:v>
                </c:pt>
                <c:pt idx="34">
                  <c:v>16</c:v>
                </c:pt>
                <c:pt idx="35">
                  <c:v>29</c:v>
                </c:pt>
                <c:pt idx="36">
                  <c:v>232</c:v>
                </c:pt>
                <c:pt idx="37">
                  <c:v>46</c:v>
                </c:pt>
                <c:pt idx="38">
                  <c:v>49</c:v>
                </c:pt>
                <c:pt idx="39">
                  <c:v>67</c:v>
                </c:pt>
                <c:pt idx="40">
                  <c:v>36</c:v>
                </c:pt>
                <c:pt idx="41">
                  <c:v>39</c:v>
                </c:pt>
                <c:pt idx="42">
                  <c:v>26</c:v>
                </c:pt>
                <c:pt idx="43">
                  <c:v>41</c:v>
                </c:pt>
                <c:pt idx="44">
                  <c:v>22</c:v>
                </c:pt>
                <c:pt idx="45">
                  <c:v>76</c:v>
                </c:pt>
                <c:pt idx="46">
                  <c:v>48</c:v>
                </c:pt>
                <c:pt idx="47">
                  <c:v>28</c:v>
                </c:pt>
                <c:pt idx="48">
                  <c:v>103</c:v>
                </c:pt>
                <c:pt idx="49">
                  <c:v>32</c:v>
                </c:pt>
                <c:pt idx="50">
                  <c:v>30</c:v>
                </c:pt>
                <c:pt idx="51">
                  <c:v>62</c:v>
                </c:pt>
                <c:pt idx="52">
                  <c:v>36</c:v>
                </c:pt>
                <c:pt idx="53">
                  <c:v>62</c:v>
                </c:pt>
                <c:pt idx="54">
                  <c:v>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C3F6-4479-8C83-B7C879767C51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Zapp - Das Medienmagazin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Sheet1!$A$2:$A$56</c:f>
              <c:numCache>
                <c:formatCode>m/d/yyyy</c:formatCode>
                <c:ptCount val="55"/>
                <c:pt idx="0">
                  <c:v>41275</c:v>
                </c:pt>
                <c:pt idx="1">
                  <c:v>41306</c:v>
                </c:pt>
                <c:pt idx="2">
                  <c:v>41334</c:v>
                </c:pt>
                <c:pt idx="3">
                  <c:v>41365</c:v>
                </c:pt>
                <c:pt idx="4">
                  <c:v>41395</c:v>
                </c:pt>
                <c:pt idx="5">
                  <c:v>41426</c:v>
                </c:pt>
                <c:pt idx="6">
                  <c:v>41456</c:v>
                </c:pt>
                <c:pt idx="7">
                  <c:v>41487</c:v>
                </c:pt>
                <c:pt idx="8">
                  <c:v>41518</c:v>
                </c:pt>
                <c:pt idx="9">
                  <c:v>41548</c:v>
                </c:pt>
                <c:pt idx="10">
                  <c:v>41579</c:v>
                </c:pt>
                <c:pt idx="11">
                  <c:v>41609</c:v>
                </c:pt>
                <c:pt idx="12">
                  <c:v>41640</c:v>
                </c:pt>
                <c:pt idx="13">
                  <c:v>41671</c:v>
                </c:pt>
                <c:pt idx="14">
                  <c:v>41699</c:v>
                </c:pt>
                <c:pt idx="15">
                  <c:v>41730</c:v>
                </c:pt>
                <c:pt idx="16">
                  <c:v>41760</c:v>
                </c:pt>
                <c:pt idx="17">
                  <c:v>41791</c:v>
                </c:pt>
                <c:pt idx="18">
                  <c:v>41821</c:v>
                </c:pt>
                <c:pt idx="19">
                  <c:v>41852</c:v>
                </c:pt>
                <c:pt idx="20">
                  <c:v>41883</c:v>
                </c:pt>
                <c:pt idx="21">
                  <c:v>41913</c:v>
                </c:pt>
                <c:pt idx="22">
                  <c:v>41944</c:v>
                </c:pt>
                <c:pt idx="23">
                  <c:v>41974</c:v>
                </c:pt>
                <c:pt idx="24">
                  <c:v>42005</c:v>
                </c:pt>
                <c:pt idx="25">
                  <c:v>42036</c:v>
                </c:pt>
                <c:pt idx="26">
                  <c:v>42064</c:v>
                </c:pt>
                <c:pt idx="27">
                  <c:v>42095</c:v>
                </c:pt>
                <c:pt idx="28">
                  <c:v>42125</c:v>
                </c:pt>
                <c:pt idx="29">
                  <c:v>42156</c:v>
                </c:pt>
                <c:pt idx="30">
                  <c:v>42186</c:v>
                </c:pt>
                <c:pt idx="31">
                  <c:v>42217</c:v>
                </c:pt>
                <c:pt idx="32">
                  <c:v>42248</c:v>
                </c:pt>
                <c:pt idx="33">
                  <c:v>42278</c:v>
                </c:pt>
                <c:pt idx="34">
                  <c:v>42309</c:v>
                </c:pt>
                <c:pt idx="35">
                  <c:v>42339</c:v>
                </c:pt>
                <c:pt idx="36">
                  <c:v>42370</c:v>
                </c:pt>
                <c:pt idx="37">
                  <c:v>42401</c:v>
                </c:pt>
                <c:pt idx="38">
                  <c:v>42430</c:v>
                </c:pt>
                <c:pt idx="39">
                  <c:v>42461</c:v>
                </c:pt>
                <c:pt idx="40">
                  <c:v>42491</c:v>
                </c:pt>
                <c:pt idx="41">
                  <c:v>42522</c:v>
                </c:pt>
                <c:pt idx="42">
                  <c:v>42552</c:v>
                </c:pt>
                <c:pt idx="43">
                  <c:v>42583</c:v>
                </c:pt>
                <c:pt idx="44">
                  <c:v>42614</c:v>
                </c:pt>
                <c:pt idx="45">
                  <c:v>42644</c:v>
                </c:pt>
                <c:pt idx="46">
                  <c:v>42675</c:v>
                </c:pt>
                <c:pt idx="47">
                  <c:v>42705</c:v>
                </c:pt>
                <c:pt idx="48">
                  <c:v>42736</c:v>
                </c:pt>
                <c:pt idx="49">
                  <c:v>42767</c:v>
                </c:pt>
                <c:pt idx="50">
                  <c:v>42795</c:v>
                </c:pt>
                <c:pt idx="51">
                  <c:v>42826</c:v>
                </c:pt>
                <c:pt idx="52">
                  <c:v>42856</c:v>
                </c:pt>
                <c:pt idx="53">
                  <c:v>42887</c:v>
                </c:pt>
                <c:pt idx="54">
                  <c:v>42917</c:v>
                </c:pt>
              </c:numCache>
            </c:numRef>
          </c:cat>
          <c:val>
            <c:numRef>
              <c:f>Sheet1!$AB$2:$AB$56</c:f>
              <c:numCache>
                <c:formatCode>General</c:formatCode>
                <c:ptCount val="5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38</c:v>
                </c:pt>
                <c:pt idx="38">
                  <c:v>10</c:v>
                </c:pt>
                <c:pt idx="39">
                  <c:v>10</c:v>
                </c:pt>
                <c:pt idx="40">
                  <c:v>9</c:v>
                </c:pt>
                <c:pt idx="41">
                  <c:v>16</c:v>
                </c:pt>
                <c:pt idx="42">
                  <c:v>12</c:v>
                </c:pt>
                <c:pt idx="43">
                  <c:v>16</c:v>
                </c:pt>
                <c:pt idx="44">
                  <c:v>22</c:v>
                </c:pt>
                <c:pt idx="45">
                  <c:v>19</c:v>
                </c:pt>
                <c:pt idx="46">
                  <c:v>21</c:v>
                </c:pt>
                <c:pt idx="47">
                  <c:v>27</c:v>
                </c:pt>
                <c:pt idx="48">
                  <c:v>27</c:v>
                </c:pt>
                <c:pt idx="49">
                  <c:v>29</c:v>
                </c:pt>
                <c:pt idx="50">
                  <c:v>35</c:v>
                </c:pt>
                <c:pt idx="51">
                  <c:v>23</c:v>
                </c:pt>
                <c:pt idx="52">
                  <c:v>29</c:v>
                </c:pt>
                <c:pt idx="53">
                  <c:v>46</c:v>
                </c:pt>
                <c:pt idx="54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C3F6-4479-8C83-B7C879767C51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BECKMANN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Sheet1!$A$2:$A$56</c:f>
            </c:multiLvlStrRef>
          </c:cat>
          <c:val>
            <c:numRef>
              <c:f>Sheet1!$AC$2:$AC$56</c:f>
            </c:numRef>
          </c:val>
          <c:smooth val="0"/>
          <c:extLst>
            <c:ext xmlns:c16="http://schemas.microsoft.com/office/drawing/2014/chart" uri="{C3380CC4-5D6E-409C-BE32-E72D297353CC}">
              <c16:uniqueId val="{0000001B-C3F6-4479-8C83-B7C879767C51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  <c:pt idx="0">
                  <c:v>Kulturjournal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Sheet1!$A$2:$A$56</c:f>
            </c:multiLvlStrRef>
          </c:cat>
          <c:val>
            <c:numRef>
              <c:f>Sheet1!$AD$2:$AD$56</c:f>
            </c:numRef>
          </c:val>
          <c:smooth val="0"/>
          <c:extLst>
            <c:ext xmlns:c16="http://schemas.microsoft.com/office/drawing/2014/chart" uri="{C3380CC4-5D6E-409C-BE32-E72D297353CC}">
              <c16:uniqueId val="{0000001C-C3F6-4479-8C83-B7C879767C51}"/>
            </c:ext>
          </c:extLst>
        </c:ser>
        <c:ser>
          <c:idx val="29"/>
          <c:order val="29"/>
          <c:tx>
            <c:strRef>
              <c:f>Sheet1!$AE$1</c:f>
              <c:strCache>
                <c:ptCount val="1"/>
                <c:pt idx="0">
                  <c:v>Wir sind die Freeses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Sheet1!$A$2:$A$56</c:f>
            </c:multiLvlStrRef>
          </c:cat>
          <c:val>
            <c:numRef>
              <c:f>Sheet1!$AE$2:$AE$56</c:f>
            </c:numRef>
          </c:val>
          <c:smooth val="0"/>
          <c:extLst>
            <c:ext xmlns:c16="http://schemas.microsoft.com/office/drawing/2014/chart" uri="{C3380CC4-5D6E-409C-BE32-E72D297353CC}">
              <c16:uniqueId val="{0000001D-C3F6-4479-8C83-B7C879767C51}"/>
            </c:ext>
          </c:extLst>
        </c:ser>
        <c:ser>
          <c:idx val="30"/>
          <c:order val="30"/>
          <c:tx>
            <c:strRef>
              <c:f>Sheet1!$AF$1</c:f>
              <c:strCache>
                <c:ptCount val="1"/>
                <c:pt idx="0">
                  <c:v>DAS! im NDR Fernsehen</c:v>
                </c:pt>
              </c:strCache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Sheet1!$A$2:$A$56</c:f>
            </c:multiLvlStrRef>
          </c:cat>
          <c:val>
            <c:numRef>
              <c:f>Sheet1!$AF$2:$AF$56</c:f>
            </c:numRef>
          </c:val>
          <c:smooth val="0"/>
          <c:extLst>
            <c:ext xmlns:c16="http://schemas.microsoft.com/office/drawing/2014/chart" uri="{C3380CC4-5D6E-409C-BE32-E72D297353CC}">
              <c16:uniqueId val="{0000001E-C3F6-4479-8C83-B7C879767C51}"/>
            </c:ext>
          </c:extLst>
        </c:ser>
        <c:ser>
          <c:idx val="31"/>
          <c:order val="31"/>
          <c:tx>
            <c:strRef>
              <c:f>Sheet1!$AG$1</c:f>
              <c:strCache>
                <c:ptCount val="1"/>
                <c:pt idx="0">
                  <c:v>Bingo! Die Umweltlotterie</c:v>
                </c:pt>
              </c:strCache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Sheet1!$A$2:$A$56</c:f>
            </c:multiLvlStrRef>
          </c:cat>
          <c:val>
            <c:numRef>
              <c:f>Sheet1!$AG$2:$AG$56</c:f>
            </c:numRef>
          </c:val>
          <c:smooth val="0"/>
          <c:extLst>
            <c:ext xmlns:c16="http://schemas.microsoft.com/office/drawing/2014/chart" uri="{C3380CC4-5D6E-409C-BE32-E72D297353CC}">
              <c16:uniqueId val="{0000001F-C3F6-4479-8C83-B7C879767C51}"/>
            </c:ext>
          </c:extLst>
        </c:ser>
        <c:ser>
          <c:idx val="32"/>
          <c:order val="32"/>
          <c:tx>
            <c:strRef>
              <c:f>Sheet1!$AH$1</c:f>
              <c:strCache>
                <c:ptCount val="1"/>
                <c:pt idx="0">
                  <c:v>NDR Radiophilharmonie</c:v>
                </c:pt>
              </c:strCache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Sheet1!$A$2:$A$56</c:f>
            </c:multiLvlStrRef>
          </c:cat>
          <c:val>
            <c:numRef>
              <c:f>Sheet1!$AH$2:$AH$56</c:f>
            </c:numRef>
          </c:val>
          <c:smooth val="0"/>
          <c:extLst>
            <c:ext xmlns:c16="http://schemas.microsoft.com/office/drawing/2014/chart" uri="{C3380CC4-5D6E-409C-BE32-E72D297353CC}">
              <c16:uniqueId val="{00000020-C3F6-4479-8C83-B7C879767C51}"/>
            </c:ext>
          </c:extLst>
        </c:ser>
        <c:ser>
          <c:idx val="33"/>
          <c:order val="33"/>
          <c:tx>
            <c:strRef>
              <c:f>Sheet1!$AI$1</c:f>
              <c:strCache>
                <c:ptCount val="1"/>
                <c:pt idx="0">
                  <c:v>KRUDE TV - Comedy von Norden</c:v>
                </c:pt>
              </c:strCache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Sheet1!$A$2:$A$56</c:f>
            </c:multiLvlStrRef>
          </c:cat>
          <c:val>
            <c:numRef>
              <c:f>Sheet1!$AI$2:$AI$56</c:f>
            </c:numRef>
          </c:val>
          <c:smooth val="0"/>
          <c:extLst>
            <c:ext xmlns:c16="http://schemas.microsoft.com/office/drawing/2014/chart" uri="{C3380CC4-5D6E-409C-BE32-E72D297353CC}">
              <c16:uniqueId val="{00000021-C3F6-4479-8C83-B7C879767C51}"/>
            </c:ext>
          </c:extLst>
        </c:ser>
        <c:ser>
          <c:idx val="34"/>
          <c:order val="34"/>
          <c:tx>
            <c:strRef>
              <c:f>Sheet1!$AJ$1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Sheet1!$A$2:$A$56</c:f>
            </c:multiLvlStrRef>
          </c:cat>
          <c:val>
            <c:numRef>
              <c:f>Sheet1!$AJ$2:$AJ$56</c:f>
            </c:numRef>
          </c:val>
          <c:smooth val="0"/>
          <c:extLst>
            <c:ext xmlns:c16="http://schemas.microsoft.com/office/drawing/2014/chart" uri="{C3380CC4-5D6E-409C-BE32-E72D297353CC}">
              <c16:uniqueId val="{00000022-C3F6-4479-8C83-B7C879767C51}"/>
            </c:ext>
          </c:extLst>
        </c:ser>
        <c:ser>
          <c:idx val="35"/>
          <c:order val="35"/>
          <c:tx>
            <c:strRef>
              <c:f>Sheet1!$AK$1</c:f>
              <c:strCache>
                <c:ptCount val="1"/>
                <c:pt idx="0">
                  <c:v>NDR 2 Soundcheck Neue Musik - Das Festival</c:v>
                </c:pt>
              </c:strCache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Sheet1!$A$2:$A$56</c:f>
            </c:multiLvlStrRef>
          </c:cat>
          <c:val>
            <c:numRef>
              <c:f>Sheet1!$AK$2:$AK$56</c:f>
            </c:numRef>
          </c:val>
          <c:smooth val="0"/>
          <c:extLst>
            <c:ext xmlns:c16="http://schemas.microsoft.com/office/drawing/2014/chart" uri="{C3380CC4-5D6E-409C-BE32-E72D297353CC}">
              <c16:uniqueId val="{00000023-C3F6-4479-8C83-B7C879767C51}"/>
            </c:ext>
          </c:extLst>
        </c:ser>
        <c:ser>
          <c:idx val="36"/>
          <c:order val="36"/>
          <c:tx>
            <c:strRef>
              <c:f>Sheet1!$AL$1</c:f>
              <c:strCache>
                <c:ptCount val="1"/>
                <c:pt idx="0">
                  <c:v>Visite</c:v>
                </c:pt>
              </c:strCache>
            </c:strRef>
          </c:tx>
          <c:spPr>
            <a:ln w="28575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Sheet1!$A$2:$A$56</c:f>
            </c:multiLvlStrRef>
          </c:cat>
          <c:val>
            <c:numRef>
              <c:f>Sheet1!$AL$2:$AL$56</c:f>
            </c:numRef>
          </c:val>
          <c:smooth val="0"/>
          <c:extLst>
            <c:ext xmlns:c16="http://schemas.microsoft.com/office/drawing/2014/chart" uri="{C3380CC4-5D6E-409C-BE32-E72D297353CC}">
              <c16:uniqueId val="{00000024-C3F6-4479-8C83-B7C879767C51}"/>
            </c:ext>
          </c:extLst>
        </c:ser>
        <c:ser>
          <c:idx val="37"/>
          <c:order val="37"/>
          <c:tx>
            <c:strRef>
              <c:f>Sheet1!$AM$1</c:f>
              <c:strCache>
                <c:ptCount val="1"/>
                <c:pt idx="0">
                  <c:v>Schüssel-Schorse</c:v>
                </c:pt>
              </c:strCache>
            </c:strRef>
          </c:tx>
          <c:spPr>
            <a:ln w="28575" cap="rnd">
              <a:solidFill>
                <a:schemeClr val="accent2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Sheet1!$A$2:$A$56</c:f>
            </c:multiLvlStrRef>
          </c:cat>
          <c:val>
            <c:numRef>
              <c:f>Sheet1!$AM$2:$AM$56</c:f>
            </c:numRef>
          </c:val>
          <c:smooth val="0"/>
          <c:extLst>
            <c:ext xmlns:c16="http://schemas.microsoft.com/office/drawing/2014/chart" uri="{C3380CC4-5D6E-409C-BE32-E72D297353CC}">
              <c16:uniqueId val="{00000025-C3F6-4479-8C83-B7C879767C51}"/>
            </c:ext>
          </c:extLst>
        </c:ser>
        <c:ser>
          <c:idx val="38"/>
          <c:order val="38"/>
          <c:tx>
            <c:strRef>
              <c:f>Sheet1!$AN$1</c:f>
              <c:strCache>
                <c:ptCount val="1"/>
                <c:pt idx="0">
                  <c:v>NDR Bigband</c:v>
                </c:pt>
              </c:strCache>
            </c:strRef>
          </c:tx>
          <c:spPr>
            <a:ln w="28575" cap="rnd">
              <a:solidFill>
                <a:schemeClr val="accent3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Sheet1!$A$2:$A$56</c:f>
            </c:multiLvlStrRef>
          </c:cat>
          <c:val>
            <c:numRef>
              <c:f>Sheet1!$AN$2:$AN$56</c:f>
            </c:numRef>
          </c:val>
          <c:smooth val="0"/>
          <c:extLst>
            <c:ext xmlns:c16="http://schemas.microsoft.com/office/drawing/2014/chart" uri="{C3380CC4-5D6E-409C-BE32-E72D297353CC}">
              <c16:uniqueId val="{00000026-C3F6-4479-8C83-B7C879767C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473696"/>
        <c:axId val="46474024"/>
      </c:lineChart>
      <c:dateAx>
        <c:axId val="46473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474024"/>
        <c:crosses val="autoZero"/>
        <c:auto val="1"/>
        <c:lblOffset val="100"/>
        <c:baseTimeUnit val="months"/>
      </c:dateAx>
      <c:valAx>
        <c:axId val="46474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473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3AC78-7F37-492B-BDD3-51A3E6AB7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48C883-FADF-4980-8150-8640D38035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34588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6E6BE3-09EC-408D-B973-07EE0E4DE5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01/01/2013 - 07/31/2017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566E65-82E4-4BE4-A413-B40E6DFBA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8154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Comments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Comments Per Post</dc:title>
  <dc:creator>Administrator</dc:creator>
  <cp:lastModifiedBy>Administrator</cp:lastModifiedBy>
  <cp:revision>1</cp:revision>
  <dcterms:created xsi:type="dcterms:W3CDTF">2017-08-28T13:59:39Z</dcterms:created>
  <dcterms:modified xsi:type="dcterms:W3CDTF">2017-08-28T13:59:42Z</dcterms:modified>
</cp:coreProperties>
</file>