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10</c:v>
                </c:pt>
                <c:pt idx="1">
                  <c:v>7</c:v>
                </c:pt>
                <c:pt idx="2">
                  <c:v>8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7</c:v>
                </c:pt>
                <c:pt idx="8">
                  <c:v>6</c:v>
                </c:pt>
                <c:pt idx="9">
                  <c:v>15</c:v>
                </c:pt>
                <c:pt idx="10">
                  <c:v>11</c:v>
                </c:pt>
                <c:pt idx="11">
                  <c:v>14</c:v>
                </c:pt>
                <c:pt idx="12">
                  <c:v>13</c:v>
                </c:pt>
                <c:pt idx="13">
                  <c:v>12</c:v>
                </c:pt>
                <c:pt idx="14">
                  <c:v>15</c:v>
                </c:pt>
                <c:pt idx="15">
                  <c:v>41</c:v>
                </c:pt>
                <c:pt idx="16">
                  <c:v>16</c:v>
                </c:pt>
                <c:pt idx="17">
                  <c:v>14</c:v>
                </c:pt>
                <c:pt idx="18">
                  <c:v>16</c:v>
                </c:pt>
                <c:pt idx="19">
                  <c:v>14</c:v>
                </c:pt>
                <c:pt idx="20">
                  <c:v>14</c:v>
                </c:pt>
                <c:pt idx="21">
                  <c:v>17</c:v>
                </c:pt>
                <c:pt idx="22">
                  <c:v>17</c:v>
                </c:pt>
                <c:pt idx="23">
                  <c:v>15</c:v>
                </c:pt>
                <c:pt idx="24">
                  <c:v>17</c:v>
                </c:pt>
                <c:pt idx="25">
                  <c:v>23</c:v>
                </c:pt>
                <c:pt idx="26">
                  <c:v>30</c:v>
                </c:pt>
                <c:pt idx="27">
                  <c:v>23</c:v>
                </c:pt>
                <c:pt idx="28">
                  <c:v>24</c:v>
                </c:pt>
                <c:pt idx="29">
                  <c:v>31</c:v>
                </c:pt>
                <c:pt idx="30">
                  <c:v>40</c:v>
                </c:pt>
                <c:pt idx="31">
                  <c:v>31</c:v>
                </c:pt>
                <c:pt idx="32">
                  <c:v>35</c:v>
                </c:pt>
                <c:pt idx="33">
                  <c:v>24</c:v>
                </c:pt>
                <c:pt idx="34">
                  <c:v>48</c:v>
                </c:pt>
                <c:pt idx="35">
                  <c:v>27</c:v>
                </c:pt>
                <c:pt idx="36">
                  <c:v>28</c:v>
                </c:pt>
                <c:pt idx="37">
                  <c:v>28</c:v>
                </c:pt>
                <c:pt idx="38">
                  <c:v>27</c:v>
                </c:pt>
                <c:pt idx="39">
                  <c:v>22</c:v>
                </c:pt>
                <c:pt idx="40">
                  <c:v>24</c:v>
                </c:pt>
                <c:pt idx="41">
                  <c:v>22</c:v>
                </c:pt>
                <c:pt idx="42">
                  <c:v>18</c:v>
                </c:pt>
                <c:pt idx="43">
                  <c:v>22</c:v>
                </c:pt>
                <c:pt idx="44">
                  <c:v>25</c:v>
                </c:pt>
                <c:pt idx="45">
                  <c:v>32</c:v>
                </c:pt>
                <c:pt idx="46">
                  <c:v>32</c:v>
                </c:pt>
                <c:pt idx="47">
                  <c:v>28</c:v>
                </c:pt>
                <c:pt idx="48">
                  <c:v>49</c:v>
                </c:pt>
                <c:pt idx="49">
                  <c:v>28</c:v>
                </c:pt>
                <c:pt idx="50">
                  <c:v>31</c:v>
                </c:pt>
                <c:pt idx="51">
                  <c:v>39</c:v>
                </c:pt>
                <c:pt idx="52">
                  <c:v>36</c:v>
                </c:pt>
                <c:pt idx="53">
                  <c:v>34</c:v>
                </c:pt>
                <c:pt idx="54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BB-44AC-A0D6-D3C726A23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139584"/>
        <c:axId val="243138600"/>
      </c:lineChart>
      <c:dateAx>
        <c:axId val="24313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38600"/>
        <c:crosses val="autoZero"/>
        <c:auto val="1"/>
        <c:lblOffset val="100"/>
        <c:baseTimeUnit val="months"/>
      </c:dateAx>
      <c:valAx>
        <c:axId val="24313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3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CC20A-EA4C-473E-AFF0-B17731A4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A6AB79-63AF-4E73-A25C-F496F3CB88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965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68E6F-8091-4E9A-B397-DA8FE45D5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86809-2A76-4D70-B1BC-8FAA4E8EA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148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2017-08-28T13:57:08Z</dcterms:created>
  <dcterms:modified xsi:type="dcterms:W3CDTF">2017-08-28T13:57:12Z</dcterms:modified>
</cp:coreProperties>
</file>