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Pt>
            <c:idx val="15"/>
            <c:bubble3D val="0"/>
            <c:spPr>
              <a:solidFill>
                <a:schemeClr val="accent4">
                  <a:lumMod val="80000"/>
                  <a:lumOff val="20000"/>
                </a:schemeClr>
              </a:solidFill>
              <a:ln w="19050">
                <a:solidFill>
                  <a:schemeClr val="lt1"/>
                </a:solidFill>
              </a:ln>
              <a:effectLst/>
            </c:spPr>
          </c:dPt>
          <c:cat>
            <c:strRef>
              <c:f>Sheet1!$A$1:$P$1</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Sheet1!$A$2:$P$2</c:f>
              <c:numCache>
                <c:formatCode>General</c:formatCode>
                <c:ptCount val="16"/>
                <c:pt idx="0">
                  <c:v>145651</c:v>
                </c:pt>
                <c:pt idx="1">
                  <c:v>137513</c:v>
                </c:pt>
                <c:pt idx="2">
                  <c:v>99602</c:v>
                </c:pt>
                <c:pt idx="3">
                  <c:v>2475171</c:v>
                </c:pt>
                <c:pt idx="4">
                  <c:v>144722</c:v>
                </c:pt>
                <c:pt idx="5">
                  <c:v>199553</c:v>
                </c:pt>
                <c:pt idx="6">
                  <c:v>126820</c:v>
                </c:pt>
                <c:pt idx="7">
                  <c:v>182105</c:v>
                </c:pt>
                <c:pt idx="8">
                  <c:v>156320</c:v>
                </c:pt>
                <c:pt idx="9">
                  <c:v>378064</c:v>
                </c:pt>
                <c:pt idx="10">
                  <c:v>329904</c:v>
                </c:pt>
                <c:pt idx="11">
                  <c:v>33733</c:v>
                </c:pt>
                <c:pt idx="12">
                  <c:v>31848</c:v>
                </c:pt>
                <c:pt idx="13">
                  <c:v>346766</c:v>
                </c:pt>
                <c:pt idx="14">
                  <c:v>52011</c:v>
                </c:pt>
                <c:pt idx="15">
                  <c:v>5589</c:v>
                </c:pt>
              </c:numCache>
            </c:numRef>
          </c:val>
          <c:extLst>
            <c:ext xmlns:c16="http://schemas.microsoft.com/office/drawing/2014/chart" uri="{C3380CC4-5D6E-409C-BE32-E72D297353CC}">
              <c16:uniqueId val="{00000000-4EBE-4D89-8DE5-C7EBF275C95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143692</c:v>
                </c:pt>
                <c:pt idx="1">
                  <c:v>143758</c:v>
                </c:pt>
                <c:pt idx="2">
                  <c:v>143854</c:v>
                </c:pt>
                <c:pt idx="3">
                  <c:v>143948</c:v>
                </c:pt>
                <c:pt idx="4">
                  <c:v>144022</c:v>
                </c:pt>
                <c:pt idx="5">
                  <c:v>144098</c:v>
                </c:pt>
                <c:pt idx="6">
                  <c:v>144219</c:v>
                </c:pt>
                <c:pt idx="7">
                  <c:v>144325</c:v>
                </c:pt>
                <c:pt idx="8">
                  <c:v>144446</c:v>
                </c:pt>
                <c:pt idx="9">
                  <c:v>144547</c:v>
                </c:pt>
                <c:pt idx="10">
                  <c:v>144628</c:v>
                </c:pt>
                <c:pt idx="11">
                  <c:v>144717</c:v>
                </c:pt>
                <c:pt idx="12">
                  <c:v>144765</c:v>
                </c:pt>
                <c:pt idx="13">
                  <c:v>144825</c:v>
                </c:pt>
                <c:pt idx="14">
                  <c:v>144859</c:v>
                </c:pt>
                <c:pt idx="15">
                  <c:v>144984</c:v>
                </c:pt>
                <c:pt idx="16">
                  <c:v>145099</c:v>
                </c:pt>
                <c:pt idx="17">
                  <c:v>145196</c:v>
                </c:pt>
                <c:pt idx="18">
                  <c:v>145254</c:v>
                </c:pt>
                <c:pt idx="19">
                  <c:v>145305</c:v>
                </c:pt>
                <c:pt idx="20">
                  <c:v>145339</c:v>
                </c:pt>
                <c:pt idx="21">
                  <c:v>145390</c:v>
                </c:pt>
                <c:pt idx="22">
                  <c:v>145522</c:v>
                </c:pt>
                <c:pt idx="23">
                  <c:v>145651</c:v>
                </c:pt>
              </c:numCache>
            </c:numRef>
          </c:val>
          <c:smooth val="0"/>
          <c:extLst>
            <c:ext xmlns:c16="http://schemas.microsoft.com/office/drawing/2014/chart" uri="{C3380CC4-5D6E-409C-BE32-E72D297353CC}">
              <c16:uniqueId val="{00000000-0F07-4C22-A646-55FEDE6C5AA8}"/>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135353</c:v>
                </c:pt>
                <c:pt idx="1">
                  <c:v>135421</c:v>
                </c:pt>
                <c:pt idx="2">
                  <c:v>135565</c:v>
                </c:pt>
                <c:pt idx="3">
                  <c:v>135662</c:v>
                </c:pt>
                <c:pt idx="4">
                  <c:v>135739</c:v>
                </c:pt>
                <c:pt idx="5">
                  <c:v>135797</c:v>
                </c:pt>
                <c:pt idx="6">
                  <c:v>135964</c:v>
                </c:pt>
                <c:pt idx="7">
                  <c:v>136090</c:v>
                </c:pt>
                <c:pt idx="8">
                  <c:v>136161</c:v>
                </c:pt>
                <c:pt idx="9">
                  <c:v>136248</c:v>
                </c:pt>
                <c:pt idx="10">
                  <c:v>136274</c:v>
                </c:pt>
                <c:pt idx="11">
                  <c:v>136318</c:v>
                </c:pt>
                <c:pt idx="12">
                  <c:v>136403</c:v>
                </c:pt>
                <c:pt idx="13">
                  <c:v>136476</c:v>
                </c:pt>
                <c:pt idx="14">
                  <c:v>136554</c:v>
                </c:pt>
                <c:pt idx="15">
                  <c:v>136762</c:v>
                </c:pt>
                <c:pt idx="16">
                  <c:v>137051</c:v>
                </c:pt>
                <c:pt idx="17">
                  <c:v>137188</c:v>
                </c:pt>
                <c:pt idx="18">
                  <c:v>137277</c:v>
                </c:pt>
                <c:pt idx="19">
                  <c:v>137330</c:v>
                </c:pt>
                <c:pt idx="20">
                  <c:v>137428</c:v>
                </c:pt>
                <c:pt idx="21">
                  <c:v>137460</c:v>
                </c:pt>
                <c:pt idx="22">
                  <c:v>137483</c:v>
                </c:pt>
                <c:pt idx="23">
                  <c:v>137513</c:v>
                </c:pt>
              </c:numCache>
            </c:numRef>
          </c:val>
          <c:smooth val="0"/>
          <c:extLst>
            <c:ext xmlns:c16="http://schemas.microsoft.com/office/drawing/2014/chart" uri="{C3380CC4-5D6E-409C-BE32-E72D297353CC}">
              <c16:uniqueId val="{00000001-0F07-4C22-A646-55FEDE6C5AA8}"/>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95847</c:v>
                </c:pt>
                <c:pt idx="1">
                  <c:v>95925</c:v>
                </c:pt>
                <c:pt idx="2">
                  <c:v>96040</c:v>
                </c:pt>
                <c:pt idx="3">
                  <c:v>96187</c:v>
                </c:pt>
                <c:pt idx="4">
                  <c:v>96331</c:v>
                </c:pt>
                <c:pt idx="5">
                  <c:v>96490</c:v>
                </c:pt>
                <c:pt idx="6">
                  <c:v>96624</c:v>
                </c:pt>
                <c:pt idx="7">
                  <c:v>96791</c:v>
                </c:pt>
                <c:pt idx="8">
                  <c:v>96911</c:v>
                </c:pt>
                <c:pt idx="9">
                  <c:v>97076</c:v>
                </c:pt>
                <c:pt idx="10">
                  <c:v>97255</c:v>
                </c:pt>
                <c:pt idx="11">
                  <c:v>97447</c:v>
                </c:pt>
                <c:pt idx="12">
                  <c:v>97658</c:v>
                </c:pt>
                <c:pt idx="13">
                  <c:v>97827</c:v>
                </c:pt>
                <c:pt idx="14">
                  <c:v>98015</c:v>
                </c:pt>
                <c:pt idx="15">
                  <c:v>98180</c:v>
                </c:pt>
                <c:pt idx="16">
                  <c:v>98350</c:v>
                </c:pt>
                <c:pt idx="17">
                  <c:v>98557</c:v>
                </c:pt>
                <c:pt idx="18">
                  <c:v>98775</c:v>
                </c:pt>
                <c:pt idx="19">
                  <c:v>98971</c:v>
                </c:pt>
                <c:pt idx="20">
                  <c:v>99178</c:v>
                </c:pt>
                <c:pt idx="21">
                  <c:v>99347</c:v>
                </c:pt>
                <c:pt idx="22">
                  <c:v>99490</c:v>
                </c:pt>
                <c:pt idx="23">
                  <c:v>99602</c:v>
                </c:pt>
              </c:numCache>
            </c:numRef>
          </c:val>
          <c:smooth val="0"/>
          <c:extLst>
            <c:ext xmlns:c16="http://schemas.microsoft.com/office/drawing/2014/chart" uri="{C3380CC4-5D6E-409C-BE32-E72D297353CC}">
              <c16:uniqueId val="{00000002-0F07-4C22-A646-55FEDE6C5AA8}"/>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2458594</c:v>
                </c:pt>
                <c:pt idx="1">
                  <c:v>2459596</c:v>
                </c:pt>
                <c:pt idx="2">
                  <c:v>2460310</c:v>
                </c:pt>
                <c:pt idx="3">
                  <c:v>2461041</c:v>
                </c:pt>
                <c:pt idx="4">
                  <c:v>2461658</c:v>
                </c:pt>
                <c:pt idx="5">
                  <c:v>2462605</c:v>
                </c:pt>
                <c:pt idx="6">
                  <c:v>2464575</c:v>
                </c:pt>
                <c:pt idx="7">
                  <c:v>2466759</c:v>
                </c:pt>
                <c:pt idx="8">
                  <c:v>2468190</c:v>
                </c:pt>
                <c:pt idx="9">
                  <c:v>2468953</c:v>
                </c:pt>
                <c:pt idx="10">
                  <c:v>2469569</c:v>
                </c:pt>
                <c:pt idx="11">
                  <c:v>2470070</c:v>
                </c:pt>
                <c:pt idx="12">
                  <c:v>2470545</c:v>
                </c:pt>
                <c:pt idx="13">
                  <c:v>2470931</c:v>
                </c:pt>
                <c:pt idx="14">
                  <c:v>2471297</c:v>
                </c:pt>
                <c:pt idx="15">
                  <c:v>2471512</c:v>
                </c:pt>
                <c:pt idx="16">
                  <c:v>2472033</c:v>
                </c:pt>
                <c:pt idx="17">
                  <c:v>2472605</c:v>
                </c:pt>
                <c:pt idx="18">
                  <c:v>2473551</c:v>
                </c:pt>
                <c:pt idx="19">
                  <c:v>2473937</c:v>
                </c:pt>
                <c:pt idx="20">
                  <c:v>2474380</c:v>
                </c:pt>
                <c:pt idx="21">
                  <c:v>2474688</c:v>
                </c:pt>
                <c:pt idx="22">
                  <c:v>2474983</c:v>
                </c:pt>
                <c:pt idx="23">
                  <c:v>2475171</c:v>
                </c:pt>
              </c:numCache>
            </c:numRef>
          </c:val>
          <c:smooth val="0"/>
          <c:extLst>
            <c:ext xmlns:c16="http://schemas.microsoft.com/office/drawing/2014/chart" uri="{C3380CC4-5D6E-409C-BE32-E72D297353CC}">
              <c16:uniqueId val="{00000003-0F07-4C22-A646-55FEDE6C5AA8}"/>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143771</c:v>
                </c:pt>
                <c:pt idx="1">
                  <c:v>143801</c:v>
                </c:pt>
                <c:pt idx="2">
                  <c:v>143835</c:v>
                </c:pt>
                <c:pt idx="3">
                  <c:v>143866</c:v>
                </c:pt>
                <c:pt idx="4">
                  <c:v>143894</c:v>
                </c:pt>
                <c:pt idx="5">
                  <c:v>143915</c:v>
                </c:pt>
                <c:pt idx="6">
                  <c:v>144070</c:v>
                </c:pt>
                <c:pt idx="7">
                  <c:v>144222</c:v>
                </c:pt>
                <c:pt idx="8">
                  <c:v>144250</c:v>
                </c:pt>
                <c:pt idx="9">
                  <c:v>144272</c:v>
                </c:pt>
                <c:pt idx="10">
                  <c:v>144283</c:v>
                </c:pt>
                <c:pt idx="11">
                  <c:v>144294</c:v>
                </c:pt>
                <c:pt idx="12">
                  <c:v>144331</c:v>
                </c:pt>
                <c:pt idx="13">
                  <c:v>144352</c:v>
                </c:pt>
                <c:pt idx="14">
                  <c:v>144387</c:v>
                </c:pt>
                <c:pt idx="15">
                  <c:v>144421</c:v>
                </c:pt>
                <c:pt idx="16">
                  <c:v>144464</c:v>
                </c:pt>
                <c:pt idx="17">
                  <c:v>144508</c:v>
                </c:pt>
                <c:pt idx="18">
                  <c:v>144528</c:v>
                </c:pt>
                <c:pt idx="19">
                  <c:v>144579</c:v>
                </c:pt>
                <c:pt idx="20">
                  <c:v>144605</c:v>
                </c:pt>
                <c:pt idx="21">
                  <c:v>144623</c:v>
                </c:pt>
                <c:pt idx="22">
                  <c:v>144692</c:v>
                </c:pt>
                <c:pt idx="23">
                  <c:v>144722</c:v>
                </c:pt>
              </c:numCache>
            </c:numRef>
          </c:val>
          <c:smooth val="0"/>
          <c:extLst>
            <c:ext xmlns:c16="http://schemas.microsoft.com/office/drawing/2014/chart" uri="{C3380CC4-5D6E-409C-BE32-E72D297353CC}">
              <c16:uniqueId val="{00000004-0F07-4C22-A646-55FEDE6C5AA8}"/>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198350</c:v>
                </c:pt>
                <c:pt idx="1">
                  <c:v>198409</c:v>
                </c:pt>
                <c:pt idx="2">
                  <c:v>198444</c:v>
                </c:pt>
                <c:pt idx="3">
                  <c:v>198523</c:v>
                </c:pt>
                <c:pt idx="4">
                  <c:v>198591</c:v>
                </c:pt>
                <c:pt idx="5">
                  <c:v>198667</c:v>
                </c:pt>
                <c:pt idx="6">
                  <c:v>198758</c:v>
                </c:pt>
                <c:pt idx="7">
                  <c:v>198813</c:v>
                </c:pt>
                <c:pt idx="8">
                  <c:v>198885</c:v>
                </c:pt>
                <c:pt idx="9">
                  <c:v>198908</c:v>
                </c:pt>
                <c:pt idx="10">
                  <c:v>198975</c:v>
                </c:pt>
                <c:pt idx="11">
                  <c:v>199002</c:v>
                </c:pt>
                <c:pt idx="12">
                  <c:v>199053</c:v>
                </c:pt>
                <c:pt idx="13">
                  <c:v>199079</c:v>
                </c:pt>
                <c:pt idx="14">
                  <c:v>199114</c:v>
                </c:pt>
                <c:pt idx="15">
                  <c:v>199156</c:v>
                </c:pt>
                <c:pt idx="16">
                  <c:v>199161</c:v>
                </c:pt>
                <c:pt idx="17">
                  <c:v>199191</c:v>
                </c:pt>
                <c:pt idx="18">
                  <c:v>199282</c:v>
                </c:pt>
                <c:pt idx="19">
                  <c:v>199378</c:v>
                </c:pt>
                <c:pt idx="20">
                  <c:v>199448</c:v>
                </c:pt>
                <c:pt idx="21">
                  <c:v>199487</c:v>
                </c:pt>
                <c:pt idx="22">
                  <c:v>199511</c:v>
                </c:pt>
                <c:pt idx="23">
                  <c:v>199553</c:v>
                </c:pt>
              </c:numCache>
            </c:numRef>
          </c:val>
          <c:smooth val="0"/>
          <c:extLst>
            <c:ext xmlns:c16="http://schemas.microsoft.com/office/drawing/2014/chart" uri="{C3380CC4-5D6E-409C-BE32-E72D297353CC}">
              <c16:uniqueId val="{00000005-0F07-4C22-A646-55FEDE6C5AA8}"/>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126553</c:v>
                </c:pt>
                <c:pt idx="1">
                  <c:v>126581</c:v>
                </c:pt>
                <c:pt idx="2">
                  <c:v>126618</c:v>
                </c:pt>
                <c:pt idx="3">
                  <c:v>126656</c:v>
                </c:pt>
                <c:pt idx="4">
                  <c:v>126672</c:v>
                </c:pt>
                <c:pt idx="5">
                  <c:v>126682</c:v>
                </c:pt>
                <c:pt idx="6">
                  <c:v>126707</c:v>
                </c:pt>
                <c:pt idx="7">
                  <c:v>126730</c:v>
                </c:pt>
                <c:pt idx="8">
                  <c:v>126751</c:v>
                </c:pt>
                <c:pt idx="9">
                  <c:v>126763</c:v>
                </c:pt>
                <c:pt idx="10">
                  <c:v>126768</c:v>
                </c:pt>
                <c:pt idx="11">
                  <c:v>126783</c:v>
                </c:pt>
                <c:pt idx="12">
                  <c:v>126785</c:v>
                </c:pt>
                <c:pt idx="13">
                  <c:v>126796</c:v>
                </c:pt>
                <c:pt idx="14">
                  <c:v>126796</c:v>
                </c:pt>
                <c:pt idx="15">
                  <c:v>126789</c:v>
                </c:pt>
                <c:pt idx="16">
                  <c:v>126803</c:v>
                </c:pt>
                <c:pt idx="17">
                  <c:v>126803</c:v>
                </c:pt>
                <c:pt idx="18">
                  <c:v>126795</c:v>
                </c:pt>
                <c:pt idx="19">
                  <c:v>126807</c:v>
                </c:pt>
                <c:pt idx="20">
                  <c:v>126818</c:v>
                </c:pt>
                <c:pt idx="21">
                  <c:v>126798</c:v>
                </c:pt>
                <c:pt idx="22">
                  <c:v>126806</c:v>
                </c:pt>
                <c:pt idx="23">
                  <c:v>126820</c:v>
                </c:pt>
              </c:numCache>
            </c:numRef>
          </c:val>
          <c:smooth val="0"/>
          <c:extLst>
            <c:ext xmlns:c16="http://schemas.microsoft.com/office/drawing/2014/chart" uri="{C3380CC4-5D6E-409C-BE32-E72D297353CC}">
              <c16:uniqueId val="{00000006-0F07-4C22-A646-55FEDE6C5AA8}"/>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167469</c:v>
                </c:pt>
                <c:pt idx="1">
                  <c:v>167476</c:v>
                </c:pt>
                <c:pt idx="2">
                  <c:v>167429</c:v>
                </c:pt>
                <c:pt idx="3">
                  <c:v>167432</c:v>
                </c:pt>
                <c:pt idx="4">
                  <c:v>167435</c:v>
                </c:pt>
                <c:pt idx="5">
                  <c:v>167451</c:v>
                </c:pt>
                <c:pt idx="6">
                  <c:v>167874</c:v>
                </c:pt>
                <c:pt idx="7">
                  <c:v>169688</c:v>
                </c:pt>
                <c:pt idx="8">
                  <c:v>171365</c:v>
                </c:pt>
                <c:pt idx="9">
                  <c:v>172922</c:v>
                </c:pt>
                <c:pt idx="10">
                  <c:v>174642</c:v>
                </c:pt>
                <c:pt idx="11">
                  <c:v>175190</c:v>
                </c:pt>
                <c:pt idx="12">
                  <c:v>176301</c:v>
                </c:pt>
                <c:pt idx="13">
                  <c:v>177319</c:v>
                </c:pt>
                <c:pt idx="14">
                  <c:v>178048</c:v>
                </c:pt>
                <c:pt idx="15">
                  <c:v>178035</c:v>
                </c:pt>
                <c:pt idx="16">
                  <c:v>177985</c:v>
                </c:pt>
                <c:pt idx="17">
                  <c:v>177986</c:v>
                </c:pt>
                <c:pt idx="18">
                  <c:v>178125</c:v>
                </c:pt>
                <c:pt idx="19">
                  <c:v>178470</c:v>
                </c:pt>
                <c:pt idx="20">
                  <c:v>178939</c:v>
                </c:pt>
                <c:pt idx="21">
                  <c:v>180151</c:v>
                </c:pt>
                <c:pt idx="22">
                  <c:v>181346</c:v>
                </c:pt>
                <c:pt idx="23">
                  <c:v>182105</c:v>
                </c:pt>
              </c:numCache>
            </c:numRef>
          </c:val>
          <c:smooth val="0"/>
          <c:extLst>
            <c:ext xmlns:c16="http://schemas.microsoft.com/office/drawing/2014/chart" uri="{C3380CC4-5D6E-409C-BE32-E72D297353CC}">
              <c16:uniqueId val="{00000007-0F07-4C22-A646-55FEDE6C5AA8}"/>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146804</c:v>
                </c:pt>
                <c:pt idx="1">
                  <c:v>146971</c:v>
                </c:pt>
                <c:pt idx="2">
                  <c:v>147060</c:v>
                </c:pt>
                <c:pt idx="3">
                  <c:v>147183</c:v>
                </c:pt>
                <c:pt idx="4">
                  <c:v>147585</c:v>
                </c:pt>
                <c:pt idx="5">
                  <c:v>147890</c:v>
                </c:pt>
                <c:pt idx="6">
                  <c:v>148464</c:v>
                </c:pt>
                <c:pt idx="7">
                  <c:v>149035</c:v>
                </c:pt>
                <c:pt idx="8">
                  <c:v>149281</c:v>
                </c:pt>
                <c:pt idx="9">
                  <c:v>149531</c:v>
                </c:pt>
                <c:pt idx="10">
                  <c:v>149871</c:v>
                </c:pt>
                <c:pt idx="11">
                  <c:v>151029</c:v>
                </c:pt>
                <c:pt idx="12">
                  <c:v>153338</c:v>
                </c:pt>
                <c:pt idx="13">
                  <c:v>154175</c:v>
                </c:pt>
                <c:pt idx="14">
                  <c:v>154541</c:v>
                </c:pt>
                <c:pt idx="15">
                  <c:v>154868</c:v>
                </c:pt>
                <c:pt idx="16">
                  <c:v>155132</c:v>
                </c:pt>
                <c:pt idx="17">
                  <c:v>155335</c:v>
                </c:pt>
                <c:pt idx="18">
                  <c:v>155574</c:v>
                </c:pt>
                <c:pt idx="19">
                  <c:v>155834</c:v>
                </c:pt>
                <c:pt idx="20">
                  <c:v>156059</c:v>
                </c:pt>
                <c:pt idx="21">
                  <c:v>156170</c:v>
                </c:pt>
                <c:pt idx="22">
                  <c:v>156249</c:v>
                </c:pt>
                <c:pt idx="23">
                  <c:v>156320</c:v>
                </c:pt>
              </c:numCache>
            </c:numRef>
          </c:val>
          <c:smooth val="0"/>
          <c:extLst>
            <c:ext xmlns:c16="http://schemas.microsoft.com/office/drawing/2014/chart" uri="{C3380CC4-5D6E-409C-BE32-E72D297353CC}">
              <c16:uniqueId val="{00000008-0F07-4C22-A646-55FEDE6C5AA8}"/>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374453</c:v>
                </c:pt>
                <c:pt idx="1">
                  <c:v>374662</c:v>
                </c:pt>
                <c:pt idx="2">
                  <c:v>374795</c:v>
                </c:pt>
                <c:pt idx="3">
                  <c:v>374931</c:v>
                </c:pt>
                <c:pt idx="4">
                  <c:v>375096</c:v>
                </c:pt>
                <c:pt idx="5">
                  <c:v>375299</c:v>
                </c:pt>
                <c:pt idx="6">
                  <c:v>375492</c:v>
                </c:pt>
                <c:pt idx="7">
                  <c:v>375653</c:v>
                </c:pt>
                <c:pt idx="8">
                  <c:v>375784</c:v>
                </c:pt>
                <c:pt idx="9">
                  <c:v>375922</c:v>
                </c:pt>
                <c:pt idx="10">
                  <c:v>376040</c:v>
                </c:pt>
                <c:pt idx="11">
                  <c:v>376060</c:v>
                </c:pt>
                <c:pt idx="12">
                  <c:v>376130</c:v>
                </c:pt>
                <c:pt idx="13">
                  <c:v>376389</c:v>
                </c:pt>
                <c:pt idx="14">
                  <c:v>377076</c:v>
                </c:pt>
                <c:pt idx="15">
                  <c:v>377639</c:v>
                </c:pt>
                <c:pt idx="16">
                  <c:v>377819</c:v>
                </c:pt>
                <c:pt idx="17">
                  <c:v>377903</c:v>
                </c:pt>
                <c:pt idx="18">
                  <c:v>377911</c:v>
                </c:pt>
                <c:pt idx="19">
                  <c:v>377896</c:v>
                </c:pt>
                <c:pt idx="20">
                  <c:v>377888</c:v>
                </c:pt>
                <c:pt idx="21">
                  <c:v>377911</c:v>
                </c:pt>
                <c:pt idx="22">
                  <c:v>377947</c:v>
                </c:pt>
                <c:pt idx="23">
                  <c:v>378064</c:v>
                </c:pt>
              </c:numCache>
            </c:numRef>
          </c:val>
          <c:smooth val="0"/>
          <c:extLst>
            <c:ext xmlns:c16="http://schemas.microsoft.com/office/drawing/2014/chart" uri="{C3380CC4-5D6E-409C-BE32-E72D297353CC}">
              <c16:uniqueId val="{00000009-0F07-4C22-A646-55FEDE6C5AA8}"/>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327237</c:v>
                </c:pt>
                <c:pt idx="1">
                  <c:v>327292</c:v>
                </c:pt>
                <c:pt idx="2">
                  <c:v>327332</c:v>
                </c:pt>
                <c:pt idx="3">
                  <c:v>327519</c:v>
                </c:pt>
                <c:pt idx="4">
                  <c:v>327686</c:v>
                </c:pt>
                <c:pt idx="5">
                  <c:v>327864</c:v>
                </c:pt>
                <c:pt idx="6">
                  <c:v>328052</c:v>
                </c:pt>
                <c:pt idx="7">
                  <c:v>328299</c:v>
                </c:pt>
                <c:pt idx="8">
                  <c:v>328445</c:v>
                </c:pt>
                <c:pt idx="9">
                  <c:v>328551</c:v>
                </c:pt>
                <c:pt idx="10">
                  <c:v>328705</c:v>
                </c:pt>
                <c:pt idx="11">
                  <c:v>328872</c:v>
                </c:pt>
                <c:pt idx="12">
                  <c:v>329028</c:v>
                </c:pt>
                <c:pt idx="13">
                  <c:v>329172</c:v>
                </c:pt>
                <c:pt idx="14">
                  <c:v>329323</c:v>
                </c:pt>
                <c:pt idx="15">
                  <c:v>329449</c:v>
                </c:pt>
                <c:pt idx="16">
                  <c:v>329599</c:v>
                </c:pt>
                <c:pt idx="17">
                  <c:v>329770</c:v>
                </c:pt>
                <c:pt idx="18">
                  <c:v>329783</c:v>
                </c:pt>
                <c:pt idx="19">
                  <c:v>329815</c:v>
                </c:pt>
                <c:pt idx="20">
                  <c:v>329823</c:v>
                </c:pt>
                <c:pt idx="21">
                  <c:v>329842</c:v>
                </c:pt>
                <c:pt idx="22">
                  <c:v>329876</c:v>
                </c:pt>
                <c:pt idx="23">
                  <c:v>329904</c:v>
                </c:pt>
              </c:numCache>
            </c:numRef>
          </c:val>
          <c:smooth val="0"/>
          <c:extLst>
            <c:ext xmlns:c16="http://schemas.microsoft.com/office/drawing/2014/chart" uri="{C3380CC4-5D6E-409C-BE32-E72D297353CC}">
              <c16:uniqueId val="{0000000A-0F07-4C22-A646-55FEDE6C5AA8}"/>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33572</c:v>
                </c:pt>
                <c:pt idx="1">
                  <c:v>33588</c:v>
                </c:pt>
                <c:pt idx="2">
                  <c:v>33620</c:v>
                </c:pt>
                <c:pt idx="3">
                  <c:v>33635</c:v>
                </c:pt>
                <c:pt idx="4">
                  <c:v>33645</c:v>
                </c:pt>
                <c:pt idx="5">
                  <c:v>33662</c:v>
                </c:pt>
                <c:pt idx="6">
                  <c:v>33676</c:v>
                </c:pt>
                <c:pt idx="7">
                  <c:v>33674</c:v>
                </c:pt>
                <c:pt idx="8">
                  <c:v>33678</c:v>
                </c:pt>
                <c:pt idx="9">
                  <c:v>33692</c:v>
                </c:pt>
                <c:pt idx="10">
                  <c:v>33693</c:v>
                </c:pt>
                <c:pt idx="11">
                  <c:v>33691</c:v>
                </c:pt>
                <c:pt idx="12">
                  <c:v>33697</c:v>
                </c:pt>
                <c:pt idx="13">
                  <c:v>33701</c:v>
                </c:pt>
                <c:pt idx="14">
                  <c:v>33706</c:v>
                </c:pt>
                <c:pt idx="15">
                  <c:v>33708</c:v>
                </c:pt>
                <c:pt idx="16">
                  <c:v>33709</c:v>
                </c:pt>
                <c:pt idx="17">
                  <c:v>33718</c:v>
                </c:pt>
                <c:pt idx="18">
                  <c:v>33726</c:v>
                </c:pt>
                <c:pt idx="19">
                  <c:v>33730</c:v>
                </c:pt>
                <c:pt idx="20">
                  <c:v>33728</c:v>
                </c:pt>
                <c:pt idx="21">
                  <c:v>33732</c:v>
                </c:pt>
                <c:pt idx="22">
                  <c:v>33736</c:v>
                </c:pt>
                <c:pt idx="23">
                  <c:v>33733</c:v>
                </c:pt>
              </c:numCache>
            </c:numRef>
          </c:val>
          <c:smooth val="0"/>
          <c:extLst>
            <c:ext xmlns:c16="http://schemas.microsoft.com/office/drawing/2014/chart" uri="{C3380CC4-5D6E-409C-BE32-E72D297353CC}">
              <c16:uniqueId val="{0000000B-0F07-4C22-A646-55FEDE6C5AA8}"/>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29882</c:v>
                </c:pt>
                <c:pt idx="1">
                  <c:v>29895</c:v>
                </c:pt>
                <c:pt idx="2">
                  <c:v>29902</c:v>
                </c:pt>
                <c:pt idx="3">
                  <c:v>29910</c:v>
                </c:pt>
                <c:pt idx="4">
                  <c:v>29918</c:v>
                </c:pt>
                <c:pt idx="5">
                  <c:v>29930</c:v>
                </c:pt>
                <c:pt idx="6">
                  <c:v>29949</c:v>
                </c:pt>
                <c:pt idx="7">
                  <c:v>30042</c:v>
                </c:pt>
                <c:pt idx="8">
                  <c:v>30136</c:v>
                </c:pt>
                <c:pt idx="9">
                  <c:v>30183</c:v>
                </c:pt>
                <c:pt idx="10">
                  <c:v>30221</c:v>
                </c:pt>
                <c:pt idx="11">
                  <c:v>30244</c:v>
                </c:pt>
                <c:pt idx="12">
                  <c:v>30283</c:v>
                </c:pt>
                <c:pt idx="13">
                  <c:v>30319</c:v>
                </c:pt>
                <c:pt idx="14">
                  <c:v>30334</c:v>
                </c:pt>
                <c:pt idx="15">
                  <c:v>30349</c:v>
                </c:pt>
                <c:pt idx="16">
                  <c:v>30400</c:v>
                </c:pt>
                <c:pt idx="17">
                  <c:v>30742</c:v>
                </c:pt>
                <c:pt idx="18">
                  <c:v>31062</c:v>
                </c:pt>
                <c:pt idx="19">
                  <c:v>31290</c:v>
                </c:pt>
                <c:pt idx="20">
                  <c:v>31511</c:v>
                </c:pt>
                <c:pt idx="21">
                  <c:v>31705</c:v>
                </c:pt>
                <c:pt idx="22">
                  <c:v>31790</c:v>
                </c:pt>
                <c:pt idx="23">
                  <c:v>31848</c:v>
                </c:pt>
              </c:numCache>
            </c:numRef>
          </c:val>
          <c:smooth val="0"/>
          <c:extLst>
            <c:ext xmlns:c16="http://schemas.microsoft.com/office/drawing/2014/chart" uri="{C3380CC4-5D6E-409C-BE32-E72D297353CC}">
              <c16:uniqueId val="{0000000C-0F07-4C22-A646-55FEDE6C5AA8}"/>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339655</c:v>
                </c:pt>
                <c:pt idx="1">
                  <c:v>339951</c:v>
                </c:pt>
                <c:pt idx="2">
                  <c:v>340050</c:v>
                </c:pt>
                <c:pt idx="3">
                  <c:v>340512</c:v>
                </c:pt>
                <c:pt idx="4">
                  <c:v>340902</c:v>
                </c:pt>
                <c:pt idx="5">
                  <c:v>341335</c:v>
                </c:pt>
                <c:pt idx="6">
                  <c:v>341722</c:v>
                </c:pt>
                <c:pt idx="7">
                  <c:v>342263</c:v>
                </c:pt>
                <c:pt idx="8">
                  <c:v>342482</c:v>
                </c:pt>
                <c:pt idx="9">
                  <c:v>342680</c:v>
                </c:pt>
                <c:pt idx="10">
                  <c:v>342768</c:v>
                </c:pt>
                <c:pt idx="11">
                  <c:v>342961</c:v>
                </c:pt>
                <c:pt idx="12">
                  <c:v>343222</c:v>
                </c:pt>
                <c:pt idx="13">
                  <c:v>343543</c:v>
                </c:pt>
                <c:pt idx="14">
                  <c:v>343736</c:v>
                </c:pt>
                <c:pt idx="15">
                  <c:v>344122</c:v>
                </c:pt>
                <c:pt idx="16">
                  <c:v>344760</c:v>
                </c:pt>
                <c:pt idx="17">
                  <c:v>345207</c:v>
                </c:pt>
                <c:pt idx="18">
                  <c:v>345586</c:v>
                </c:pt>
                <c:pt idx="19">
                  <c:v>345773</c:v>
                </c:pt>
                <c:pt idx="20">
                  <c:v>346126</c:v>
                </c:pt>
                <c:pt idx="21">
                  <c:v>346361</c:v>
                </c:pt>
                <c:pt idx="22">
                  <c:v>346648</c:v>
                </c:pt>
                <c:pt idx="23">
                  <c:v>346766</c:v>
                </c:pt>
              </c:numCache>
            </c:numRef>
          </c:val>
          <c:smooth val="0"/>
          <c:extLst>
            <c:ext xmlns:c16="http://schemas.microsoft.com/office/drawing/2014/chart" uri="{C3380CC4-5D6E-409C-BE32-E72D297353CC}">
              <c16:uniqueId val="{0000000D-0F07-4C22-A646-55FEDE6C5AA8}"/>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46325</c:v>
                </c:pt>
                <c:pt idx="1">
                  <c:v>46344</c:v>
                </c:pt>
                <c:pt idx="2">
                  <c:v>46511</c:v>
                </c:pt>
                <c:pt idx="3">
                  <c:v>46705</c:v>
                </c:pt>
                <c:pt idx="4">
                  <c:v>46896</c:v>
                </c:pt>
                <c:pt idx="5">
                  <c:v>47011</c:v>
                </c:pt>
                <c:pt idx="6">
                  <c:v>47256</c:v>
                </c:pt>
                <c:pt idx="7">
                  <c:v>47413</c:v>
                </c:pt>
                <c:pt idx="8">
                  <c:v>47736</c:v>
                </c:pt>
                <c:pt idx="9">
                  <c:v>48354</c:v>
                </c:pt>
                <c:pt idx="10">
                  <c:v>48788</c:v>
                </c:pt>
                <c:pt idx="12">
                  <c:v>49045</c:v>
                </c:pt>
                <c:pt idx="13">
                  <c:v>49252</c:v>
                </c:pt>
                <c:pt idx="14">
                  <c:v>49457</c:v>
                </c:pt>
                <c:pt idx="15">
                  <c:v>49650</c:v>
                </c:pt>
                <c:pt idx="16">
                  <c:v>49934</c:v>
                </c:pt>
                <c:pt idx="17">
                  <c:v>50401</c:v>
                </c:pt>
                <c:pt idx="18">
                  <c:v>50720</c:v>
                </c:pt>
                <c:pt idx="19">
                  <c:v>51075</c:v>
                </c:pt>
                <c:pt idx="20">
                  <c:v>51328</c:v>
                </c:pt>
                <c:pt idx="21">
                  <c:v>51541</c:v>
                </c:pt>
                <c:pt idx="22">
                  <c:v>51785</c:v>
                </c:pt>
                <c:pt idx="23">
                  <c:v>52011</c:v>
                </c:pt>
              </c:numCache>
            </c:numRef>
          </c:val>
          <c:smooth val="0"/>
          <c:extLst>
            <c:ext xmlns:c16="http://schemas.microsoft.com/office/drawing/2014/chart" uri="{C3380CC4-5D6E-409C-BE32-E72D297353CC}">
              <c16:uniqueId val="{0000000E-0F07-4C22-A646-55FEDE6C5AA8}"/>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5310</c:v>
                </c:pt>
                <c:pt idx="1">
                  <c:v>5317</c:v>
                </c:pt>
                <c:pt idx="2">
                  <c:v>5328</c:v>
                </c:pt>
                <c:pt idx="3">
                  <c:v>5339</c:v>
                </c:pt>
                <c:pt idx="4">
                  <c:v>5348</c:v>
                </c:pt>
                <c:pt idx="5">
                  <c:v>5355</c:v>
                </c:pt>
                <c:pt idx="6">
                  <c:v>5368</c:v>
                </c:pt>
                <c:pt idx="7">
                  <c:v>5376</c:v>
                </c:pt>
                <c:pt idx="8">
                  <c:v>5411</c:v>
                </c:pt>
                <c:pt idx="9">
                  <c:v>5433</c:v>
                </c:pt>
                <c:pt idx="10">
                  <c:v>5449</c:v>
                </c:pt>
                <c:pt idx="12">
                  <c:v>5451</c:v>
                </c:pt>
                <c:pt idx="13">
                  <c:v>5452</c:v>
                </c:pt>
                <c:pt idx="14">
                  <c:v>5458</c:v>
                </c:pt>
                <c:pt idx="15">
                  <c:v>5467</c:v>
                </c:pt>
                <c:pt idx="16">
                  <c:v>5472</c:v>
                </c:pt>
                <c:pt idx="17">
                  <c:v>5478</c:v>
                </c:pt>
                <c:pt idx="18">
                  <c:v>5483</c:v>
                </c:pt>
                <c:pt idx="19">
                  <c:v>5511</c:v>
                </c:pt>
                <c:pt idx="20">
                  <c:v>5531</c:v>
                </c:pt>
                <c:pt idx="21">
                  <c:v>5538</c:v>
                </c:pt>
                <c:pt idx="22">
                  <c:v>5562</c:v>
                </c:pt>
                <c:pt idx="23">
                  <c:v>5589</c:v>
                </c:pt>
              </c:numCache>
            </c:numRef>
          </c:val>
          <c:smooth val="0"/>
          <c:extLst>
            <c:ext xmlns:c16="http://schemas.microsoft.com/office/drawing/2014/chart" uri="{C3380CC4-5D6E-409C-BE32-E72D297353CC}">
              <c16:uniqueId val="{0000000F-0F07-4C22-A646-55FEDE6C5AA8}"/>
            </c:ext>
          </c:extLst>
        </c:ser>
        <c:dLbls>
          <c:showLegendKey val="0"/>
          <c:showVal val="0"/>
          <c:showCatName val="0"/>
          <c:showSerName val="0"/>
          <c:showPercent val="0"/>
          <c:showBubbleSize val="0"/>
        </c:dLbls>
        <c:smooth val="0"/>
        <c:axId val="323541808"/>
        <c:axId val="323547384"/>
      </c:lineChart>
      <c:catAx>
        <c:axId val="323541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47384"/>
        <c:crosses val="autoZero"/>
        <c:auto val="1"/>
        <c:lblAlgn val="ctr"/>
        <c:lblOffset val="100"/>
        <c:noMultiLvlLbl val="0"/>
      </c:catAx>
      <c:valAx>
        <c:axId val="32354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4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0.10449903164231</c:v>
                </c:pt>
                <c:pt idx="1">
                  <c:v>4.5931575870612001E-2</c:v>
                </c:pt>
                <c:pt idx="2">
                  <c:v>6.6778892305124002E-2</c:v>
                </c:pt>
                <c:pt idx="3">
                  <c:v>6.5344029363104003E-2</c:v>
                </c:pt>
                <c:pt idx="4">
                  <c:v>5.1407452691250001E-2</c:v>
                </c:pt>
                <c:pt idx="5">
                  <c:v>5.2769715737873001E-2</c:v>
                </c:pt>
                <c:pt idx="6">
                  <c:v>8.3970631098279999E-2</c:v>
                </c:pt>
                <c:pt idx="7">
                  <c:v>7.3499330878733005E-2</c:v>
                </c:pt>
                <c:pt idx="8">
                  <c:v>8.3838558808245006E-2</c:v>
                </c:pt>
                <c:pt idx="9">
                  <c:v>6.9922323913435003E-2</c:v>
                </c:pt>
                <c:pt idx="10">
                  <c:v>5.6037136709858999E-2</c:v>
                </c:pt>
                <c:pt idx="11">
                  <c:v>6.153718505407E-2</c:v>
                </c:pt>
                <c:pt idx="12">
                  <c:v>3.3168183420054002E-2</c:v>
                </c:pt>
                <c:pt idx="13">
                  <c:v>4.1446482229821002E-2</c:v>
                </c:pt>
                <c:pt idx="14">
                  <c:v>2.3476609701364001E-2</c:v>
                </c:pt>
                <c:pt idx="15">
                  <c:v>8.6290806922593999E-2</c:v>
                </c:pt>
                <c:pt idx="16">
                  <c:v>7.9319097279700004E-2</c:v>
                </c:pt>
                <c:pt idx="17">
                  <c:v>6.6850908689929003E-2</c:v>
                </c:pt>
                <c:pt idx="18">
                  <c:v>3.9946004022148998E-2</c:v>
                </c:pt>
                <c:pt idx="19">
                  <c:v>3.5110909166012998E-2</c:v>
                </c:pt>
                <c:pt idx="20">
                  <c:v>2.3399057155638E-2</c:v>
                </c:pt>
                <c:pt idx="21">
                  <c:v>3.5090374916573998E-2</c:v>
                </c:pt>
                <c:pt idx="22">
                  <c:v>9.0790288190383997E-2</c:v>
                </c:pt>
                <c:pt idx="23">
                  <c:v>8.8646390236527997E-2</c:v>
                </c:pt>
              </c:numCache>
            </c:numRef>
          </c:val>
          <c:smooth val="0"/>
          <c:extLst>
            <c:ext xmlns:c16="http://schemas.microsoft.com/office/drawing/2014/chart" uri="{C3380CC4-5D6E-409C-BE32-E72D297353CC}">
              <c16:uniqueId val="{00000000-FF55-4E8D-BE96-5B8762EAD334}"/>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9.7617973539613004E-2</c:v>
                </c:pt>
                <c:pt idx="1">
                  <c:v>5.0239004676660003E-2</c:v>
                </c:pt>
                <c:pt idx="2">
                  <c:v>0.10633505881657999</c:v>
                </c:pt>
                <c:pt idx="3">
                  <c:v>7.1552391841552002E-2</c:v>
                </c:pt>
                <c:pt idx="4">
                  <c:v>5.6758709144786E-2</c:v>
                </c:pt>
                <c:pt idx="5">
                  <c:v>4.2729060918380003E-2</c:v>
                </c:pt>
                <c:pt idx="6">
                  <c:v>0.12297767991929</c:v>
                </c:pt>
                <c:pt idx="7">
                  <c:v>9.2671589538406998E-2</c:v>
                </c:pt>
                <c:pt idx="8">
                  <c:v>5.2171357190094997E-2</c:v>
                </c:pt>
                <c:pt idx="9">
                  <c:v>6.3894947892567999E-2</c:v>
                </c:pt>
                <c:pt idx="10">
                  <c:v>1.9082848922552999E-2</c:v>
                </c:pt>
                <c:pt idx="11">
                  <c:v>3.2287890573403998E-2</c:v>
                </c:pt>
                <c:pt idx="12">
                  <c:v>6.2354201206003997E-2</c:v>
                </c:pt>
                <c:pt idx="13">
                  <c:v>5.3517884504006998E-2</c:v>
                </c:pt>
                <c:pt idx="14">
                  <c:v>5.7152906005452003E-2</c:v>
                </c:pt>
                <c:pt idx="15">
                  <c:v>0.152320693645</c:v>
                </c:pt>
                <c:pt idx="16">
                  <c:v>0.21131600883286</c:v>
                </c:pt>
                <c:pt idx="17">
                  <c:v>9.9962787575427994E-2</c:v>
                </c:pt>
                <c:pt idx="18">
                  <c:v>6.4874478817389003E-2</c:v>
                </c:pt>
                <c:pt idx="19">
                  <c:v>3.8608069815044999E-2</c:v>
                </c:pt>
                <c:pt idx="20">
                  <c:v>7.1360955362994E-2</c:v>
                </c:pt>
                <c:pt idx="21">
                  <c:v>2.3284920103618E-2</c:v>
                </c:pt>
                <c:pt idx="22">
                  <c:v>1.6732140258984E-2</c:v>
                </c:pt>
                <c:pt idx="23">
                  <c:v>2.1820879672396001E-2</c:v>
                </c:pt>
              </c:numCache>
            </c:numRef>
          </c:val>
          <c:smooth val="0"/>
          <c:extLst>
            <c:ext xmlns:c16="http://schemas.microsoft.com/office/drawing/2014/chart" uri="{C3380CC4-5D6E-409C-BE32-E72D297353CC}">
              <c16:uniqueId val="{00000001-FF55-4E8D-BE96-5B8762EAD334}"/>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8.3536082366577002E-2</c:v>
                </c:pt>
                <c:pt idx="1">
                  <c:v>8.1379698895113997E-2</c:v>
                </c:pt>
                <c:pt idx="2">
                  <c:v>0.11988532707845</c:v>
                </c:pt>
                <c:pt idx="3">
                  <c:v>0.1530612244898</c:v>
                </c:pt>
                <c:pt idx="4">
                  <c:v>0.14970838055039001</c:v>
                </c:pt>
                <c:pt idx="5">
                  <c:v>0.16505590100798001</c:v>
                </c:pt>
                <c:pt idx="6">
                  <c:v>0.13887449476630001</c:v>
                </c:pt>
                <c:pt idx="7">
                  <c:v>0.17283490644145999</c:v>
                </c:pt>
                <c:pt idx="8">
                  <c:v>0.12397846907254</c:v>
                </c:pt>
                <c:pt idx="9">
                  <c:v>0.17025931008864001</c:v>
                </c:pt>
                <c:pt idx="10">
                  <c:v>0.18439161069676999</c:v>
                </c:pt>
                <c:pt idx="11">
                  <c:v>0.19741915582746</c:v>
                </c:pt>
                <c:pt idx="12">
                  <c:v>0.21652795878785</c:v>
                </c:pt>
                <c:pt idx="13">
                  <c:v>0.17305289889205</c:v>
                </c:pt>
                <c:pt idx="14">
                  <c:v>0.19217598413525999</c:v>
                </c:pt>
                <c:pt idx="15">
                  <c:v>0.16834158037034999</c:v>
                </c:pt>
                <c:pt idx="16">
                  <c:v>0.17315135465472001</c:v>
                </c:pt>
                <c:pt idx="17">
                  <c:v>0.21047280122013001</c:v>
                </c:pt>
                <c:pt idx="18">
                  <c:v>0.22119179763994001</c:v>
                </c:pt>
                <c:pt idx="19">
                  <c:v>0.19843077701848</c:v>
                </c:pt>
                <c:pt idx="20">
                  <c:v>0.20915217588991</c:v>
                </c:pt>
                <c:pt idx="21">
                  <c:v>0.17040069370222999</c:v>
                </c:pt>
                <c:pt idx="22">
                  <c:v>0.14393992772806</c:v>
                </c:pt>
                <c:pt idx="23">
                  <c:v>0.11257412805307</c:v>
                </c:pt>
              </c:numCache>
            </c:numRef>
          </c:val>
          <c:smooth val="0"/>
          <c:extLst>
            <c:ext xmlns:c16="http://schemas.microsoft.com/office/drawing/2014/chart" uri="{C3380CC4-5D6E-409C-BE32-E72D297353CC}">
              <c16:uniqueId val="{00000002-FF55-4E8D-BE96-5B8762EAD334}"/>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4.2644166172271E-2</c:v>
                </c:pt>
                <c:pt idx="1">
                  <c:v>4.0755000622306997E-2</c:v>
                </c:pt>
                <c:pt idx="2">
                  <c:v>2.9029157634018001E-2</c:v>
                </c:pt>
                <c:pt idx="3">
                  <c:v>2.9711702996777001E-2</c:v>
                </c:pt>
                <c:pt idx="4">
                  <c:v>2.5070691630086999E-2</c:v>
                </c:pt>
                <c:pt idx="5">
                  <c:v>3.8470006800294998E-2</c:v>
                </c:pt>
                <c:pt idx="6">
                  <c:v>7.9996588977932007E-2</c:v>
                </c:pt>
                <c:pt idx="7">
                  <c:v>8.8615684245761994E-2</c:v>
                </c:pt>
                <c:pt idx="8">
                  <c:v>5.8011342007873001E-2</c:v>
                </c:pt>
                <c:pt idx="9">
                  <c:v>3.0913341355406E-2</c:v>
                </c:pt>
                <c:pt idx="10">
                  <c:v>2.4949847161935001E-2</c:v>
                </c:pt>
                <c:pt idx="11">
                  <c:v>2.0286940757678999E-2</c:v>
                </c:pt>
                <c:pt idx="12">
                  <c:v>1.9230224244657E-2</c:v>
                </c:pt>
                <c:pt idx="13">
                  <c:v>1.5624082945261001E-2</c:v>
                </c:pt>
                <c:pt idx="14">
                  <c:v>1.4812230693613E-2</c:v>
                </c:pt>
                <c:pt idx="15">
                  <c:v>8.6998851210517997E-3</c:v>
                </c:pt>
                <c:pt idx="16">
                  <c:v>2.1080213245981E-2</c:v>
                </c:pt>
                <c:pt idx="17">
                  <c:v>2.3138849683641001E-2</c:v>
                </c:pt>
                <c:pt idx="18">
                  <c:v>3.8259244804568E-2</c:v>
                </c:pt>
                <c:pt idx="19">
                  <c:v>1.5605095670151999E-2</c:v>
                </c:pt>
                <c:pt idx="20">
                  <c:v>1.7906680727924999E-2</c:v>
                </c:pt>
                <c:pt idx="21">
                  <c:v>1.2447562621748001E-2</c:v>
                </c:pt>
                <c:pt idx="22">
                  <c:v>1.1920694649184001E-2</c:v>
                </c:pt>
                <c:pt idx="23">
                  <c:v>7.5960117705859004E-3</c:v>
                </c:pt>
              </c:numCache>
            </c:numRef>
          </c:val>
          <c:smooth val="0"/>
          <c:extLst>
            <c:ext xmlns:c16="http://schemas.microsoft.com/office/drawing/2014/chart" uri="{C3380CC4-5D6E-409C-BE32-E72D297353CC}">
              <c16:uniqueId val="{00000003-FF55-4E8D-BE96-5B8762EAD334}"/>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5.8460403515975999E-2</c:v>
                </c:pt>
                <c:pt idx="1">
                  <c:v>2.0866516891444999E-2</c:v>
                </c:pt>
                <c:pt idx="2">
                  <c:v>2.3643785509141001E-2</c:v>
                </c:pt>
                <c:pt idx="3">
                  <c:v>2.1552473320123999E-2</c:v>
                </c:pt>
                <c:pt idx="4">
                  <c:v>1.9462555433528001E-2</c:v>
                </c:pt>
                <c:pt idx="5">
                  <c:v>1.4594076194977001E-2</c:v>
                </c:pt>
                <c:pt idx="6">
                  <c:v>0.10770246325956</c:v>
                </c:pt>
                <c:pt idx="7">
                  <c:v>0.10550426875824</c:v>
                </c:pt>
                <c:pt idx="8">
                  <c:v>1.9414513735768E-2</c:v>
                </c:pt>
                <c:pt idx="9">
                  <c:v>1.5251299826690001E-2</c:v>
                </c:pt>
                <c:pt idx="10">
                  <c:v>7.6244870799601003E-3</c:v>
                </c:pt>
                <c:pt idx="11">
                  <c:v>7.6239057962477E-3</c:v>
                </c:pt>
                <c:pt idx="12">
                  <c:v>2.5642091840271001E-2</c:v>
                </c:pt>
                <c:pt idx="13">
                  <c:v>1.4549888797277999E-2</c:v>
                </c:pt>
                <c:pt idx="14">
                  <c:v>2.4246286854356001E-2</c:v>
                </c:pt>
                <c:pt idx="15">
                  <c:v>2.3547826327855001E-2</c:v>
                </c:pt>
                <c:pt idx="16">
                  <c:v>2.977406332874E-2</c:v>
                </c:pt>
                <c:pt idx="17">
                  <c:v>3.0457414996124001E-2</c:v>
                </c:pt>
                <c:pt idx="18">
                  <c:v>1.3840064217897999E-2</c:v>
                </c:pt>
                <c:pt idx="19">
                  <c:v>3.5287279973431E-2</c:v>
                </c:pt>
                <c:pt idx="20">
                  <c:v>1.7983247912906002E-2</c:v>
                </c:pt>
                <c:pt idx="21">
                  <c:v>1.2447702361606E-2</c:v>
                </c:pt>
                <c:pt idx="22">
                  <c:v>4.7710253555797E-2</c:v>
                </c:pt>
                <c:pt idx="23">
                  <c:v>2.0733696403395001E-2</c:v>
                </c:pt>
              </c:numCache>
            </c:numRef>
          </c:val>
          <c:smooth val="0"/>
          <c:extLst>
            <c:ext xmlns:c16="http://schemas.microsoft.com/office/drawing/2014/chart" uri="{C3380CC4-5D6E-409C-BE32-E72D297353CC}">
              <c16:uniqueId val="{00000004-FF55-4E8D-BE96-5B8762EAD334}"/>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3.3285590365335002E-2</c:v>
                </c:pt>
                <c:pt idx="1">
                  <c:v>2.9745399546257E-2</c:v>
                </c:pt>
                <c:pt idx="2">
                  <c:v>1.7640328815728998E-2</c:v>
                </c:pt>
                <c:pt idx="3">
                  <c:v>3.9809719618632999E-2</c:v>
                </c:pt>
                <c:pt idx="4">
                  <c:v>3.4252958095536003E-2</c:v>
                </c:pt>
                <c:pt idx="5">
                  <c:v>3.8269609398210003E-2</c:v>
                </c:pt>
                <c:pt idx="6">
                  <c:v>4.5805292273000002E-2</c:v>
                </c:pt>
                <c:pt idx="7">
                  <c:v>2.7671842139687E-2</c:v>
                </c:pt>
                <c:pt idx="8">
                  <c:v>3.6214935643040999E-2</c:v>
                </c:pt>
                <c:pt idx="9">
                  <c:v>1.1564471931014999E-2</c:v>
                </c:pt>
                <c:pt idx="10">
                  <c:v>3.3683914171375999E-2</c:v>
                </c:pt>
                <c:pt idx="11">
                  <c:v>1.3569543912552001E-2</c:v>
                </c:pt>
                <c:pt idx="12">
                  <c:v>2.5627883136852998E-2</c:v>
                </c:pt>
                <c:pt idx="13">
                  <c:v>1.3061847849568001E-2</c:v>
                </c:pt>
                <c:pt idx="14">
                  <c:v>1.7580960322284001E-2</c:v>
                </c:pt>
                <c:pt idx="15">
                  <c:v>2.1093443956727999E-2</c:v>
                </c:pt>
                <c:pt idx="16">
                  <c:v>2.5105947096747999E-3</c:v>
                </c:pt>
                <c:pt idx="17">
                  <c:v>1.5063190082396E-2</c:v>
                </c:pt>
                <c:pt idx="18">
                  <c:v>4.5684794995757998E-2</c:v>
                </c:pt>
                <c:pt idx="19">
                  <c:v>4.8172940857679002E-2</c:v>
                </c:pt>
                <c:pt idx="20">
                  <c:v>3.5109189579592998E-2</c:v>
                </c:pt>
                <c:pt idx="21">
                  <c:v>1.9553968954314001E-2</c:v>
                </c:pt>
                <c:pt idx="22">
                  <c:v>1.2030859153729E-2</c:v>
                </c:pt>
                <c:pt idx="23">
                  <c:v>2.1051470846219E-2</c:v>
                </c:pt>
              </c:numCache>
            </c:numRef>
          </c:val>
          <c:smooth val="0"/>
          <c:extLst>
            <c:ext xmlns:c16="http://schemas.microsoft.com/office/drawing/2014/chart" uri="{C3380CC4-5D6E-409C-BE32-E72D297353CC}">
              <c16:uniqueId val="{00000005-FF55-4E8D-BE96-5B8762EAD334}"/>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3.3989407951940998E-2</c:v>
                </c:pt>
                <c:pt idx="1">
                  <c:v>2.2125117539687E-2</c:v>
                </c:pt>
                <c:pt idx="2">
                  <c:v>2.9230295225982E-2</c:v>
                </c:pt>
                <c:pt idx="3">
                  <c:v>3.0011530746022998E-2</c:v>
                </c:pt>
                <c:pt idx="4">
                  <c:v>1.2632642748863001E-2</c:v>
                </c:pt>
                <c:pt idx="5">
                  <c:v>7.8944044461286E-3</c:v>
                </c:pt>
                <c:pt idx="6">
                  <c:v>1.9734453197771E-2</c:v>
                </c:pt>
                <c:pt idx="7">
                  <c:v>1.8152114721364999E-2</c:v>
                </c:pt>
                <c:pt idx="8">
                  <c:v>1.6570662037402002E-2</c:v>
                </c:pt>
                <c:pt idx="9">
                  <c:v>9.4673809279610995E-3</c:v>
                </c:pt>
                <c:pt idx="10">
                  <c:v>3.9443686249142004E-3</c:v>
                </c:pt>
                <c:pt idx="11">
                  <c:v>1.1832639151835999E-2</c:v>
                </c:pt>
                <c:pt idx="12">
                  <c:v>1.5774985605326E-3</c:v>
                </c:pt>
                <c:pt idx="13">
                  <c:v>8.6761052174941997E-3</c:v>
                </c:pt>
                <c:pt idx="14">
                  <c:v>0</c:v>
                </c:pt>
                <c:pt idx="15">
                  <c:v>-5.5206788857693001E-3</c:v>
                </c:pt>
                <c:pt idx="16">
                  <c:v>1.1041967363099E-2</c:v>
                </c:pt>
                <c:pt idx="17">
                  <c:v>0</c:v>
                </c:pt>
                <c:pt idx="18">
                  <c:v>-6.3089989984463999E-3</c:v>
                </c:pt>
                <c:pt idx="19">
                  <c:v>9.4640955873653999E-3</c:v>
                </c:pt>
                <c:pt idx="20">
                  <c:v>8.6745999826508009E-3</c:v>
                </c:pt>
                <c:pt idx="21">
                  <c:v>-1.5770631929220999E-2</c:v>
                </c:pt>
                <c:pt idx="22">
                  <c:v>6.3092477799333996E-3</c:v>
                </c:pt>
                <c:pt idx="23">
                  <c:v>1.1040487043200001E-2</c:v>
                </c:pt>
              </c:numCache>
            </c:numRef>
          </c:val>
          <c:smooth val="0"/>
          <c:extLst>
            <c:ext xmlns:c16="http://schemas.microsoft.com/office/drawing/2014/chart" uri="{C3380CC4-5D6E-409C-BE32-E72D297353CC}">
              <c16:uniqueId val="{00000006-FF55-4E8D-BE96-5B8762EAD334}"/>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-4.7767753184018999E-3</c:v>
                </c:pt>
                <c:pt idx="1">
                  <c:v>4.1798780669855002E-3</c:v>
                </c:pt>
                <c:pt idx="2">
                  <c:v>-2.8063722563233001E-2</c:v>
                </c:pt>
                <c:pt idx="3">
                  <c:v>1.7918042871904001E-3</c:v>
                </c:pt>
                <c:pt idx="4">
                  <c:v>1.7917721821395999E-3</c:v>
                </c:pt>
                <c:pt idx="5">
                  <c:v>9.5559470839430005E-3</c:v>
                </c:pt>
                <c:pt idx="6">
                  <c:v>0.25261121163803002</c:v>
                </c:pt>
                <c:pt idx="7">
                  <c:v>1.0805723340124</c:v>
                </c:pt>
                <c:pt idx="8">
                  <c:v>0.98828438074584002</c:v>
                </c:pt>
                <c:pt idx="9">
                  <c:v>0.90858693432147997</c:v>
                </c:pt>
                <c:pt idx="10">
                  <c:v>0.99466811626050999</c:v>
                </c:pt>
                <c:pt idx="11">
                  <c:v>0.31378477113179998</c:v>
                </c:pt>
                <c:pt idx="12">
                  <c:v>0.63416861693019</c:v>
                </c:pt>
                <c:pt idx="13">
                  <c:v>0.57742156879427997</c:v>
                </c:pt>
                <c:pt idx="14">
                  <c:v>0.41112345546727003</c:v>
                </c:pt>
                <c:pt idx="15">
                  <c:v>-7.3014018691589001E-3</c:v>
                </c:pt>
                <c:pt idx="16">
                  <c:v>-2.8084365433763001E-2</c:v>
                </c:pt>
                <c:pt idx="17">
                  <c:v>5.6184509930612002E-4</c:v>
                </c:pt>
                <c:pt idx="18">
                  <c:v>7.8096030024832994E-2</c:v>
                </c:pt>
                <c:pt idx="19">
                  <c:v>0.19368421052632001</c:v>
                </c:pt>
                <c:pt idx="20">
                  <c:v>0.26278926430212002</c:v>
                </c:pt>
                <c:pt idx="21">
                  <c:v>0.67732579258853998</c:v>
                </c:pt>
                <c:pt idx="22">
                  <c:v>0.66333242668650005</c:v>
                </c:pt>
                <c:pt idx="23">
                  <c:v>0.41853694043431</c:v>
                </c:pt>
              </c:numCache>
            </c:numRef>
          </c:val>
          <c:smooth val="0"/>
          <c:extLst>
            <c:ext xmlns:c16="http://schemas.microsoft.com/office/drawing/2014/chart" uri="{C3380CC4-5D6E-409C-BE32-E72D297353CC}">
              <c16:uniqueId val="{00000007-FF55-4E8D-BE96-5B8762EAD334}"/>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9.2043990209247001E-2</c:v>
                </c:pt>
                <c:pt idx="1">
                  <c:v>0.11375711833465001</c:v>
                </c:pt>
                <c:pt idx="2">
                  <c:v>6.0556164141225E-2</c:v>
                </c:pt>
                <c:pt idx="3">
                  <c:v>8.3639330885352997E-2</c:v>
                </c:pt>
                <c:pt idx="4">
                  <c:v>0.27312936956034001</c:v>
                </c:pt>
                <c:pt idx="5">
                  <c:v>0.20666056848596001</c:v>
                </c:pt>
                <c:pt idx="6">
                  <c:v>0.38812631009533999</c:v>
                </c:pt>
                <c:pt idx="7">
                  <c:v>0.38460502209289998</c:v>
                </c:pt>
                <c:pt idx="8">
                  <c:v>0.16506189821183001</c:v>
                </c:pt>
                <c:pt idx="9">
                  <c:v>0.16746940334001001</c:v>
                </c:pt>
                <c:pt idx="10">
                  <c:v>0.22737760063130999</c:v>
                </c:pt>
                <c:pt idx="11">
                  <c:v>0.77266449146266003</c:v>
                </c:pt>
                <c:pt idx="12">
                  <c:v>1.5288454535222</c:v>
                </c:pt>
                <c:pt idx="13">
                  <c:v>0.54585295230145003</c:v>
                </c:pt>
                <c:pt idx="14">
                  <c:v>0.23739257337441</c:v>
                </c:pt>
                <c:pt idx="15">
                  <c:v>0.21159433418963</c:v>
                </c:pt>
                <c:pt idx="16">
                  <c:v>0.17046775318335999</c:v>
                </c:pt>
                <c:pt idx="17">
                  <c:v>0.13085630301935999</c:v>
                </c:pt>
                <c:pt idx="18">
                  <c:v>0.153861010075</c:v>
                </c:pt>
                <c:pt idx="19">
                  <c:v>0.16712304112512</c:v>
                </c:pt>
                <c:pt idx="20">
                  <c:v>0.14438440905066</c:v>
                </c:pt>
                <c:pt idx="21">
                  <c:v>7.1126945578274994E-2</c:v>
                </c:pt>
                <c:pt idx="22">
                  <c:v>5.0585899980790001E-2</c:v>
                </c:pt>
                <c:pt idx="23">
                  <c:v>4.5440290817861002E-2</c:v>
                </c:pt>
              </c:numCache>
            </c:numRef>
          </c:val>
          <c:smooth val="0"/>
          <c:extLst>
            <c:ext xmlns:c16="http://schemas.microsoft.com/office/drawing/2014/chart" uri="{C3380CC4-5D6E-409C-BE32-E72D297353CC}">
              <c16:uniqueId val="{00000008-FF55-4E8D-BE96-5B8762EAD334}"/>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4.8627865904651998E-2</c:v>
                </c:pt>
                <c:pt idx="1">
                  <c:v>5.5814748446399998E-2</c:v>
                </c:pt>
                <c:pt idx="2">
                  <c:v>3.5498662794732003E-2</c:v>
                </c:pt>
                <c:pt idx="3">
                  <c:v>3.6286503288464E-2</c:v>
                </c:pt>
                <c:pt idx="4">
                  <c:v>4.4008097489938003E-2</c:v>
                </c:pt>
                <c:pt idx="5">
                  <c:v>5.4119478746774002E-2</c:v>
                </c:pt>
                <c:pt idx="6">
                  <c:v>5.1425663271152E-2</c:v>
                </c:pt>
                <c:pt idx="7">
                  <c:v>4.2877078606201997E-2</c:v>
                </c:pt>
                <c:pt idx="8">
                  <c:v>3.4872608497735998E-2</c:v>
                </c:pt>
                <c:pt idx="9">
                  <c:v>3.6723223979733002E-2</c:v>
                </c:pt>
                <c:pt idx="10">
                  <c:v>3.1389490373003003E-2</c:v>
                </c:pt>
                <c:pt idx="11">
                  <c:v>5.3185831294542997E-3</c:v>
                </c:pt>
                <c:pt idx="12">
                  <c:v>1.8614050949317E-2</c:v>
                </c:pt>
                <c:pt idx="13">
                  <c:v>6.8859171031291994E-2</c:v>
                </c:pt>
                <c:pt idx="14">
                  <c:v>0.18252393135825001</c:v>
                </c:pt>
                <c:pt idx="15">
                  <c:v>0.14930677104880999</c:v>
                </c:pt>
                <c:pt idx="16">
                  <c:v>4.7664568542973997E-2</c:v>
                </c:pt>
                <c:pt idx="17">
                  <c:v>2.2232868119391E-2</c:v>
                </c:pt>
                <c:pt idx="18">
                  <c:v>2.1169453537019001E-3</c:v>
                </c:pt>
                <c:pt idx="19">
                  <c:v>-3.9691885126392004E-3</c:v>
                </c:pt>
                <c:pt idx="20">
                  <c:v>-2.1169845671824999E-3</c:v>
                </c:pt>
                <c:pt idx="21">
                  <c:v>6.0864594800576002E-3</c:v>
                </c:pt>
                <c:pt idx="22">
                  <c:v>9.5260524303341001E-3</c:v>
                </c:pt>
                <c:pt idx="23">
                  <c:v>3.0956721445070001E-2</c:v>
                </c:pt>
              </c:numCache>
            </c:numRef>
          </c:val>
          <c:smooth val="0"/>
          <c:extLst>
            <c:ext xmlns:c16="http://schemas.microsoft.com/office/drawing/2014/chart" uri="{C3380CC4-5D6E-409C-BE32-E72D297353CC}">
              <c16:uniqueId val="{00000009-FF55-4E8D-BE96-5B8762EAD334}"/>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3.5155079756177002E-2</c:v>
                </c:pt>
                <c:pt idx="1">
                  <c:v>1.6807390362336999E-2</c:v>
                </c:pt>
                <c:pt idx="2">
                  <c:v>1.2221502511518999E-2</c:v>
                </c:pt>
                <c:pt idx="3">
                  <c:v>5.7128542275121E-2</c:v>
                </c:pt>
                <c:pt idx="4">
                  <c:v>5.0989408248071001E-2</c:v>
                </c:pt>
                <c:pt idx="5">
                  <c:v>5.4320294428202999E-2</c:v>
                </c:pt>
                <c:pt idx="6">
                  <c:v>5.7340848644560002E-2</c:v>
                </c:pt>
                <c:pt idx="7">
                  <c:v>7.5292941362955002E-2</c:v>
                </c:pt>
                <c:pt idx="8">
                  <c:v>4.4471655411682999E-2</c:v>
                </c:pt>
                <c:pt idx="9">
                  <c:v>3.2273287765075001E-2</c:v>
                </c:pt>
                <c:pt idx="10">
                  <c:v>4.6872479462854E-2</c:v>
                </c:pt>
                <c:pt idx="11">
                  <c:v>5.0805433443360998E-2</c:v>
                </c:pt>
                <c:pt idx="12">
                  <c:v>4.7434868277020002E-2</c:v>
                </c:pt>
                <c:pt idx="13">
                  <c:v>4.3765272256463997E-2</c:v>
                </c:pt>
                <c:pt idx="14">
                  <c:v>4.5872674468059003E-2</c:v>
                </c:pt>
                <c:pt idx="15">
                  <c:v>3.8260309787048002E-2</c:v>
                </c:pt>
                <c:pt idx="16">
                  <c:v>4.5530567705472001E-2</c:v>
                </c:pt>
                <c:pt idx="17">
                  <c:v>5.1881225367794999E-2</c:v>
                </c:pt>
                <c:pt idx="18">
                  <c:v>3.9421414925553998E-3</c:v>
                </c:pt>
                <c:pt idx="19">
                  <c:v>9.7033503849501008E-3</c:v>
                </c:pt>
                <c:pt idx="20">
                  <c:v>2.4256022315540999E-3</c:v>
                </c:pt>
                <c:pt idx="21">
                  <c:v>5.7606655691083003E-3</c:v>
                </c:pt>
                <c:pt idx="22">
                  <c:v>1.030796563203E-2</c:v>
                </c:pt>
                <c:pt idx="23">
                  <c:v>8.4880379294038008E-3</c:v>
                </c:pt>
              </c:numCache>
            </c:numRef>
          </c:val>
          <c:smooth val="0"/>
          <c:extLst>
            <c:ext xmlns:c16="http://schemas.microsoft.com/office/drawing/2014/chart" uri="{C3380CC4-5D6E-409C-BE32-E72D297353CC}">
              <c16:uniqueId val="{0000000A-FF55-4E8D-BE96-5B8762EAD334}"/>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8.6456190561368995E-2</c:v>
                </c:pt>
                <c:pt idx="1">
                  <c:v>4.7658763255094001E-2</c:v>
                </c:pt>
                <c:pt idx="2">
                  <c:v>9.5272120995593998E-2</c:v>
                </c:pt>
                <c:pt idx="3">
                  <c:v>4.4616299821534998E-2</c:v>
                </c:pt>
                <c:pt idx="4">
                  <c:v>2.9730935037907E-2</c:v>
                </c:pt>
                <c:pt idx="5">
                  <c:v>5.0527567246247997E-2</c:v>
                </c:pt>
                <c:pt idx="6">
                  <c:v>4.1589923355713002E-2</c:v>
                </c:pt>
                <c:pt idx="7">
                  <c:v>-5.938947618482E-3</c:v>
                </c:pt>
                <c:pt idx="8">
                  <c:v>1.1878600700837001E-2</c:v>
                </c:pt>
                <c:pt idx="9">
                  <c:v>4.1570164499079999E-2</c:v>
                </c:pt>
                <c:pt idx="10">
                  <c:v>2.9680636352842999E-3</c:v>
                </c:pt>
                <c:pt idx="11">
                  <c:v>-5.9359510877630001E-3</c:v>
                </c:pt>
                <c:pt idx="12">
                  <c:v>1.7808910391499001E-2</c:v>
                </c:pt>
                <c:pt idx="13">
                  <c:v>1.1870492922219001E-2</c:v>
                </c:pt>
                <c:pt idx="14">
                  <c:v>1.4836355004303E-2</c:v>
                </c:pt>
                <c:pt idx="15">
                  <c:v>5.9336616626119998E-3</c:v>
                </c:pt>
                <c:pt idx="16">
                  <c:v>2.9666548000475E-3</c:v>
                </c:pt>
                <c:pt idx="17">
                  <c:v>2.6699101130261998E-2</c:v>
                </c:pt>
                <c:pt idx="18">
                  <c:v>2.372619965597E-2</c:v>
                </c:pt>
                <c:pt idx="19">
                  <c:v>1.1860285832889001E-2</c:v>
                </c:pt>
                <c:pt idx="20">
                  <c:v>-5.9294396679513998E-3</c:v>
                </c:pt>
                <c:pt idx="21">
                  <c:v>1.1859582542694E-2</c:v>
                </c:pt>
                <c:pt idx="22">
                  <c:v>1.1858176212499001E-2</c:v>
                </c:pt>
                <c:pt idx="23">
                  <c:v>-8.8925776618449005E-3</c:v>
                </c:pt>
              </c:numCache>
            </c:numRef>
          </c:val>
          <c:smooth val="0"/>
          <c:extLst>
            <c:ext xmlns:c16="http://schemas.microsoft.com/office/drawing/2014/chart" uri="{C3380CC4-5D6E-409C-BE32-E72D297353CC}">
              <c16:uniqueId val="{0000000B-FF55-4E8D-BE96-5B8762EAD334}"/>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0.23816711951964001</c:v>
                </c:pt>
                <c:pt idx="1">
                  <c:v>4.3504450839971003E-2</c:v>
                </c:pt>
                <c:pt idx="2">
                  <c:v>2.3415286837264002E-2</c:v>
                </c:pt>
                <c:pt idx="3">
                  <c:v>2.6754063273359999E-2</c:v>
                </c:pt>
                <c:pt idx="4">
                  <c:v>2.6746907388833001E-2</c:v>
                </c:pt>
                <c:pt idx="5">
                  <c:v>4.0109632996857998E-2</c:v>
                </c:pt>
                <c:pt idx="6">
                  <c:v>6.3481456732375999E-2</c:v>
                </c:pt>
                <c:pt idx="7">
                  <c:v>0.31052789742561998</c:v>
                </c:pt>
                <c:pt idx="8">
                  <c:v>0.31289527994142002</c:v>
                </c:pt>
                <c:pt idx="9">
                  <c:v>0.15595964958853001</c:v>
                </c:pt>
                <c:pt idx="10">
                  <c:v>0.12589868469005999</c:v>
                </c:pt>
                <c:pt idx="11">
                  <c:v>7.6106018993415001E-2</c:v>
                </c:pt>
                <c:pt idx="12">
                  <c:v>0.12895119693161999</c:v>
                </c:pt>
                <c:pt idx="13">
                  <c:v>0.11887857874054999</c:v>
                </c:pt>
                <c:pt idx="14">
                  <c:v>4.9473927240344003E-2</c:v>
                </c:pt>
                <c:pt idx="15">
                  <c:v>4.9449462649173E-2</c:v>
                </c:pt>
                <c:pt idx="16">
                  <c:v>0.16804507562028001</c:v>
                </c:pt>
                <c:pt idx="17">
                  <c:v>1.125</c:v>
                </c:pt>
                <c:pt idx="18">
                  <c:v>1.0409212152755001</c:v>
                </c:pt>
                <c:pt idx="19">
                  <c:v>0.73401583928916003</c:v>
                </c:pt>
                <c:pt idx="20">
                  <c:v>0.70629594119526995</c:v>
                </c:pt>
                <c:pt idx="21">
                  <c:v>0.61565802418202997</c:v>
                </c:pt>
                <c:pt idx="22">
                  <c:v>0.26809651474530999</c:v>
                </c:pt>
                <c:pt idx="23">
                  <c:v>0.18244731047498999</c:v>
                </c:pt>
              </c:numCache>
            </c:numRef>
          </c:val>
          <c:smooth val="0"/>
          <c:extLst>
            <c:ext xmlns:c16="http://schemas.microsoft.com/office/drawing/2014/chart" uri="{C3380CC4-5D6E-409C-BE32-E72D297353CC}">
              <c16:uniqueId val="{0000000C-FF55-4E8D-BE96-5B8762EAD334}"/>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1.0679449869966</c:v>
                </c:pt>
                <c:pt idx="1">
                  <c:v>8.7147252359010996E-2</c:v>
                </c:pt>
                <c:pt idx="2">
                  <c:v>2.9121844030463001E-2</c:v>
                </c:pt>
                <c:pt idx="3">
                  <c:v>0.13586237318041</c:v>
                </c:pt>
                <c:pt idx="4">
                  <c:v>0.11453340851424</c:v>
                </c:pt>
                <c:pt idx="5">
                  <c:v>0.12701597526562</c:v>
                </c:pt>
                <c:pt idx="6">
                  <c:v>0.11337835264476</c:v>
                </c:pt>
                <c:pt idx="7">
                  <c:v>0.15831582397387001</c:v>
                </c:pt>
                <c:pt idx="8">
                  <c:v>6.3985882201698999E-2</c:v>
                </c:pt>
                <c:pt idx="9">
                  <c:v>5.7813257339071999E-2</c:v>
                </c:pt>
                <c:pt idx="10">
                  <c:v>2.5679934632893999E-2</c:v>
                </c:pt>
                <c:pt idx="11">
                  <c:v>5.6306306306306002E-2</c:v>
                </c:pt>
                <c:pt idx="12">
                  <c:v>7.6101947451751001E-2</c:v>
                </c:pt>
                <c:pt idx="13">
                  <c:v>9.3525473308820994E-2</c:v>
                </c:pt>
                <c:pt idx="14">
                  <c:v>5.6179284689252998E-2</c:v>
                </c:pt>
                <c:pt idx="15">
                  <c:v>0.11229548257965</c:v>
                </c:pt>
                <c:pt idx="16">
                  <c:v>0.18539936417898001</c:v>
                </c:pt>
                <c:pt idx="17">
                  <c:v>0.12965541246084</c:v>
                </c:pt>
                <c:pt idx="18">
                  <c:v>0.10978919894439999</c:v>
                </c:pt>
                <c:pt idx="19">
                  <c:v>5.4110988292349997E-2</c:v>
                </c:pt>
                <c:pt idx="20">
                  <c:v>0.102090099574</c:v>
                </c:pt>
                <c:pt idx="21">
                  <c:v>6.7894350612205001E-2</c:v>
                </c:pt>
                <c:pt idx="22">
                  <c:v>8.2861523092957995E-2</c:v>
                </c:pt>
                <c:pt idx="23">
                  <c:v>3.4040294477394997E-2</c:v>
                </c:pt>
              </c:numCache>
            </c:numRef>
          </c:val>
          <c:smooth val="0"/>
          <c:extLst>
            <c:ext xmlns:c16="http://schemas.microsoft.com/office/drawing/2014/chart" uri="{C3380CC4-5D6E-409C-BE32-E72D297353CC}">
              <c16:uniqueId val="{0000000D-FF55-4E8D-BE96-5B8762EAD334}"/>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0.15133499081179999</c:v>
                </c:pt>
                <c:pt idx="1">
                  <c:v>4.1014570966001002E-2</c:v>
                </c:pt>
                <c:pt idx="2">
                  <c:v>0.36034869670292002</c:v>
                </c:pt>
                <c:pt idx="3">
                  <c:v>0.41710563092601999</c:v>
                </c:pt>
                <c:pt idx="4">
                  <c:v>0.40894979124290998</c:v>
                </c:pt>
                <c:pt idx="5">
                  <c:v>0.24522347321733001</c:v>
                </c:pt>
                <c:pt idx="6">
                  <c:v>0.52115462338602003</c:v>
                </c:pt>
                <c:pt idx="7">
                  <c:v>0.33223294396478997</c:v>
                </c:pt>
                <c:pt idx="8">
                  <c:v>0.68124775905342005</c:v>
                </c:pt>
                <c:pt idx="9">
                  <c:v>1.2946204122675</c:v>
                </c:pt>
                <c:pt idx="10">
                  <c:v>0.89754725565619997</c:v>
                </c:pt>
                <c:pt idx="12">
                  <c:v>0.52676887759284996</c:v>
                </c:pt>
                <c:pt idx="13">
                  <c:v>0.42206137220919998</c:v>
                </c:pt>
                <c:pt idx="14">
                  <c:v>0.41622675221311001</c:v>
                </c:pt>
                <c:pt idx="15">
                  <c:v>0.39023798451179997</c:v>
                </c:pt>
                <c:pt idx="16">
                  <c:v>0.57200402819738005</c:v>
                </c:pt>
                <c:pt idx="17">
                  <c:v>0.93523450955261</c:v>
                </c:pt>
                <c:pt idx="18">
                  <c:v>0.63292394992163004</c:v>
                </c:pt>
                <c:pt idx="19">
                  <c:v>0.69992113564669001</c:v>
                </c:pt>
                <c:pt idx="20">
                  <c:v>0.49534997552618998</c:v>
                </c:pt>
                <c:pt idx="21">
                  <c:v>0.41497817955111999</c:v>
                </c:pt>
                <c:pt idx="22">
                  <c:v>0.47340951863565001</c:v>
                </c:pt>
                <c:pt idx="23">
                  <c:v>0.43641981268706997</c:v>
                </c:pt>
              </c:numCache>
            </c:numRef>
          </c:val>
          <c:smooth val="0"/>
          <c:extLst>
            <c:ext xmlns:c16="http://schemas.microsoft.com/office/drawing/2014/chart" uri="{C3380CC4-5D6E-409C-BE32-E72D297353CC}">
              <c16:uniqueId val="{0000000E-FF55-4E8D-BE96-5B8762EAD334}"/>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1.8835938971558001E-2</c:v>
                </c:pt>
                <c:pt idx="1">
                  <c:v>0.13182674199623001</c:v>
                </c:pt>
                <c:pt idx="2">
                  <c:v>0.20688358096671</c:v>
                </c:pt>
                <c:pt idx="3">
                  <c:v>0.20645645645645999</c:v>
                </c:pt>
                <c:pt idx="4">
                  <c:v>0.16857089342574</c:v>
                </c:pt>
                <c:pt idx="5">
                  <c:v>0.13089005235602</c:v>
                </c:pt>
                <c:pt idx="6">
                  <c:v>0.24276377217553999</c:v>
                </c:pt>
                <c:pt idx="7">
                  <c:v>0.14903129657228001</c:v>
                </c:pt>
                <c:pt idx="8">
                  <c:v>0.65104166666666996</c:v>
                </c:pt>
                <c:pt idx="9">
                  <c:v>0.40657919053779001</c:v>
                </c:pt>
                <c:pt idx="10">
                  <c:v>0.29449659488312002</c:v>
                </c:pt>
                <c:pt idx="12">
                  <c:v>3.6703982382088003E-2</c:v>
                </c:pt>
                <c:pt idx="13">
                  <c:v>1.8345257750871001E-2</c:v>
                </c:pt>
                <c:pt idx="14">
                  <c:v>0.11005135730007</c:v>
                </c:pt>
                <c:pt idx="15">
                  <c:v>0.16489556614143999</c:v>
                </c:pt>
                <c:pt idx="16">
                  <c:v>9.1457837936711001E-2</c:v>
                </c:pt>
                <c:pt idx="17">
                  <c:v>0.10964912280701999</c:v>
                </c:pt>
                <c:pt idx="18">
                  <c:v>9.1274187659729999E-2</c:v>
                </c:pt>
                <c:pt idx="19">
                  <c:v>0.51066934160130995</c:v>
                </c:pt>
                <c:pt idx="20">
                  <c:v>0.36291054255125998</c:v>
                </c:pt>
                <c:pt idx="21">
                  <c:v>0.12655939251491999</c:v>
                </c:pt>
                <c:pt idx="22">
                  <c:v>0.43336944745395001</c:v>
                </c:pt>
                <c:pt idx="23">
                  <c:v>0.48543689320388</c:v>
                </c:pt>
              </c:numCache>
            </c:numRef>
          </c:val>
          <c:smooth val="0"/>
          <c:extLst>
            <c:ext xmlns:c16="http://schemas.microsoft.com/office/drawing/2014/chart" uri="{C3380CC4-5D6E-409C-BE32-E72D297353CC}">
              <c16:uniqueId val="{0000000F-FF55-4E8D-BE96-5B8762EAD334}"/>
            </c:ext>
          </c:extLst>
        </c:ser>
        <c:dLbls>
          <c:showLegendKey val="0"/>
          <c:showVal val="0"/>
          <c:showCatName val="0"/>
          <c:showSerName val="0"/>
          <c:showPercent val="0"/>
          <c:showBubbleSize val="0"/>
        </c:dLbls>
        <c:smooth val="0"/>
        <c:axId val="319027576"/>
        <c:axId val="319028888"/>
      </c:lineChart>
      <c:catAx>
        <c:axId val="31902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28888"/>
        <c:crosses val="autoZero"/>
        <c:auto val="1"/>
        <c:lblAlgn val="ctr"/>
        <c:lblOffset val="100"/>
        <c:noMultiLvlLbl val="0"/>
      </c:catAx>
      <c:valAx>
        <c:axId val="31902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2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1</c:v>
                </c:pt>
                <c:pt idx="1">
                  <c:v>1</c:v>
                </c:pt>
                <c:pt idx="2">
                  <c:v>1</c:v>
                </c:pt>
                <c:pt idx="3">
                  <c:v>3</c:v>
                </c:pt>
                <c:pt idx="4">
                  <c:v>1</c:v>
                </c:pt>
                <c:pt idx="5">
                  <c:v>2</c:v>
                </c:pt>
                <c:pt idx="6">
                  <c:v>3</c:v>
                </c:pt>
                <c:pt idx="7">
                  <c:v>1</c:v>
                </c:pt>
                <c:pt idx="8">
                  <c:v>0</c:v>
                </c:pt>
                <c:pt idx="9">
                  <c:v>1</c:v>
                </c:pt>
                <c:pt idx="10">
                  <c:v>1</c:v>
                </c:pt>
                <c:pt idx="11">
                  <c:v>2</c:v>
                </c:pt>
                <c:pt idx="12">
                  <c:v>2</c:v>
                </c:pt>
                <c:pt idx="13">
                  <c:v>1</c:v>
                </c:pt>
                <c:pt idx="14">
                  <c:v>1</c:v>
                </c:pt>
                <c:pt idx="15">
                  <c:v>2</c:v>
                </c:pt>
                <c:pt idx="16">
                  <c:v>2</c:v>
                </c:pt>
                <c:pt idx="17">
                  <c:v>3</c:v>
                </c:pt>
                <c:pt idx="18">
                  <c:v>3</c:v>
                </c:pt>
                <c:pt idx="19">
                  <c:v>2</c:v>
                </c:pt>
                <c:pt idx="20">
                  <c:v>3</c:v>
                </c:pt>
                <c:pt idx="21">
                  <c:v>2</c:v>
                </c:pt>
                <c:pt idx="22">
                  <c:v>1</c:v>
                </c:pt>
                <c:pt idx="23">
                  <c:v>1</c:v>
                </c:pt>
              </c:numCache>
            </c:numRef>
          </c:val>
          <c:smooth val="0"/>
          <c:extLst>
            <c:ext xmlns:c16="http://schemas.microsoft.com/office/drawing/2014/chart" uri="{C3380CC4-5D6E-409C-BE32-E72D297353CC}">
              <c16:uniqueId val="{00000000-0B06-443E-8E0F-FDF4A848C92D}"/>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3</c:v>
                </c:pt>
                <c:pt idx="1">
                  <c:v>1</c:v>
                </c:pt>
                <c:pt idx="2">
                  <c:v>3</c:v>
                </c:pt>
                <c:pt idx="3">
                  <c:v>3</c:v>
                </c:pt>
                <c:pt idx="4">
                  <c:v>3</c:v>
                </c:pt>
                <c:pt idx="5">
                  <c:v>3</c:v>
                </c:pt>
                <c:pt idx="6">
                  <c:v>0</c:v>
                </c:pt>
                <c:pt idx="7">
                  <c:v>1</c:v>
                </c:pt>
                <c:pt idx="8">
                  <c:v>0</c:v>
                </c:pt>
                <c:pt idx="9">
                  <c:v>1</c:v>
                </c:pt>
                <c:pt idx="10">
                  <c:v>1</c:v>
                </c:pt>
                <c:pt idx="11">
                  <c:v>1</c:v>
                </c:pt>
                <c:pt idx="12">
                  <c:v>3</c:v>
                </c:pt>
                <c:pt idx="13">
                  <c:v>1</c:v>
                </c:pt>
                <c:pt idx="14">
                  <c:v>1</c:v>
                </c:pt>
                <c:pt idx="15">
                  <c:v>2</c:v>
                </c:pt>
                <c:pt idx="16">
                  <c:v>1</c:v>
                </c:pt>
                <c:pt idx="17">
                  <c:v>1</c:v>
                </c:pt>
                <c:pt idx="18">
                  <c:v>2</c:v>
                </c:pt>
                <c:pt idx="19">
                  <c:v>2</c:v>
                </c:pt>
                <c:pt idx="20">
                  <c:v>1</c:v>
                </c:pt>
                <c:pt idx="21">
                  <c:v>0</c:v>
                </c:pt>
                <c:pt idx="22">
                  <c:v>1</c:v>
                </c:pt>
                <c:pt idx="23">
                  <c:v>2</c:v>
                </c:pt>
              </c:numCache>
            </c:numRef>
          </c:val>
          <c:smooth val="0"/>
          <c:extLst>
            <c:ext xmlns:c16="http://schemas.microsoft.com/office/drawing/2014/chart" uri="{C3380CC4-5D6E-409C-BE32-E72D297353CC}">
              <c16:uniqueId val="{00000001-0B06-443E-8E0F-FDF4A848C92D}"/>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1</c:v>
                </c:pt>
                <c:pt idx="1">
                  <c:v>1</c:v>
                </c:pt>
                <c:pt idx="2">
                  <c:v>3</c:v>
                </c:pt>
                <c:pt idx="3">
                  <c:v>3</c:v>
                </c:pt>
                <c:pt idx="4">
                  <c:v>3</c:v>
                </c:pt>
                <c:pt idx="5">
                  <c:v>2</c:v>
                </c:pt>
                <c:pt idx="6">
                  <c:v>3</c:v>
                </c:pt>
                <c:pt idx="7">
                  <c:v>2</c:v>
                </c:pt>
                <c:pt idx="8">
                  <c:v>3</c:v>
                </c:pt>
                <c:pt idx="9">
                  <c:v>5</c:v>
                </c:pt>
                <c:pt idx="10">
                  <c:v>3</c:v>
                </c:pt>
                <c:pt idx="11">
                  <c:v>5</c:v>
                </c:pt>
                <c:pt idx="12">
                  <c:v>3</c:v>
                </c:pt>
                <c:pt idx="13">
                  <c:v>2</c:v>
                </c:pt>
                <c:pt idx="14">
                  <c:v>2</c:v>
                </c:pt>
                <c:pt idx="15">
                  <c:v>2</c:v>
                </c:pt>
                <c:pt idx="16">
                  <c:v>3</c:v>
                </c:pt>
                <c:pt idx="17">
                  <c:v>2</c:v>
                </c:pt>
                <c:pt idx="18">
                  <c:v>3</c:v>
                </c:pt>
                <c:pt idx="19">
                  <c:v>2</c:v>
                </c:pt>
                <c:pt idx="20">
                  <c:v>3</c:v>
                </c:pt>
                <c:pt idx="21">
                  <c:v>1</c:v>
                </c:pt>
                <c:pt idx="22">
                  <c:v>1</c:v>
                </c:pt>
                <c:pt idx="23">
                  <c:v>3</c:v>
                </c:pt>
              </c:numCache>
            </c:numRef>
          </c:val>
          <c:smooth val="0"/>
          <c:extLst>
            <c:ext xmlns:c16="http://schemas.microsoft.com/office/drawing/2014/chart" uri="{C3380CC4-5D6E-409C-BE32-E72D297353CC}">
              <c16:uniqueId val="{00000002-0B06-443E-8E0F-FDF4A848C92D}"/>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2</c:v>
                </c:pt>
                <c:pt idx="1">
                  <c:v>0</c:v>
                </c:pt>
                <c:pt idx="2">
                  <c:v>3</c:v>
                </c:pt>
                <c:pt idx="3">
                  <c:v>0</c:v>
                </c:pt>
                <c:pt idx="4">
                  <c:v>2</c:v>
                </c:pt>
                <c:pt idx="5">
                  <c:v>0</c:v>
                </c:pt>
                <c:pt idx="6">
                  <c:v>1</c:v>
                </c:pt>
                <c:pt idx="7">
                  <c:v>1</c:v>
                </c:pt>
                <c:pt idx="8">
                  <c:v>0</c:v>
                </c:pt>
                <c:pt idx="9">
                  <c:v>0</c:v>
                </c:pt>
                <c:pt idx="10">
                  <c:v>0</c:v>
                </c:pt>
                <c:pt idx="11">
                  <c:v>0</c:v>
                </c:pt>
                <c:pt idx="12">
                  <c:v>1</c:v>
                </c:pt>
                <c:pt idx="13">
                  <c:v>2</c:v>
                </c:pt>
                <c:pt idx="14">
                  <c:v>2</c:v>
                </c:pt>
                <c:pt idx="15">
                  <c:v>1</c:v>
                </c:pt>
                <c:pt idx="16">
                  <c:v>2</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0B06-443E-8E0F-FDF4A848C92D}"/>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1</c:v>
                </c:pt>
                <c:pt idx="1">
                  <c:v>2</c:v>
                </c:pt>
                <c:pt idx="2">
                  <c:v>1</c:v>
                </c:pt>
                <c:pt idx="3">
                  <c:v>0</c:v>
                </c:pt>
                <c:pt idx="4">
                  <c:v>2</c:v>
                </c:pt>
                <c:pt idx="5">
                  <c:v>2</c:v>
                </c:pt>
                <c:pt idx="6">
                  <c:v>2</c:v>
                </c:pt>
                <c:pt idx="7">
                  <c:v>2</c:v>
                </c:pt>
                <c:pt idx="8">
                  <c:v>2</c:v>
                </c:pt>
                <c:pt idx="9">
                  <c:v>1</c:v>
                </c:pt>
                <c:pt idx="10">
                  <c:v>0</c:v>
                </c:pt>
                <c:pt idx="11">
                  <c:v>1</c:v>
                </c:pt>
                <c:pt idx="12">
                  <c:v>1</c:v>
                </c:pt>
                <c:pt idx="13">
                  <c:v>1</c:v>
                </c:pt>
                <c:pt idx="14">
                  <c:v>1</c:v>
                </c:pt>
                <c:pt idx="15">
                  <c:v>1</c:v>
                </c:pt>
                <c:pt idx="16">
                  <c:v>1</c:v>
                </c:pt>
                <c:pt idx="17">
                  <c:v>1</c:v>
                </c:pt>
                <c:pt idx="18">
                  <c:v>2</c:v>
                </c:pt>
                <c:pt idx="19">
                  <c:v>0</c:v>
                </c:pt>
                <c:pt idx="20">
                  <c:v>2</c:v>
                </c:pt>
                <c:pt idx="21">
                  <c:v>2</c:v>
                </c:pt>
                <c:pt idx="22">
                  <c:v>0</c:v>
                </c:pt>
                <c:pt idx="23">
                  <c:v>1</c:v>
                </c:pt>
              </c:numCache>
            </c:numRef>
          </c:val>
          <c:smooth val="0"/>
          <c:extLst>
            <c:ext xmlns:c16="http://schemas.microsoft.com/office/drawing/2014/chart" uri="{C3380CC4-5D6E-409C-BE32-E72D297353CC}">
              <c16:uniqueId val="{00000004-0B06-443E-8E0F-FDF4A848C92D}"/>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1</c:v>
                </c:pt>
                <c:pt idx="1">
                  <c:v>1</c:v>
                </c:pt>
                <c:pt idx="2">
                  <c:v>1</c:v>
                </c:pt>
                <c:pt idx="3">
                  <c:v>2</c:v>
                </c:pt>
                <c:pt idx="4">
                  <c:v>1</c:v>
                </c:pt>
                <c:pt idx="5">
                  <c:v>2</c:v>
                </c:pt>
                <c:pt idx="6">
                  <c:v>1</c:v>
                </c:pt>
                <c:pt idx="7">
                  <c:v>1</c:v>
                </c:pt>
                <c:pt idx="8">
                  <c:v>1</c:v>
                </c:pt>
                <c:pt idx="9">
                  <c:v>1</c:v>
                </c:pt>
                <c:pt idx="10">
                  <c:v>1</c:v>
                </c:pt>
                <c:pt idx="11">
                  <c:v>1</c:v>
                </c:pt>
                <c:pt idx="12">
                  <c:v>3</c:v>
                </c:pt>
                <c:pt idx="13">
                  <c:v>1</c:v>
                </c:pt>
                <c:pt idx="14">
                  <c:v>1</c:v>
                </c:pt>
                <c:pt idx="15">
                  <c:v>0</c:v>
                </c:pt>
                <c:pt idx="16">
                  <c:v>2</c:v>
                </c:pt>
                <c:pt idx="17">
                  <c:v>2</c:v>
                </c:pt>
                <c:pt idx="18">
                  <c:v>1</c:v>
                </c:pt>
                <c:pt idx="19">
                  <c:v>1</c:v>
                </c:pt>
                <c:pt idx="20">
                  <c:v>2</c:v>
                </c:pt>
                <c:pt idx="21">
                  <c:v>1</c:v>
                </c:pt>
                <c:pt idx="22">
                  <c:v>0</c:v>
                </c:pt>
                <c:pt idx="23">
                  <c:v>1</c:v>
                </c:pt>
              </c:numCache>
            </c:numRef>
          </c:val>
          <c:smooth val="0"/>
          <c:extLst>
            <c:ext xmlns:c16="http://schemas.microsoft.com/office/drawing/2014/chart" uri="{C3380CC4-5D6E-409C-BE32-E72D297353CC}">
              <c16:uniqueId val="{00000005-0B06-443E-8E0F-FDF4A848C92D}"/>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0</c:v>
                </c:pt>
                <c:pt idx="1">
                  <c:v>1</c:v>
                </c:pt>
                <c:pt idx="2">
                  <c:v>1</c:v>
                </c:pt>
                <c:pt idx="3">
                  <c:v>1</c:v>
                </c:pt>
                <c:pt idx="4">
                  <c:v>1</c:v>
                </c:pt>
                <c:pt idx="5">
                  <c:v>1</c:v>
                </c:pt>
                <c:pt idx="6">
                  <c:v>0</c:v>
                </c:pt>
                <c:pt idx="7">
                  <c:v>1</c:v>
                </c:pt>
                <c:pt idx="8">
                  <c:v>1</c:v>
                </c:pt>
                <c:pt idx="9">
                  <c:v>0</c:v>
                </c:pt>
                <c:pt idx="10">
                  <c:v>1</c:v>
                </c:pt>
                <c:pt idx="11">
                  <c:v>1</c:v>
                </c:pt>
                <c:pt idx="12">
                  <c:v>1</c:v>
                </c:pt>
                <c:pt idx="13">
                  <c:v>2</c:v>
                </c:pt>
                <c:pt idx="14">
                  <c:v>2</c:v>
                </c:pt>
                <c:pt idx="15">
                  <c:v>0</c:v>
                </c:pt>
                <c:pt idx="16">
                  <c:v>0</c:v>
                </c:pt>
                <c:pt idx="17">
                  <c:v>2</c:v>
                </c:pt>
                <c:pt idx="18">
                  <c:v>4</c:v>
                </c:pt>
                <c:pt idx="19">
                  <c:v>1</c:v>
                </c:pt>
                <c:pt idx="20">
                  <c:v>4</c:v>
                </c:pt>
                <c:pt idx="21">
                  <c:v>2</c:v>
                </c:pt>
                <c:pt idx="22">
                  <c:v>0</c:v>
                </c:pt>
                <c:pt idx="23">
                  <c:v>2</c:v>
                </c:pt>
              </c:numCache>
            </c:numRef>
          </c:val>
          <c:smooth val="0"/>
          <c:extLst>
            <c:ext xmlns:c16="http://schemas.microsoft.com/office/drawing/2014/chart" uri="{C3380CC4-5D6E-409C-BE32-E72D297353CC}">
              <c16:uniqueId val="{00000006-0B06-443E-8E0F-FDF4A848C92D}"/>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3</c:v>
                </c:pt>
                <c:pt idx="1">
                  <c:v>4</c:v>
                </c:pt>
                <c:pt idx="2">
                  <c:v>3</c:v>
                </c:pt>
                <c:pt idx="3">
                  <c:v>3</c:v>
                </c:pt>
                <c:pt idx="4">
                  <c:v>1</c:v>
                </c:pt>
                <c:pt idx="5">
                  <c:v>4</c:v>
                </c:pt>
                <c:pt idx="6">
                  <c:v>3</c:v>
                </c:pt>
                <c:pt idx="7">
                  <c:v>3</c:v>
                </c:pt>
                <c:pt idx="8">
                  <c:v>3</c:v>
                </c:pt>
                <c:pt idx="9">
                  <c:v>5</c:v>
                </c:pt>
                <c:pt idx="10">
                  <c:v>2</c:v>
                </c:pt>
                <c:pt idx="11">
                  <c:v>2</c:v>
                </c:pt>
                <c:pt idx="12">
                  <c:v>0</c:v>
                </c:pt>
                <c:pt idx="13">
                  <c:v>2</c:v>
                </c:pt>
                <c:pt idx="14">
                  <c:v>2</c:v>
                </c:pt>
                <c:pt idx="15">
                  <c:v>2</c:v>
                </c:pt>
                <c:pt idx="16">
                  <c:v>3</c:v>
                </c:pt>
                <c:pt idx="17">
                  <c:v>3</c:v>
                </c:pt>
                <c:pt idx="18">
                  <c:v>4</c:v>
                </c:pt>
                <c:pt idx="19">
                  <c:v>3</c:v>
                </c:pt>
                <c:pt idx="20">
                  <c:v>1</c:v>
                </c:pt>
                <c:pt idx="21">
                  <c:v>4</c:v>
                </c:pt>
                <c:pt idx="22">
                  <c:v>4</c:v>
                </c:pt>
                <c:pt idx="23">
                  <c:v>3</c:v>
                </c:pt>
              </c:numCache>
            </c:numRef>
          </c:val>
          <c:smooth val="0"/>
          <c:extLst>
            <c:ext xmlns:c16="http://schemas.microsoft.com/office/drawing/2014/chart" uri="{C3380CC4-5D6E-409C-BE32-E72D297353CC}">
              <c16:uniqueId val="{00000007-0B06-443E-8E0F-FDF4A848C92D}"/>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0</c:v>
                </c:pt>
                <c:pt idx="1">
                  <c:v>0</c:v>
                </c:pt>
                <c:pt idx="2">
                  <c:v>2</c:v>
                </c:pt>
                <c:pt idx="3">
                  <c:v>4</c:v>
                </c:pt>
                <c:pt idx="4">
                  <c:v>2</c:v>
                </c:pt>
                <c:pt idx="5">
                  <c:v>2</c:v>
                </c:pt>
                <c:pt idx="6">
                  <c:v>5</c:v>
                </c:pt>
                <c:pt idx="7">
                  <c:v>2</c:v>
                </c:pt>
                <c:pt idx="8">
                  <c:v>2</c:v>
                </c:pt>
                <c:pt idx="9">
                  <c:v>3</c:v>
                </c:pt>
                <c:pt idx="10">
                  <c:v>1</c:v>
                </c:pt>
                <c:pt idx="11">
                  <c:v>2</c:v>
                </c:pt>
                <c:pt idx="12">
                  <c:v>2</c:v>
                </c:pt>
                <c:pt idx="13">
                  <c:v>1</c:v>
                </c:pt>
                <c:pt idx="14">
                  <c:v>2</c:v>
                </c:pt>
                <c:pt idx="15">
                  <c:v>1</c:v>
                </c:pt>
                <c:pt idx="16">
                  <c:v>2</c:v>
                </c:pt>
                <c:pt idx="17">
                  <c:v>1</c:v>
                </c:pt>
                <c:pt idx="18">
                  <c:v>2</c:v>
                </c:pt>
                <c:pt idx="19">
                  <c:v>2</c:v>
                </c:pt>
                <c:pt idx="20">
                  <c:v>3</c:v>
                </c:pt>
                <c:pt idx="21">
                  <c:v>2</c:v>
                </c:pt>
                <c:pt idx="22">
                  <c:v>2</c:v>
                </c:pt>
                <c:pt idx="23">
                  <c:v>3</c:v>
                </c:pt>
              </c:numCache>
            </c:numRef>
          </c:val>
          <c:smooth val="0"/>
          <c:extLst>
            <c:ext xmlns:c16="http://schemas.microsoft.com/office/drawing/2014/chart" uri="{C3380CC4-5D6E-409C-BE32-E72D297353CC}">
              <c16:uniqueId val="{00000008-0B06-443E-8E0F-FDF4A848C92D}"/>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0</c:v>
                </c:pt>
                <c:pt idx="1">
                  <c:v>1</c:v>
                </c:pt>
                <c:pt idx="2">
                  <c:v>2</c:v>
                </c:pt>
                <c:pt idx="3">
                  <c:v>1</c:v>
                </c:pt>
                <c:pt idx="4">
                  <c:v>1</c:v>
                </c:pt>
                <c:pt idx="5">
                  <c:v>3</c:v>
                </c:pt>
                <c:pt idx="6">
                  <c:v>1</c:v>
                </c:pt>
                <c:pt idx="7">
                  <c:v>1</c:v>
                </c:pt>
                <c:pt idx="8">
                  <c:v>1</c:v>
                </c:pt>
                <c:pt idx="9">
                  <c:v>1</c:v>
                </c:pt>
                <c:pt idx="10">
                  <c:v>1</c:v>
                </c:pt>
                <c:pt idx="11">
                  <c:v>2</c:v>
                </c:pt>
                <c:pt idx="12">
                  <c:v>1</c:v>
                </c:pt>
                <c:pt idx="13">
                  <c:v>2</c:v>
                </c:pt>
                <c:pt idx="14">
                  <c:v>0</c:v>
                </c:pt>
                <c:pt idx="15">
                  <c:v>2</c:v>
                </c:pt>
                <c:pt idx="16">
                  <c:v>0</c:v>
                </c:pt>
                <c:pt idx="17">
                  <c:v>1</c:v>
                </c:pt>
                <c:pt idx="18">
                  <c:v>1</c:v>
                </c:pt>
                <c:pt idx="19">
                  <c:v>1</c:v>
                </c:pt>
                <c:pt idx="20">
                  <c:v>1</c:v>
                </c:pt>
                <c:pt idx="21">
                  <c:v>0</c:v>
                </c:pt>
                <c:pt idx="22">
                  <c:v>1</c:v>
                </c:pt>
                <c:pt idx="23">
                  <c:v>0</c:v>
                </c:pt>
              </c:numCache>
            </c:numRef>
          </c:val>
          <c:smooth val="0"/>
          <c:extLst>
            <c:ext xmlns:c16="http://schemas.microsoft.com/office/drawing/2014/chart" uri="{C3380CC4-5D6E-409C-BE32-E72D297353CC}">
              <c16:uniqueId val="{00000009-0B06-443E-8E0F-FDF4A848C92D}"/>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1</c:v>
                </c:pt>
                <c:pt idx="1">
                  <c:v>1</c:v>
                </c:pt>
                <c:pt idx="2">
                  <c:v>4</c:v>
                </c:pt>
                <c:pt idx="3">
                  <c:v>3</c:v>
                </c:pt>
                <c:pt idx="4">
                  <c:v>3</c:v>
                </c:pt>
                <c:pt idx="5">
                  <c:v>3</c:v>
                </c:pt>
                <c:pt idx="6">
                  <c:v>3</c:v>
                </c:pt>
                <c:pt idx="7">
                  <c:v>2</c:v>
                </c:pt>
                <c:pt idx="8">
                  <c:v>4</c:v>
                </c:pt>
                <c:pt idx="9">
                  <c:v>4</c:v>
                </c:pt>
                <c:pt idx="10">
                  <c:v>4</c:v>
                </c:pt>
                <c:pt idx="11">
                  <c:v>4</c:v>
                </c:pt>
                <c:pt idx="12">
                  <c:v>4</c:v>
                </c:pt>
                <c:pt idx="13">
                  <c:v>2</c:v>
                </c:pt>
                <c:pt idx="14">
                  <c:v>2</c:v>
                </c:pt>
                <c:pt idx="15">
                  <c:v>4</c:v>
                </c:pt>
                <c:pt idx="16">
                  <c:v>4</c:v>
                </c:pt>
                <c:pt idx="17">
                  <c:v>5</c:v>
                </c:pt>
                <c:pt idx="18">
                  <c:v>2</c:v>
                </c:pt>
                <c:pt idx="19">
                  <c:v>4</c:v>
                </c:pt>
                <c:pt idx="20">
                  <c:v>3</c:v>
                </c:pt>
                <c:pt idx="21">
                  <c:v>3</c:v>
                </c:pt>
                <c:pt idx="22">
                  <c:v>1</c:v>
                </c:pt>
                <c:pt idx="23">
                  <c:v>4</c:v>
                </c:pt>
              </c:numCache>
            </c:numRef>
          </c:val>
          <c:smooth val="0"/>
          <c:extLst>
            <c:ext xmlns:c16="http://schemas.microsoft.com/office/drawing/2014/chart" uri="{C3380CC4-5D6E-409C-BE32-E72D297353CC}">
              <c16:uniqueId val="{0000000A-0B06-443E-8E0F-FDF4A848C92D}"/>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1</c:v>
                </c:pt>
                <c:pt idx="1">
                  <c:v>2</c:v>
                </c:pt>
                <c:pt idx="2">
                  <c:v>2</c:v>
                </c:pt>
                <c:pt idx="3">
                  <c:v>0</c:v>
                </c:pt>
                <c:pt idx="4">
                  <c:v>0</c:v>
                </c:pt>
                <c:pt idx="5">
                  <c:v>0</c:v>
                </c:pt>
                <c:pt idx="6">
                  <c:v>2</c:v>
                </c:pt>
                <c:pt idx="7">
                  <c:v>1</c:v>
                </c:pt>
                <c:pt idx="8">
                  <c:v>0</c:v>
                </c:pt>
                <c:pt idx="9">
                  <c:v>0</c:v>
                </c:pt>
                <c:pt idx="10">
                  <c:v>1</c:v>
                </c:pt>
                <c:pt idx="11">
                  <c:v>1</c:v>
                </c:pt>
                <c:pt idx="12">
                  <c:v>1</c:v>
                </c:pt>
                <c:pt idx="13">
                  <c:v>0</c:v>
                </c:pt>
                <c:pt idx="14">
                  <c:v>0</c:v>
                </c:pt>
                <c:pt idx="15">
                  <c:v>0</c:v>
                </c:pt>
                <c:pt idx="16">
                  <c:v>1</c:v>
                </c:pt>
                <c:pt idx="17">
                  <c:v>1</c:v>
                </c:pt>
                <c:pt idx="18">
                  <c:v>1</c:v>
                </c:pt>
                <c:pt idx="19">
                  <c:v>0</c:v>
                </c:pt>
                <c:pt idx="20">
                  <c:v>2</c:v>
                </c:pt>
                <c:pt idx="21">
                  <c:v>0</c:v>
                </c:pt>
                <c:pt idx="22">
                  <c:v>0</c:v>
                </c:pt>
                <c:pt idx="23">
                  <c:v>1</c:v>
                </c:pt>
              </c:numCache>
            </c:numRef>
          </c:val>
          <c:smooth val="0"/>
          <c:extLst>
            <c:ext xmlns:c16="http://schemas.microsoft.com/office/drawing/2014/chart" uri="{C3380CC4-5D6E-409C-BE32-E72D297353CC}">
              <c16:uniqueId val="{0000000B-0B06-443E-8E0F-FDF4A848C92D}"/>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2</c:v>
                </c:pt>
                <c:pt idx="1">
                  <c:v>0</c:v>
                </c:pt>
                <c:pt idx="2">
                  <c:v>2</c:v>
                </c:pt>
                <c:pt idx="3">
                  <c:v>1</c:v>
                </c:pt>
                <c:pt idx="4">
                  <c:v>1</c:v>
                </c:pt>
                <c:pt idx="5">
                  <c:v>3</c:v>
                </c:pt>
                <c:pt idx="6">
                  <c:v>1</c:v>
                </c:pt>
                <c:pt idx="7">
                  <c:v>1</c:v>
                </c:pt>
                <c:pt idx="8">
                  <c:v>3</c:v>
                </c:pt>
                <c:pt idx="9">
                  <c:v>1</c:v>
                </c:pt>
                <c:pt idx="10">
                  <c:v>1</c:v>
                </c:pt>
                <c:pt idx="11">
                  <c:v>3</c:v>
                </c:pt>
                <c:pt idx="12">
                  <c:v>2</c:v>
                </c:pt>
                <c:pt idx="13">
                  <c:v>0</c:v>
                </c:pt>
                <c:pt idx="14">
                  <c:v>2</c:v>
                </c:pt>
                <c:pt idx="15">
                  <c:v>0</c:v>
                </c:pt>
                <c:pt idx="16">
                  <c:v>0</c:v>
                </c:pt>
                <c:pt idx="17">
                  <c:v>1</c:v>
                </c:pt>
                <c:pt idx="18">
                  <c:v>1</c:v>
                </c:pt>
                <c:pt idx="19">
                  <c:v>3</c:v>
                </c:pt>
                <c:pt idx="20">
                  <c:v>3</c:v>
                </c:pt>
                <c:pt idx="21">
                  <c:v>2</c:v>
                </c:pt>
                <c:pt idx="22">
                  <c:v>1</c:v>
                </c:pt>
                <c:pt idx="23">
                  <c:v>3</c:v>
                </c:pt>
              </c:numCache>
            </c:numRef>
          </c:val>
          <c:smooth val="0"/>
          <c:extLst>
            <c:ext xmlns:c16="http://schemas.microsoft.com/office/drawing/2014/chart" uri="{C3380CC4-5D6E-409C-BE32-E72D297353CC}">
              <c16:uniqueId val="{0000000C-0B06-443E-8E0F-FDF4A848C92D}"/>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2</c:v>
                </c:pt>
                <c:pt idx="1">
                  <c:v>1</c:v>
                </c:pt>
                <c:pt idx="2">
                  <c:v>1</c:v>
                </c:pt>
                <c:pt idx="3">
                  <c:v>2</c:v>
                </c:pt>
                <c:pt idx="4">
                  <c:v>1</c:v>
                </c:pt>
                <c:pt idx="5">
                  <c:v>2</c:v>
                </c:pt>
                <c:pt idx="6">
                  <c:v>2</c:v>
                </c:pt>
                <c:pt idx="7">
                  <c:v>2</c:v>
                </c:pt>
                <c:pt idx="8">
                  <c:v>1</c:v>
                </c:pt>
                <c:pt idx="9">
                  <c:v>3</c:v>
                </c:pt>
                <c:pt idx="10">
                  <c:v>1</c:v>
                </c:pt>
                <c:pt idx="11">
                  <c:v>2</c:v>
                </c:pt>
                <c:pt idx="12">
                  <c:v>1</c:v>
                </c:pt>
                <c:pt idx="13">
                  <c:v>1</c:v>
                </c:pt>
                <c:pt idx="14">
                  <c:v>1</c:v>
                </c:pt>
                <c:pt idx="15">
                  <c:v>2</c:v>
                </c:pt>
                <c:pt idx="16">
                  <c:v>2</c:v>
                </c:pt>
                <c:pt idx="17">
                  <c:v>2</c:v>
                </c:pt>
                <c:pt idx="18">
                  <c:v>2</c:v>
                </c:pt>
                <c:pt idx="19">
                  <c:v>3</c:v>
                </c:pt>
                <c:pt idx="20">
                  <c:v>2</c:v>
                </c:pt>
                <c:pt idx="21">
                  <c:v>1</c:v>
                </c:pt>
                <c:pt idx="22">
                  <c:v>0</c:v>
                </c:pt>
                <c:pt idx="23">
                  <c:v>1</c:v>
                </c:pt>
              </c:numCache>
            </c:numRef>
          </c:val>
          <c:smooth val="0"/>
          <c:extLst>
            <c:ext xmlns:c16="http://schemas.microsoft.com/office/drawing/2014/chart" uri="{C3380CC4-5D6E-409C-BE32-E72D297353CC}">
              <c16:uniqueId val="{0000000D-0B06-443E-8E0F-FDF4A848C92D}"/>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2</c:v>
                </c:pt>
                <c:pt idx="1">
                  <c:v>0</c:v>
                </c:pt>
                <c:pt idx="2">
                  <c:v>0</c:v>
                </c:pt>
                <c:pt idx="3">
                  <c:v>1</c:v>
                </c:pt>
                <c:pt idx="4">
                  <c:v>1</c:v>
                </c:pt>
                <c:pt idx="5">
                  <c:v>2</c:v>
                </c:pt>
                <c:pt idx="6">
                  <c:v>3</c:v>
                </c:pt>
                <c:pt idx="7">
                  <c:v>4</c:v>
                </c:pt>
                <c:pt idx="8">
                  <c:v>4</c:v>
                </c:pt>
                <c:pt idx="9">
                  <c:v>2</c:v>
                </c:pt>
                <c:pt idx="10">
                  <c:v>3</c:v>
                </c:pt>
                <c:pt idx="11">
                  <c:v>2</c:v>
                </c:pt>
                <c:pt idx="12">
                  <c:v>3</c:v>
                </c:pt>
                <c:pt idx="13">
                  <c:v>2</c:v>
                </c:pt>
                <c:pt idx="14">
                  <c:v>3</c:v>
                </c:pt>
                <c:pt idx="15">
                  <c:v>0</c:v>
                </c:pt>
                <c:pt idx="16">
                  <c:v>2</c:v>
                </c:pt>
                <c:pt idx="17">
                  <c:v>2</c:v>
                </c:pt>
                <c:pt idx="18">
                  <c:v>2</c:v>
                </c:pt>
                <c:pt idx="19">
                  <c:v>2</c:v>
                </c:pt>
                <c:pt idx="20">
                  <c:v>3</c:v>
                </c:pt>
                <c:pt idx="21">
                  <c:v>3</c:v>
                </c:pt>
                <c:pt idx="22">
                  <c:v>2</c:v>
                </c:pt>
                <c:pt idx="23">
                  <c:v>1</c:v>
                </c:pt>
              </c:numCache>
            </c:numRef>
          </c:val>
          <c:smooth val="0"/>
          <c:extLst>
            <c:ext xmlns:c16="http://schemas.microsoft.com/office/drawing/2014/chart" uri="{C3380CC4-5D6E-409C-BE32-E72D297353CC}">
              <c16:uniqueId val="{0000000E-0B06-443E-8E0F-FDF4A848C92D}"/>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1</c:v>
                </c:pt>
                <c:pt idx="1">
                  <c:v>6</c:v>
                </c:pt>
                <c:pt idx="2">
                  <c:v>1</c:v>
                </c:pt>
                <c:pt idx="3">
                  <c:v>3</c:v>
                </c:pt>
                <c:pt idx="4">
                  <c:v>2</c:v>
                </c:pt>
                <c:pt idx="5">
                  <c:v>6</c:v>
                </c:pt>
                <c:pt idx="6">
                  <c:v>6</c:v>
                </c:pt>
                <c:pt idx="7">
                  <c:v>2</c:v>
                </c:pt>
                <c:pt idx="8">
                  <c:v>4</c:v>
                </c:pt>
                <c:pt idx="9">
                  <c:v>7</c:v>
                </c:pt>
                <c:pt idx="10">
                  <c:v>9</c:v>
                </c:pt>
                <c:pt idx="11">
                  <c:v>4</c:v>
                </c:pt>
                <c:pt idx="12">
                  <c:v>4</c:v>
                </c:pt>
                <c:pt idx="13">
                  <c:v>1</c:v>
                </c:pt>
                <c:pt idx="14">
                  <c:v>7</c:v>
                </c:pt>
                <c:pt idx="15">
                  <c:v>2</c:v>
                </c:pt>
                <c:pt idx="16">
                  <c:v>3</c:v>
                </c:pt>
                <c:pt idx="17">
                  <c:v>3</c:v>
                </c:pt>
                <c:pt idx="18">
                  <c:v>7</c:v>
                </c:pt>
                <c:pt idx="19">
                  <c:v>5</c:v>
                </c:pt>
                <c:pt idx="20">
                  <c:v>3</c:v>
                </c:pt>
                <c:pt idx="21">
                  <c:v>3</c:v>
                </c:pt>
                <c:pt idx="22">
                  <c:v>5</c:v>
                </c:pt>
                <c:pt idx="23">
                  <c:v>2</c:v>
                </c:pt>
              </c:numCache>
            </c:numRef>
          </c:val>
          <c:smooth val="0"/>
          <c:extLst>
            <c:ext xmlns:c16="http://schemas.microsoft.com/office/drawing/2014/chart" uri="{C3380CC4-5D6E-409C-BE32-E72D297353CC}">
              <c16:uniqueId val="{0000000F-0B06-443E-8E0F-FDF4A848C92D}"/>
            </c:ext>
          </c:extLst>
        </c:ser>
        <c:dLbls>
          <c:showLegendKey val="0"/>
          <c:showVal val="0"/>
          <c:showCatName val="0"/>
          <c:showSerName val="0"/>
          <c:showPercent val="0"/>
          <c:showBubbleSize val="0"/>
        </c:dLbls>
        <c:smooth val="0"/>
        <c:axId val="319022984"/>
        <c:axId val="319038728"/>
      </c:lineChart>
      <c:catAx>
        <c:axId val="31902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8728"/>
        <c:crosses val="autoZero"/>
        <c:auto val="1"/>
        <c:lblAlgn val="ctr"/>
        <c:lblOffset val="100"/>
        <c:noMultiLvlLbl val="0"/>
      </c:catAx>
      <c:valAx>
        <c:axId val="31903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2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1.0319112639868999</c:v>
                </c:pt>
                <c:pt idx="1">
                  <c:v>0.94068533658026998</c:v>
                </c:pt>
                <c:pt idx="2">
                  <c:v>1.2155264731652</c:v>
                </c:pt>
                <c:pt idx="3">
                  <c:v>1.6580843774539</c:v>
                </c:pt>
                <c:pt idx="4">
                  <c:v>1.4341771712331</c:v>
                </c:pt>
                <c:pt idx="5">
                  <c:v>1.1179369707066</c:v>
                </c:pt>
                <c:pt idx="6">
                  <c:v>0.95358333680175</c:v>
                </c:pt>
                <c:pt idx="7">
                  <c:v>5.9276921370744002</c:v>
                </c:pt>
                <c:pt idx="8">
                  <c:v>0</c:v>
                </c:pt>
                <c:pt idx="9">
                  <c:v>2.5101040859263</c:v>
                </c:pt>
                <c:pt idx="10">
                  <c:v>1.8826035535698</c:v>
                </c:pt>
                <c:pt idx="11">
                  <c:v>0.97600088476001001</c:v>
                </c:pt>
                <c:pt idx="12">
                  <c:v>1.2605274248485001</c:v>
                </c:pt>
                <c:pt idx="13">
                  <c:v>2.3826789599087999</c:v>
                </c:pt>
                <c:pt idx="14">
                  <c:v>1.3483658054984</c:v>
                </c:pt>
                <c:pt idx="15">
                  <c:v>1.8289274846296</c:v>
                </c:pt>
                <c:pt idx="16">
                  <c:v>1.8032832095752001</c:v>
                </c:pt>
                <c:pt idx="17">
                  <c:v>0.87153024175491001</c:v>
                </c:pt>
                <c:pt idx="18">
                  <c:v>0.89149021633098002</c:v>
                </c:pt>
                <c:pt idx="19">
                  <c:v>0.91513570440324998</c:v>
                </c:pt>
                <c:pt idx="20">
                  <c:v>0.56105292614561997</c:v>
                </c:pt>
                <c:pt idx="21">
                  <c:v>2.5735395283564002</c:v>
                </c:pt>
                <c:pt idx="22">
                  <c:v>2.6193488065118999</c:v>
                </c:pt>
                <c:pt idx="23">
                  <c:v>2.4549063783606</c:v>
                </c:pt>
              </c:numCache>
            </c:numRef>
          </c:val>
          <c:smooth val="0"/>
          <c:extLst>
            <c:ext xmlns:c16="http://schemas.microsoft.com/office/drawing/2014/chart" uri="{C3380CC4-5D6E-409C-BE32-E72D297353CC}">
              <c16:uniqueId val="{00000000-AD7C-43D2-AEC2-5FE6100748C1}"/>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0.59848076065450995</c:v>
                </c:pt>
                <c:pt idx="1">
                  <c:v>0.62192086389387002</c:v>
                </c:pt>
                <c:pt idx="2">
                  <c:v>1.1346219607901</c:v>
                </c:pt>
                <c:pt idx="3">
                  <c:v>0.96205132742928001</c:v>
                </c:pt>
                <c:pt idx="4">
                  <c:v>0.72046180299680995</c:v>
                </c:pt>
                <c:pt idx="5">
                  <c:v>2.0179030895842001</c:v>
                </c:pt>
                <c:pt idx="6">
                  <c:v>0</c:v>
                </c:pt>
                <c:pt idx="7">
                  <c:v>1.0306777330971</c:v>
                </c:pt>
                <c:pt idx="8">
                  <c:v>0</c:v>
                </c:pt>
                <c:pt idx="9">
                  <c:v>0.57927814161111002</c:v>
                </c:pt>
                <c:pt idx="10">
                  <c:v>0.75370061866564997</c:v>
                </c:pt>
                <c:pt idx="11">
                  <c:v>0.67353407290015999</c:v>
                </c:pt>
                <c:pt idx="12">
                  <c:v>1.1635865845311</c:v>
                </c:pt>
                <c:pt idx="13">
                  <c:v>1.1514303095156</c:v>
                </c:pt>
                <c:pt idx="14">
                  <c:v>1.3053510603230001</c:v>
                </c:pt>
                <c:pt idx="15">
                  <c:v>0.81224663027412003</c:v>
                </c:pt>
                <c:pt idx="16">
                  <c:v>8.2808642426189998</c:v>
                </c:pt>
                <c:pt idx="17">
                  <c:v>1.5074497334432</c:v>
                </c:pt>
                <c:pt idx="18">
                  <c:v>0.32353969919552</c:v>
                </c:pt>
                <c:pt idx="19">
                  <c:v>1.4704704194372999</c:v>
                </c:pt>
                <c:pt idx="20">
                  <c:v>0.67113605427320999</c:v>
                </c:pt>
                <c:pt idx="21">
                  <c:v>0</c:v>
                </c:pt>
                <c:pt idx="22">
                  <c:v>1.8396607284444999</c:v>
                </c:pt>
                <c:pt idx="23">
                  <c:v>0.45055200802921003</c:v>
                </c:pt>
              </c:numCache>
            </c:numRef>
          </c:val>
          <c:smooth val="0"/>
          <c:extLst>
            <c:ext xmlns:c16="http://schemas.microsoft.com/office/drawing/2014/chart" uri="{C3380CC4-5D6E-409C-BE32-E72D297353CC}">
              <c16:uniqueId val="{00000001-AD7C-43D2-AEC2-5FE6100748C1}"/>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1.0750780214389</c:v>
                </c:pt>
                <c:pt idx="1">
                  <c:v>2.1045825250818999</c:v>
                </c:pt>
                <c:pt idx="2">
                  <c:v>1.2915616122467</c:v>
                </c:pt>
                <c:pt idx="3">
                  <c:v>0.71790496602956999</c:v>
                </c:pt>
                <c:pt idx="4">
                  <c:v>1.1444817281155</c:v>
                </c:pt>
                <c:pt idx="5">
                  <c:v>1.1238460740587</c:v>
                </c:pt>
                <c:pt idx="6">
                  <c:v>1.8524463960838</c:v>
                </c:pt>
                <c:pt idx="7">
                  <c:v>4.8719327453028001</c:v>
                </c:pt>
                <c:pt idx="8">
                  <c:v>0.51832195847229001</c:v>
                </c:pt>
                <c:pt idx="9">
                  <c:v>1.3805119957109999</c:v>
                </c:pt>
                <c:pt idx="10">
                  <c:v>2.8961045644008001</c:v>
                </c:pt>
                <c:pt idx="11">
                  <c:v>1.5297223449168</c:v>
                </c:pt>
                <c:pt idx="12">
                  <c:v>0.62735771690996001</c:v>
                </c:pt>
                <c:pt idx="13">
                  <c:v>3.7829182951033999</c:v>
                </c:pt>
                <c:pt idx="14">
                  <c:v>1.5058057005137</c:v>
                </c:pt>
                <c:pt idx="15">
                  <c:v>2.5230129361753999</c:v>
                </c:pt>
                <c:pt idx="16">
                  <c:v>3.2079919944367998</c:v>
                </c:pt>
                <c:pt idx="17">
                  <c:v>3.1441398433769998</c:v>
                </c:pt>
                <c:pt idx="18">
                  <c:v>1.2287245184089</c:v>
                </c:pt>
                <c:pt idx="19">
                  <c:v>1.3173464949986</c:v>
                </c:pt>
                <c:pt idx="20">
                  <c:v>2.0869922145736002</c:v>
                </c:pt>
                <c:pt idx="21">
                  <c:v>1.6018214422438</c:v>
                </c:pt>
                <c:pt idx="22">
                  <c:v>0.74634372045303998</c:v>
                </c:pt>
                <c:pt idx="23">
                  <c:v>0.71457751525257995</c:v>
                </c:pt>
              </c:numCache>
            </c:numRef>
          </c:val>
          <c:smooth val="0"/>
          <c:extLst>
            <c:ext xmlns:c16="http://schemas.microsoft.com/office/drawing/2014/chart" uri="{C3380CC4-5D6E-409C-BE32-E72D297353CC}">
              <c16:uniqueId val="{00000002-AD7C-43D2-AEC2-5FE6100748C1}"/>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0.44058956823849998</c:v>
                </c:pt>
                <c:pt idx="1">
                  <c:v>0</c:v>
                </c:pt>
                <c:pt idx="2">
                  <c:v>0.30599500613765002</c:v>
                </c:pt>
                <c:pt idx="3">
                  <c:v>0</c:v>
                </c:pt>
                <c:pt idx="4">
                  <c:v>0.31921519459450998</c:v>
                </c:pt>
                <c:pt idx="5">
                  <c:v>0</c:v>
                </c:pt>
                <c:pt idx="6">
                  <c:v>0.70332319907127006</c:v>
                </c:pt>
                <c:pt idx="7">
                  <c:v>0.76798691794147</c:v>
                </c:pt>
                <c:pt idx="8">
                  <c:v>0</c:v>
                </c:pt>
                <c:pt idx="9">
                  <c:v>0</c:v>
                </c:pt>
                <c:pt idx="10">
                  <c:v>0</c:v>
                </c:pt>
                <c:pt idx="11">
                  <c:v>0</c:v>
                </c:pt>
                <c:pt idx="12">
                  <c:v>0.22855458855923999</c:v>
                </c:pt>
                <c:pt idx="13">
                  <c:v>0.29986991740928998</c:v>
                </c:pt>
                <c:pt idx="14">
                  <c:v>0.40720500956249001</c:v>
                </c:pt>
                <c:pt idx="15">
                  <c:v>0.26329163503822001</c:v>
                </c:pt>
                <c:pt idx="16">
                  <c:v>0.27093922902273998</c:v>
                </c:pt>
                <c:pt idx="17">
                  <c:v>1.8320451365702</c:v>
                </c:pt>
                <c:pt idx="18">
                  <c:v>1.0946278281558</c:v>
                </c:pt>
                <c:pt idx="19">
                  <c:v>0</c:v>
                </c:pt>
                <c:pt idx="20">
                  <c:v>0</c:v>
                </c:pt>
                <c:pt idx="21">
                  <c:v>0</c:v>
                </c:pt>
                <c:pt idx="22">
                  <c:v>0</c:v>
                </c:pt>
                <c:pt idx="23">
                  <c:v>0</c:v>
                </c:pt>
              </c:numCache>
            </c:numRef>
          </c:val>
          <c:smooth val="0"/>
          <c:extLst>
            <c:ext xmlns:c16="http://schemas.microsoft.com/office/drawing/2014/chart" uri="{C3380CC4-5D6E-409C-BE32-E72D297353CC}">
              <c16:uniqueId val="{00000003-AD7C-43D2-AEC2-5FE6100748C1}"/>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0.69018778395452995</c:v>
                </c:pt>
                <c:pt idx="1">
                  <c:v>0.67113627195972003</c:v>
                </c:pt>
                <c:pt idx="2">
                  <c:v>1.1264236743661999</c:v>
                </c:pt>
                <c:pt idx="3">
                  <c:v>0</c:v>
                </c:pt>
                <c:pt idx="4">
                  <c:v>0.90040311370587001</c:v>
                </c:pt>
                <c:pt idx="5">
                  <c:v>0.17998109851012001</c:v>
                </c:pt>
                <c:pt idx="6">
                  <c:v>1.3049336074225999</c:v>
                </c:pt>
                <c:pt idx="7">
                  <c:v>0.98858102201933995</c:v>
                </c:pt>
                <c:pt idx="8">
                  <c:v>0.56608613660944995</c:v>
                </c:pt>
                <c:pt idx="9">
                  <c:v>0.66268776731064005</c:v>
                </c:pt>
                <c:pt idx="10">
                  <c:v>0</c:v>
                </c:pt>
                <c:pt idx="11">
                  <c:v>0.70830561100022005</c:v>
                </c:pt>
                <c:pt idx="12">
                  <c:v>0.38735517489882998</c:v>
                </c:pt>
                <c:pt idx="13">
                  <c:v>0.30136967320442998</c:v>
                </c:pt>
                <c:pt idx="14">
                  <c:v>0.14684592952781</c:v>
                </c:pt>
                <c:pt idx="15">
                  <c:v>0.58170133791307999</c:v>
                </c:pt>
                <c:pt idx="16">
                  <c:v>0.66808822918541999</c:v>
                </c:pt>
                <c:pt idx="17">
                  <c:v>0.39934664950236998</c:v>
                </c:pt>
                <c:pt idx="18">
                  <c:v>1.8997633512779999</c:v>
                </c:pt>
                <c:pt idx="19">
                  <c:v>0</c:v>
                </c:pt>
                <c:pt idx="20">
                  <c:v>0.45369038397698003</c:v>
                </c:pt>
                <c:pt idx="21">
                  <c:v>0.82391746303954005</c:v>
                </c:pt>
                <c:pt idx="22">
                  <c:v>0</c:v>
                </c:pt>
                <c:pt idx="23">
                  <c:v>0.83340819725376003</c:v>
                </c:pt>
              </c:numCache>
            </c:numRef>
          </c:val>
          <c:smooth val="0"/>
          <c:extLst>
            <c:ext xmlns:c16="http://schemas.microsoft.com/office/drawing/2014/chart" uri="{C3380CC4-5D6E-409C-BE32-E72D297353CC}">
              <c16:uniqueId val="{00000004-AD7C-43D2-AEC2-5FE6100748C1}"/>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2.7869522027864</c:v>
                </c:pt>
                <c:pt idx="1">
                  <c:v>0.42191965883485999</c:v>
                </c:pt>
                <c:pt idx="2">
                  <c:v>0.71160029431627003</c:v>
                </c:pt>
                <c:pt idx="3">
                  <c:v>1.3950816946539999</c:v>
                </c:pt>
                <c:pt idx="4">
                  <c:v>2.1918139375595</c:v>
                </c:pt>
                <c:pt idx="5">
                  <c:v>1.7530169310624</c:v>
                </c:pt>
                <c:pt idx="6">
                  <c:v>0.28886026007488003</c:v>
                </c:pt>
                <c:pt idx="7">
                  <c:v>2.5248383932389</c:v>
                </c:pt>
                <c:pt idx="8">
                  <c:v>1.3211029474625999</c:v>
                </c:pt>
                <c:pt idx="9">
                  <c:v>0.84415976188561004</c:v>
                </c:pt>
                <c:pt idx="10">
                  <c:v>0.71880607818398001</c:v>
                </c:pt>
                <c:pt idx="11">
                  <c:v>0.79301264397853</c:v>
                </c:pt>
                <c:pt idx="12">
                  <c:v>1.1447358063646</c:v>
                </c:pt>
                <c:pt idx="13">
                  <c:v>1.0343303226066001</c:v>
                </c:pt>
                <c:pt idx="14">
                  <c:v>1.0371880901676001</c:v>
                </c:pt>
                <c:pt idx="15">
                  <c:v>0</c:v>
                </c:pt>
                <c:pt idx="16">
                  <c:v>1.3195553279306</c:v>
                </c:pt>
                <c:pt idx="17">
                  <c:v>1.2647106077037</c:v>
                </c:pt>
                <c:pt idx="18">
                  <c:v>5.3639904434941004</c:v>
                </c:pt>
                <c:pt idx="19">
                  <c:v>0.18662519440124001</c:v>
                </c:pt>
                <c:pt idx="20">
                  <c:v>1.4981470616259001</c:v>
                </c:pt>
                <c:pt idx="21">
                  <c:v>1.8298766211955</c:v>
                </c:pt>
                <c:pt idx="22">
                  <c:v>0</c:v>
                </c:pt>
                <c:pt idx="23">
                  <c:v>0.91664494918107997</c:v>
                </c:pt>
              </c:numCache>
            </c:numRef>
          </c:val>
          <c:smooth val="0"/>
          <c:extLst>
            <c:ext xmlns:c16="http://schemas.microsoft.com/office/drawing/2014/chart" uri="{C3380CC4-5D6E-409C-BE32-E72D297353CC}">
              <c16:uniqueId val="{00000005-AD7C-43D2-AEC2-5FE6100748C1}"/>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0</c:v>
                </c:pt>
                <c:pt idx="1">
                  <c:v>2.5180339266949998</c:v>
                </c:pt>
                <c:pt idx="2">
                  <c:v>0.40995584483289998</c:v>
                </c:pt>
                <c:pt idx="3">
                  <c:v>2.1083885436326</c:v>
                </c:pt>
                <c:pt idx="4">
                  <c:v>0.80606960146529005</c:v>
                </c:pt>
                <c:pt idx="5">
                  <c:v>0.87940194352566003</c:v>
                </c:pt>
                <c:pt idx="6">
                  <c:v>0</c:v>
                </c:pt>
                <c:pt idx="7">
                  <c:v>0.33617954828833002</c:v>
                </c:pt>
                <c:pt idx="8">
                  <c:v>0.85134921887327997</c:v>
                </c:pt>
                <c:pt idx="9">
                  <c:v>0</c:v>
                </c:pt>
                <c:pt idx="10">
                  <c:v>0.68078728355619</c:v>
                </c:pt>
                <c:pt idx="11">
                  <c:v>0.34786038256753998</c:v>
                </c:pt>
                <c:pt idx="12">
                  <c:v>0.37307546693589</c:v>
                </c:pt>
                <c:pt idx="13">
                  <c:v>0.34742487577885001</c:v>
                </c:pt>
                <c:pt idx="14">
                  <c:v>1.4412915233918999</c:v>
                </c:pt>
                <c:pt idx="15">
                  <c:v>0</c:v>
                </c:pt>
                <c:pt idx="16">
                  <c:v>0</c:v>
                </c:pt>
                <c:pt idx="17">
                  <c:v>0.79887699817827995</c:v>
                </c:pt>
                <c:pt idx="18">
                  <c:v>0.51557977586574</c:v>
                </c:pt>
                <c:pt idx="19">
                  <c:v>0.35804134036798002</c:v>
                </c:pt>
                <c:pt idx="20">
                  <c:v>0.30044475286250999</c:v>
                </c:pt>
                <c:pt idx="21">
                  <c:v>0.70145416692953</c:v>
                </c:pt>
                <c:pt idx="22">
                  <c:v>0</c:v>
                </c:pt>
                <c:pt idx="23">
                  <c:v>1.6043307862759</c:v>
                </c:pt>
              </c:numCache>
            </c:numRef>
          </c:val>
          <c:smooth val="0"/>
          <c:extLst>
            <c:ext xmlns:c16="http://schemas.microsoft.com/office/drawing/2014/chart" uri="{C3380CC4-5D6E-409C-BE32-E72D297353CC}">
              <c16:uniqueId val="{00000006-AD7C-43D2-AEC2-5FE6100748C1}"/>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1.641458623181</c:v>
                </c:pt>
                <c:pt idx="1">
                  <c:v>0.50187494028852997</c:v>
                </c:pt>
                <c:pt idx="2">
                  <c:v>1.8214174808303001</c:v>
                </c:pt>
                <c:pt idx="3">
                  <c:v>0.58253200342431999</c:v>
                </c:pt>
                <c:pt idx="4">
                  <c:v>8.8393566381777006E-2</c:v>
                </c:pt>
                <c:pt idx="5">
                  <c:v>3.9008797023464998</c:v>
                </c:pt>
                <c:pt idx="6">
                  <c:v>2.6537517942845001</c:v>
                </c:pt>
                <c:pt idx="7">
                  <c:v>0.26345777467053</c:v>
                </c:pt>
                <c:pt idx="8">
                  <c:v>0.85988842366169005</c:v>
                </c:pt>
                <c:pt idx="9">
                  <c:v>1.3004304560743001</c:v>
                </c:pt>
                <c:pt idx="10">
                  <c:v>0.33260061456307</c:v>
                </c:pt>
                <c:pt idx="11">
                  <c:v>0.45536143062956003</c:v>
                </c:pt>
                <c:pt idx="12">
                  <c:v>0</c:v>
                </c:pt>
                <c:pt idx="13">
                  <c:v>1.3118601889032999</c:v>
                </c:pt>
                <c:pt idx="14">
                  <c:v>0.27380222080896999</c:v>
                </c:pt>
                <c:pt idx="15">
                  <c:v>0.93012283687465003</c:v>
                </c:pt>
                <c:pt idx="16">
                  <c:v>2.4620339681290999</c:v>
                </c:pt>
                <c:pt idx="17">
                  <c:v>1.3182758846719</c:v>
                </c:pt>
                <c:pt idx="18">
                  <c:v>0.48777063266968002</c:v>
                </c:pt>
                <c:pt idx="19">
                  <c:v>2.8830172876343001</c:v>
                </c:pt>
                <c:pt idx="20">
                  <c:v>0.52153281403885998</c:v>
                </c:pt>
                <c:pt idx="21">
                  <c:v>0.35784900721267998</c:v>
                </c:pt>
                <c:pt idx="22">
                  <c:v>0.57372695686813002</c:v>
                </c:pt>
                <c:pt idx="23">
                  <c:v>0.93181088641262</c:v>
                </c:pt>
              </c:numCache>
            </c:numRef>
          </c:val>
          <c:smooth val="0"/>
          <c:extLst>
            <c:ext xmlns:c16="http://schemas.microsoft.com/office/drawing/2014/chart" uri="{C3380CC4-5D6E-409C-BE32-E72D297353CC}">
              <c16:uniqueId val="{00000007-AD7C-43D2-AEC2-5FE6100748C1}"/>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0</c:v>
                </c:pt>
                <c:pt idx="1">
                  <c:v>0</c:v>
                </c:pt>
                <c:pt idx="2">
                  <c:v>1.1083903003094999</c:v>
                </c:pt>
                <c:pt idx="3">
                  <c:v>1.2053003989913</c:v>
                </c:pt>
                <c:pt idx="4">
                  <c:v>1.3532676545622</c:v>
                </c:pt>
                <c:pt idx="5">
                  <c:v>0.57534673101525002</c:v>
                </c:pt>
                <c:pt idx="6">
                  <c:v>3.9471712883915999</c:v>
                </c:pt>
                <c:pt idx="7">
                  <c:v>1.2648824529913001</c:v>
                </c:pt>
                <c:pt idx="8">
                  <c:v>0.69423027930114001</c:v>
                </c:pt>
                <c:pt idx="9">
                  <c:v>2.7531245956208998</c:v>
                </c:pt>
                <c:pt idx="10">
                  <c:v>1.9532267653523001</c:v>
                </c:pt>
                <c:pt idx="11">
                  <c:v>8.7972748421401992</c:v>
                </c:pt>
                <c:pt idx="12">
                  <c:v>0.72314253234592996</c:v>
                </c:pt>
                <c:pt idx="13">
                  <c:v>0.66468950805172</c:v>
                </c:pt>
                <c:pt idx="14">
                  <c:v>1.7822205522228001</c:v>
                </c:pt>
                <c:pt idx="15">
                  <c:v>0.60890474712999998</c:v>
                </c:pt>
                <c:pt idx="16">
                  <c:v>1.9409677419355</c:v>
                </c:pt>
                <c:pt idx="17">
                  <c:v>1.6968041589095</c:v>
                </c:pt>
                <c:pt idx="18">
                  <c:v>2.8915306135577001</c:v>
                </c:pt>
                <c:pt idx="19">
                  <c:v>1.7539690695165</c:v>
                </c:pt>
                <c:pt idx="20">
                  <c:v>0.93258777611053001</c:v>
                </c:pt>
                <c:pt idx="21">
                  <c:v>1.1920775843294</c:v>
                </c:pt>
                <c:pt idx="22">
                  <c:v>0.78100493569512996</c:v>
                </c:pt>
                <c:pt idx="23">
                  <c:v>0.70363355600487998</c:v>
                </c:pt>
              </c:numCache>
            </c:numRef>
          </c:val>
          <c:smooth val="0"/>
          <c:extLst>
            <c:ext xmlns:c16="http://schemas.microsoft.com/office/drawing/2014/chart" uri="{C3380CC4-5D6E-409C-BE32-E72D297353CC}">
              <c16:uniqueId val="{00000008-AD7C-43D2-AEC2-5FE6100748C1}"/>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0</c:v>
                </c:pt>
                <c:pt idx="1">
                  <c:v>1.2086277922986</c:v>
                </c:pt>
                <c:pt idx="2">
                  <c:v>1.3393714907880001</c:v>
                </c:pt>
                <c:pt idx="3">
                  <c:v>3.7523041751253001</c:v>
                </c:pt>
                <c:pt idx="4">
                  <c:v>1.0132982056622</c:v>
                </c:pt>
                <c:pt idx="5">
                  <c:v>1.345071167058</c:v>
                </c:pt>
                <c:pt idx="6">
                  <c:v>3.933723144954</c:v>
                </c:pt>
                <c:pt idx="7">
                  <c:v>3.1392116558210001</c:v>
                </c:pt>
                <c:pt idx="8">
                  <c:v>1.3036373024448999</c:v>
                </c:pt>
                <c:pt idx="9">
                  <c:v>6.9133411200656001</c:v>
                </c:pt>
                <c:pt idx="10">
                  <c:v>1.1181416082196001</c:v>
                </c:pt>
                <c:pt idx="11">
                  <c:v>1.6085626911315001</c:v>
                </c:pt>
                <c:pt idx="12">
                  <c:v>1.6543692418139</c:v>
                </c:pt>
                <c:pt idx="13">
                  <c:v>0.78974855086522999</c:v>
                </c:pt>
                <c:pt idx="14">
                  <c:v>0</c:v>
                </c:pt>
                <c:pt idx="15">
                  <c:v>1.5925237904689999</c:v>
                </c:pt>
                <c:pt idx="16">
                  <c:v>0</c:v>
                </c:pt>
                <c:pt idx="17">
                  <c:v>0.87174913526402997</c:v>
                </c:pt>
                <c:pt idx="18">
                  <c:v>1.2256983861109001</c:v>
                </c:pt>
                <c:pt idx="19">
                  <c:v>0.86927068586383005</c:v>
                </c:pt>
                <c:pt idx="20">
                  <c:v>1.5557355011484999</c:v>
                </c:pt>
                <c:pt idx="21">
                  <c:v>0</c:v>
                </c:pt>
                <c:pt idx="22">
                  <c:v>1.3603084177186999</c:v>
                </c:pt>
                <c:pt idx="23">
                  <c:v>0</c:v>
                </c:pt>
              </c:numCache>
            </c:numRef>
          </c:val>
          <c:smooth val="0"/>
          <c:extLst>
            <c:ext xmlns:c16="http://schemas.microsoft.com/office/drawing/2014/chart" uri="{C3380CC4-5D6E-409C-BE32-E72D297353CC}">
              <c16:uniqueId val="{00000009-AD7C-43D2-AEC2-5FE6100748C1}"/>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0.87719566353585998</c:v>
                </c:pt>
                <c:pt idx="1">
                  <c:v>1.6769336071184</c:v>
                </c:pt>
                <c:pt idx="2">
                  <c:v>1.8020268123381</c:v>
                </c:pt>
                <c:pt idx="3">
                  <c:v>1.3321116795195</c:v>
                </c:pt>
                <c:pt idx="4">
                  <c:v>1.4929701283875001</c:v>
                </c:pt>
                <c:pt idx="5">
                  <c:v>1.6059797116925001</c:v>
                </c:pt>
                <c:pt idx="6">
                  <c:v>2.1188688795516999</c:v>
                </c:pt>
                <c:pt idx="7">
                  <c:v>2.0816637464766998</c:v>
                </c:pt>
                <c:pt idx="8">
                  <c:v>0.83754095964332997</c:v>
                </c:pt>
                <c:pt idx="9">
                  <c:v>1.3804498048694001</c:v>
                </c:pt>
                <c:pt idx="10">
                  <c:v>0.80387246369755005</c:v>
                </c:pt>
                <c:pt idx="11">
                  <c:v>0.82705269048748997</c:v>
                </c:pt>
                <c:pt idx="12">
                  <c:v>1.0277397780818001</c:v>
                </c:pt>
                <c:pt idx="13">
                  <c:v>2.4395320571255001</c:v>
                </c:pt>
                <c:pt idx="14">
                  <c:v>2.6911406937649001</c:v>
                </c:pt>
                <c:pt idx="15">
                  <c:v>2.0889624938522</c:v>
                </c:pt>
                <c:pt idx="16">
                  <c:v>1.958051613843</c:v>
                </c:pt>
                <c:pt idx="17">
                  <c:v>1.2817121850013999</c:v>
                </c:pt>
                <c:pt idx="18">
                  <c:v>0.90940517199554005</c:v>
                </c:pt>
                <c:pt idx="19">
                  <c:v>1.041770896819</c:v>
                </c:pt>
                <c:pt idx="20">
                  <c:v>1.8130146130656</c:v>
                </c:pt>
                <c:pt idx="21">
                  <c:v>1.9212811370637</c:v>
                </c:pt>
                <c:pt idx="22">
                  <c:v>2.4346766345619999</c:v>
                </c:pt>
                <c:pt idx="23">
                  <c:v>1.2204825851040999</c:v>
                </c:pt>
              </c:numCache>
            </c:numRef>
          </c:val>
          <c:smooth val="0"/>
          <c:extLst>
            <c:ext xmlns:c16="http://schemas.microsoft.com/office/drawing/2014/chart" uri="{C3380CC4-5D6E-409C-BE32-E72D297353CC}">
              <c16:uniqueId val="{0000000A-AD7C-43D2-AEC2-5FE6100748C1}"/>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0.22052030872843001</c:v>
                </c:pt>
                <c:pt idx="1">
                  <c:v>0.73555687909470002</c:v>
                </c:pt>
                <c:pt idx="2">
                  <c:v>0.59516724199500004</c:v>
                </c:pt>
                <c:pt idx="3">
                  <c:v>0</c:v>
                </c:pt>
                <c:pt idx="4">
                  <c:v>0</c:v>
                </c:pt>
                <c:pt idx="5">
                  <c:v>0</c:v>
                </c:pt>
                <c:pt idx="6">
                  <c:v>1.4464344055362</c:v>
                </c:pt>
                <c:pt idx="7">
                  <c:v>0.79881217520416004</c:v>
                </c:pt>
                <c:pt idx="8">
                  <c:v>0</c:v>
                </c:pt>
                <c:pt idx="9">
                  <c:v>0</c:v>
                </c:pt>
                <c:pt idx="10">
                  <c:v>0.32945506351656001</c:v>
                </c:pt>
                <c:pt idx="11">
                  <c:v>0.26118959990502</c:v>
                </c:pt>
                <c:pt idx="12">
                  <c:v>0.87552680002373995</c:v>
                </c:pt>
                <c:pt idx="13">
                  <c:v>0</c:v>
                </c:pt>
                <c:pt idx="14">
                  <c:v>0</c:v>
                </c:pt>
                <c:pt idx="15">
                  <c:v>0</c:v>
                </c:pt>
                <c:pt idx="16">
                  <c:v>1.1510620624184</c:v>
                </c:pt>
                <c:pt idx="17">
                  <c:v>1.5394654880906</c:v>
                </c:pt>
                <c:pt idx="18">
                  <c:v>0.72949409880789995</c:v>
                </c:pt>
                <c:pt idx="19">
                  <c:v>0</c:v>
                </c:pt>
                <c:pt idx="20">
                  <c:v>0.47288683328886</c:v>
                </c:pt>
                <c:pt idx="21">
                  <c:v>0</c:v>
                </c:pt>
                <c:pt idx="22">
                  <c:v>0</c:v>
                </c:pt>
                <c:pt idx="23">
                  <c:v>0.83891622695204005</c:v>
                </c:pt>
              </c:numCache>
            </c:numRef>
          </c:val>
          <c:smooth val="0"/>
          <c:extLst>
            <c:ext xmlns:c16="http://schemas.microsoft.com/office/drawing/2014/chart" uri="{C3380CC4-5D6E-409C-BE32-E72D297353CC}">
              <c16:uniqueId val="{0000000B-AD7C-43D2-AEC2-5FE6100748C1}"/>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1.0018092876767</c:v>
                </c:pt>
                <c:pt idx="1">
                  <c:v>0</c:v>
                </c:pt>
                <c:pt idx="2">
                  <c:v>1.2224897986487</c:v>
                </c:pt>
                <c:pt idx="3">
                  <c:v>0.1839095833612</c:v>
                </c:pt>
                <c:pt idx="4">
                  <c:v>1.6982015109982</c:v>
                </c:pt>
                <c:pt idx="5">
                  <c:v>0.97914717283786001</c:v>
                </c:pt>
                <c:pt idx="6">
                  <c:v>0.37075386619459999</c:v>
                </c:pt>
                <c:pt idx="7">
                  <c:v>25.604267377896001</c:v>
                </c:pt>
                <c:pt idx="8">
                  <c:v>1.2906156181107</c:v>
                </c:pt>
                <c:pt idx="9">
                  <c:v>1.2003050499022001</c:v>
                </c:pt>
                <c:pt idx="10">
                  <c:v>2.5329448380902</c:v>
                </c:pt>
                <c:pt idx="11">
                  <c:v>1.3484607920967</c:v>
                </c:pt>
                <c:pt idx="12">
                  <c:v>3.5472358986221</c:v>
                </c:pt>
                <c:pt idx="13">
                  <c:v>0</c:v>
                </c:pt>
                <c:pt idx="14">
                  <c:v>0.98265514739826998</c:v>
                </c:pt>
                <c:pt idx="15">
                  <c:v>0</c:v>
                </c:pt>
                <c:pt idx="16">
                  <c:v>0</c:v>
                </c:pt>
                <c:pt idx="17">
                  <c:v>1.0271172025776001</c:v>
                </c:pt>
                <c:pt idx="18">
                  <c:v>1.9836903760274001</c:v>
                </c:pt>
                <c:pt idx="19">
                  <c:v>0.98580104353775999</c:v>
                </c:pt>
                <c:pt idx="20">
                  <c:v>1.2027600849257001</c:v>
                </c:pt>
                <c:pt idx="21">
                  <c:v>2.0374588711718999</c:v>
                </c:pt>
                <c:pt idx="22">
                  <c:v>3.3105490282546</c:v>
                </c:pt>
                <c:pt idx="23">
                  <c:v>0.64112637103616998</c:v>
                </c:pt>
              </c:numCache>
            </c:numRef>
          </c:val>
          <c:smooth val="0"/>
          <c:extLst>
            <c:ext xmlns:c16="http://schemas.microsoft.com/office/drawing/2014/chart" uri="{C3380CC4-5D6E-409C-BE32-E72D297353CC}">
              <c16:uniqueId val="{0000000C-AD7C-43D2-AEC2-5FE6100748C1}"/>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1.7069200260463</c:v>
                </c:pt>
                <c:pt idx="1">
                  <c:v>0.91170472303070005</c:v>
                </c:pt>
                <c:pt idx="2">
                  <c:v>1.6035294117647001</c:v>
                </c:pt>
                <c:pt idx="3">
                  <c:v>2.3896426776693001</c:v>
                </c:pt>
                <c:pt idx="4">
                  <c:v>5.0588922446559996</c:v>
                </c:pt>
                <c:pt idx="5">
                  <c:v>2.1630344924629998</c:v>
                </c:pt>
                <c:pt idx="6">
                  <c:v>5.5427373451079003</c:v>
                </c:pt>
                <c:pt idx="7">
                  <c:v>1.5425799433905001</c:v>
                </c:pt>
                <c:pt idx="8">
                  <c:v>0.85433388244366004</c:v>
                </c:pt>
                <c:pt idx="9">
                  <c:v>0.77052337014215</c:v>
                </c:pt>
                <c:pt idx="10">
                  <c:v>0.76971557288079995</c:v>
                </c:pt>
                <c:pt idx="11">
                  <c:v>1.5544064118718</c:v>
                </c:pt>
                <c:pt idx="12">
                  <c:v>0.92016403811234004</c:v>
                </c:pt>
                <c:pt idx="13">
                  <c:v>1.7758647803320999</c:v>
                </c:pt>
                <c:pt idx="14">
                  <c:v>1.9177101551336999</c:v>
                </c:pt>
                <c:pt idx="15">
                  <c:v>2.2604956255505999</c:v>
                </c:pt>
                <c:pt idx="16">
                  <c:v>1.2738030606113</c:v>
                </c:pt>
                <c:pt idx="17">
                  <c:v>1.9735755095179</c:v>
                </c:pt>
                <c:pt idx="18">
                  <c:v>1.0036306152937</c:v>
                </c:pt>
                <c:pt idx="19">
                  <c:v>2.1633750772633999</c:v>
                </c:pt>
                <c:pt idx="20">
                  <c:v>1.6907116366863</c:v>
                </c:pt>
                <c:pt idx="21">
                  <c:v>0.93547017557033996</c:v>
                </c:pt>
                <c:pt idx="22">
                  <c:v>0</c:v>
                </c:pt>
                <c:pt idx="23">
                  <c:v>0.56387670280669</c:v>
                </c:pt>
              </c:numCache>
            </c:numRef>
          </c:val>
          <c:smooth val="0"/>
          <c:extLst>
            <c:ext xmlns:c16="http://schemas.microsoft.com/office/drawing/2014/chart" uri="{C3380CC4-5D6E-409C-BE32-E72D297353CC}">
              <c16:uniqueId val="{0000000D-AD7C-43D2-AEC2-5FE6100748C1}"/>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8.7632317995247</c:v>
                </c:pt>
                <c:pt idx="1">
                  <c:v>0</c:v>
                </c:pt>
                <c:pt idx="2">
                  <c:v>0</c:v>
                </c:pt>
                <c:pt idx="3">
                  <c:v>4.4756265018881001</c:v>
                </c:pt>
                <c:pt idx="4">
                  <c:v>2.8076923076922999</c:v>
                </c:pt>
                <c:pt idx="5">
                  <c:v>5.5012459267778002</c:v>
                </c:pt>
                <c:pt idx="6">
                  <c:v>6.3296062914164999</c:v>
                </c:pt>
                <c:pt idx="7">
                  <c:v>3.8365656821735001</c:v>
                </c:pt>
                <c:pt idx="8">
                  <c:v>4.2334048009416998</c:v>
                </c:pt>
                <c:pt idx="9">
                  <c:v>3.7673014881881999</c:v>
                </c:pt>
                <c:pt idx="10">
                  <c:v>6.1456424615511001</c:v>
                </c:pt>
                <c:pt idx="11">
                  <c:v>0</c:v>
                </c:pt>
                <c:pt idx="12">
                  <c:v>2.6848747512742999</c:v>
                </c:pt>
                <c:pt idx="13">
                  <c:v>5.3878082526247004</c:v>
                </c:pt>
                <c:pt idx="14">
                  <c:v>4.2394402344964002</c:v>
                </c:pt>
                <c:pt idx="15">
                  <c:v>0</c:v>
                </c:pt>
                <c:pt idx="16">
                  <c:v>10.383194087404</c:v>
                </c:pt>
                <c:pt idx="17">
                  <c:v>4.3694061833475999</c:v>
                </c:pt>
                <c:pt idx="18">
                  <c:v>2.8599683544304</c:v>
                </c:pt>
                <c:pt idx="19">
                  <c:v>4.4688292040787996</c:v>
                </c:pt>
                <c:pt idx="20">
                  <c:v>6.7199208348794999</c:v>
                </c:pt>
                <c:pt idx="21">
                  <c:v>4.8651346061618996</c:v>
                </c:pt>
                <c:pt idx="22">
                  <c:v>4.3745039970579001</c:v>
                </c:pt>
                <c:pt idx="23">
                  <c:v>3.2660218120159001</c:v>
                </c:pt>
              </c:numCache>
            </c:numRef>
          </c:val>
          <c:smooth val="0"/>
          <c:extLst>
            <c:ext xmlns:c16="http://schemas.microsoft.com/office/drawing/2014/chart" uri="{C3380CC4-5D6E-409C-BE32-E72D297353CC}">
              <c16:uniqueId val="{0000000E-AD7C-43D2-AEC2-5FE6100748C1}"/>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0.56507816914673004</c:v>
                </c:pt>
                <c:pt idx="1">
                  <c:v>1.0916619612272001</c:v>
                </c:pt>
                <c:pt idx="2">
                  <c:v>3.3070274332957998</c:v>
                </c:pt>
                <c:pt idx="3">
                  <c:v>0.49378086130382998</c:v>
                </c:pt>
                <c:pt idx="4">
                  <c:v>1.7780273254726</c:v>
                </c:pt>
                <c:pt idx="5">
                  <c:v>1.2552170933782001</c:v>
                </c:pt>
                <c:pt idx="6">
                  <c:v>0.71193185350992005</c:v>
                </c:pt>
                <c:pt idx="7">
                  <c:v>0.41883842144452998</c:v>
                </c:pt>
                <c:pt idx="8">
                  <c:v>2.5496013350640001</c:v>
                </c:pt>
                <c:pt idx="9">
                  <c:v>2.4292564683564</c:v>
                </c:pt>
                <c:pt idx="10">
                  <c:v>1.0088014866548001</c:v>
                </c:pt>
                <c:pt idx="11">
                  <c:v>0</c:v>
                </c:pt>
                <c:pt idx="12">
                  <c:v>1.0504587155963001</c:v>
                </c:pt>
                <c:pt idx="13">
                  <c:v>0.36690515501742998</c:v>
                </c:pt>
                <c:pt idx="14">
                  <c:v>0.95325389550870998</c:v>
                </c:pt>
                <c:pt idx="15">
                  <c:v>1.5012815818381999</c:v>
                </c:pt>
                <c:pt idx="16">
                  <c:v>1.4140305966965001</c:v>
                </c:pt>
                <c:pt idx="17">
                  <c:v>0.43835616438356001</c:v>
                </c:pt>
                <c:pt idx="18">
                  <c:v>2.1246089676747002</c:v>
                </c:pt>
                <c:pt idx="19">
                  <c:v>2.3139894487902</c:v>
                </c:pt>
                <c:pt idx="20">
                  <c:v>2.0044677896516001</c:v>
                </c:pt>
                <c:pt idx="21">
                  <c:v>1.0179496446211</c:v>
                </c:pt>
                <c:pt idx="22">
                  <c:v>2.0324324324324001</c:v>
                </c:pt>
                <c:pt idx="23">
                  <c:v>0.45739910313901</c:v>
                </c:pt>
              </c:numCache>
            </c:numRef>
          </c:val>
          <c:smooth val="0"/>
          <c:extLst>
            <c:ext xmlns:c16="http://schemas.microsoft.com/office/drawing/2014/chart" uri="{C3380CC4-5D6E-409C-BE32-E72D297353CC}">
              <c16:uniqueId val="{0000000F-AD7C-43D2-AEC2-5FE6100748C1}"/>
            </c:ext>
          </c:extLst>
        </c:ser>
        <c:dLbls>
          <c:showLegendKey val="0"/>
          <c:showVal val="0"/>
          <c:showCatName val="0"/>
          <c:showSerName val="0"/>
          <c:showPercent val="0"/>
          <c:showBubbleSize val="0"/>
        </c:dLbls>
        <c:smooth val="0"/>
        <c:axId val="319045944"/>
        <c:axId val="319049552"/>
      </c:lineChart>
      <c:catAx>
        <c:axId val="31904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9552"/>
        <c:crosses val="autoZero"/>
        <c:auto val="1"/>
        <c:lblAlgn val="ctr"/>
        <c:lblOffset val="100"/>
        <c:noMultiLvlLbl val="0"/>
      </c:catAx>
      <c:valAx>
        <c:axId val="31904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992</c:v>
                </c:pt>
                <c:pt idx="1">
                  <c:v>621</c:v>
                </c:pt>
                <c:pt idx="2">
                  <c:v>1011</c:v>
                </c:pt>
                <c:pt idx="3">
                  <c:v>4616</c:v>
                </c:pt>
                <c:pt idx="4">
                  <c:v>1359</c:v>
                </c:pt>
                <c:pt idx="5">
                  <c:v>1866</c:v>
                </c:pt>
                <c:pt idx="6">
                  <c:v>2769</c:v>
                </c:pt>
                <c:pt idx="7">
                  <c:v>3178</c:v>
                </c:pt>
                <c:pt idx="8">
                  <c:v>0</c:v>
                </c:pt>
                <c:pt idx="9">
                  <c:v>1705</c:v>
                </c:pt>
                <c:pt idx="10">
                  <c:v>1473</c:v>
                </c:pt>
                <c:pt idx="11">
                  <c:v>1813</c:v>
                </c:pt>
                <c:pt idx="12">
                  <c:v>2325</c:v>
                </c:pt>
                <c:pt idx="13">
                  <c:v>2199</c:v>
                </c:pt>
                <c:pt idx="14">
                  <c:v>1279</c:v>
                </c:pt>
                <c:pt idx="15">
                  <c:v>2007</c:v>
                </c:pt>
                <c:pt idx="16">
                  <c:v>2921</c:v>
                </c:pt>
                <c:pt idx="17">
                  <c:v>2273</c:v>
                </c:pt>
                <c:pt idx="18">
                  <c:v>2215</c:v>
                </c:pt>
                <c:pt idx="19">
                  <c:v>1651</c:v>
                </c:pt>
                <c:pt idx="20">
                  <c:v>1546</c:v>
                </c:pt>
                <c:pt idx="21">
                  <c:v>3888</c:v>
                </c:pt>
                <c:pt idx="22">
                  <c:v>1861</c:v>
                </c:pt>
                <c:pt idx="23">
                  <c:v>2075</c:v>
                </c:pt>
              </c:numCache>
            </c:numRef>
          </c:val>
          <c:smooth val="0"/>
          <c:extLst>
            <c:ext xmlns:c16="http://schemas.microsoft.com/office/drawing/2014/chart" uri="{C3380CC4-5D6E-409C-BE32-E72D297353CC}">
              <c16:uniqueId val="{00000000-9205-402A-9701-8134794D10AB}"/>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1610</c:v>
                </c:pt>
                <c:pt idx="1">
                  <c:v>710</c:v>
                </c:pt>
                <c:pt idx="2">
                  <c:v>1723</c:v>
                </c:pt>
                <c:pt idx="3">
                  <c:v>1522</c:v>
                </c:pt>
                <c:pt idx="4">
                  <c:v>1266</c:v>
                </c:pt>
                <c:pt idx="5">
                  <c:v>4628</c:v>
                </c:pt>
                <c:pt idx="6">
                  <c:v>0</c:v>
                </c:pt>
                <c:pt idx="7">
                  <c:v>715</c:v>
                </c:pt>
                <c:pt idx="8">
                  <c:v>0</c:v>
                </c:pt>
                <c:pt idx="9">
                  <c:v>366</c:v>
                </c:pt>
                <c:pt idx="10">
                  <c:v>408</c:v>
                </c:pt>
                <c:pt idx="11">
                  <c:v>598</c:v>
                </c:pt>
                <c:pt idx="12">
                  <c:v>2944</c:v>
                </c:pt>
                <c:pt idx="13">
                  <c:v>1073</c:v>
                </c:pt>
                <c:pt idx="14">
                  <c:v>717</c:v>
                </c:pt>
                <c:pt idx="15">
                  <c:v>1439</c:v>
                </c:pt>
                <c:pt idx="16">
                  <c:v>7746</c:v>
                </c:pt>
                <c:pt idx="17">
                  <c:v>872</c:v>
                </c:pt>
                <c:pt idx="18">
                  <c:v>445</c:v>
                </c:pt>
                <c:pt idx="19">
                  <c:v>1909</c:v>
                </c:pt>
                <c:pt idx="20">
                  <c:v>419</c:v>
                </c:pt>
                <c:pt idx="21">
                  <c:v>0</c:v>
                </c:pt>
                <c:pt idx="22">
                  <c:v>1154</c:v>
                </c:pt>
                <c:pt idx="23">
                  <c:v>408</c:v>
                </c:pt>
              </c:numCache>
            </c:numRef>
          </c:val>
          <c:smooth val="0"/>
          <c:extLst>
            <c:ext xmlns:c16="http://schemas.microsoft.com/office/drawing/2014/chart" uri="{C3380CC4-5D6E-409C-BE32-E72D297353CC}">
              <c16:uniqueId val="{00000001-9205-402A-9701-8134794D10AB}"/>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786</c:v>
                </c:pt>
                <c:pt idx="1">
                  <c:v>1390</c:v>
                </c:pt>
                <c:pt idx="2">
                  <c:v>2445</c:v>
                </c:pt>
                <c:pt idx="3">
                  <c:v>1552</c:v>
                </c:pt>
                <c:pt idx="4">
                  <c:v>2244</c:v>
                </c:pt>
                <c:pt idx="5">
                  <c:v>1790</c:v>
                </c:pt>
                <c:pt idx="6">
                  <c:v>4160</c:v>
                </c:pt>
                <c:pt idx="7">
                  <c:v>6696</c:v>
                </c:pt>
                <c:pt idx="8">
                  <c:v>1174</c:v>
                </c:pt>
                <c:pt idx="9">
                  <c:v>4436</c:v>
                </c:pt>
                <c:pt idx="10">
                  <c:v>6631</c:v>
                </c:pt>
                <c:pt idx="11">
                  <c:v>5848</c:v>
                </c:pt>
                <c:pt idx="12">
                  <c:v>1351</c:v>
                </c:pt>
                <c:pt idx="13">
                  <c:v>5668</c:v>
                </c:pt>
                <c:pt idx="14">
                  <c:v>1808</c:v>
                </c:pt>
                <c:pt idx="15">
                  <c:v>3690</c:v>
                </c:pt>
                <c:pt idx="16">
                  <c:v>5490</c:v>
                </c:pt>
                <c:pt idx="17">
                  <c:v>3763</c:v>
                </c:pt>
                <c:pt idx="18">
                  <c:v>2100</c:v>
                </c:pt>
                <c:pt idx="19">
                  <c:v>1986</c:v>
                </c:pt>
                <c:pt idx="20">
                  <c:v>4716</c:v>
                </c:pt>
                <c:pt idx="21">
                  <c:v>1178</c:v>
                </c:pt>
                <c:pt idx="22">
                  <c:v>592</c:v>
                </c:pt>
                <c:pt idx="23">
                  <c:v>1420</c:v>
                </c:pt>
              </c:numCache>
            </c:numRef>
          </c:val>
          <c:smooth val="0"/>
          <c:extLst>
            <c:ext xmlns:c16="http://schemas.microsoft.com/office/drawing/2014/chart" uri="{C3380CC4-5D6E-409C-BE32-E72D297353CC}">
              <c16:uniqueId val="{00000002-9205-402A-9701-8134794D10AB}"/>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14313</c:v>
                </c:pt>
                <c:pt idx="1">
                  <c:v>0</c:v>
                </c:pt>
                <c:pt idx="2">
                  <c:v>13625</c:v>
                </c:pt>
                <c:pt idx="3">
                  <c:v>0</c:v>
                </c:pt>
                <c:pt idx="4">
                  <c:v>10775</c:v>
                </c:pt>
                <c:pt idx="5">
                  <c:v>0</c:v>
                </c:pt>
                <c:pt idx="6">
                  <c:v>10926</c:v>
                </c:pt>
                <c:pt idx="7">
                  <c:v>11401</c:v>
                </c:pt>
                <c:pt idx="8">
                  <c:v>0</c:v>
                </c:pt>
                <c:pt idx="9">
                  <c:v>0</c:v>
                </c:pt>
                <c:pt idx="10">
                  <c:v>0</c:v>
                </c:pt>
                <c:pt idx="11">
                  <c:v>0</c:v>
                </c:pt>
                <c:pt idx="12">
                  <c:v>3189</c:v>
                </c:pt>
                <c:pt idx="13">
                  <c:v>10779</c:v>
                </c:pt>
                <c:pt idx="14">
                  <c:v>14391</c:v>
                </c:pt>
                <c:pt idx="15">
                  <c:v>3275</c:v>
                </c:pt>
                <c:pt idx="16">
                  <c:v>6937</c:v>
                </c:pt>
                <c:pt idx="17">
                  <c:v>32087</c:v>
                </c:pt>
                <c:pt idx="18">
                  <c:v>17441</c:v>
                </c:pt>
                <c:pt idx="19">
                  <c:v>0</c:v>
                </c:pt>
                <c:pt idx="20">
                  <c:v>0</c:v>
                </c:pt>
                <c:pt idx="21">
                  <c:v>0</c:v>
                </c:pt>
                <c:pt idx="22">
                  <c:v>0</c:v>
                </c:pt>
                <c:pt idx="23">
                  <c:v>0</c:v>
                </c:pt>
              </c:numCache>
            </c:numRef>
          </c:val>
          <c:smooth val="0"/>
          <c:extLst>
            <c:ext xmlns:c16="http://schemas.microsoft.com/office/drawing/2014/chart" uri="{C3380CC4-5D6E-409C-BE32-E72D297353CC}">
              <c16:uniqueId val="{00000003-9205-402A-9701-8134794D10AB}"/>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614</c:v>
                </c:pt>
                <c:pt idx="1">
                  <c:v>1186</c:v>
                </c:pt>
                <c:pt idx="2">
                  <c:v>1043</c:v>
                </c:pt>
                <c:pt idx="3">
                  <c:v>0</c:v>
                </c:pt>
                <c:pt idx="4">
                  <c:v>1583</c:v>
                </c:pt>
                <c:pt idx="5">
                  <c:v>202</c:v>
                </c:pt>
                <c:pt idx="6">
                  <c:v>1852</c:v>
                </c:pt>
                <c:pt idx="7">
                  <c:v>1307</c:v>
                </c:pt>
                <c:pt idx="8">
                  <c:v>677</c:v>
                </c:pt>
                <c:pt idx="9">
                  <c:v>365</c:v>
                </c:pt>
                <c:pt idx="10">
                  <c:v>0</c:v>
                </c:pt>
                <c:pt idx="11">
                  <c:v>246</c:v>
                </c:pt>
                <c:pt idx="12">
                  <c:v>338</c:v>
                </c:pt>
                <c:pt idx="13">
                  <c:v>240</c:v>
                </c:pt>
                <c:pt idx="14">
                  <c:v>99</c:v>
                </c:pt>
                <c:pt idx="15">
                  <c:v>302</c:v>
                </c:pt>
                <c:pt idx="16">
                  <c:v>552</c:v>
                </c:pt>
                <c:pt idx="17">
                  <c:v>234</c:v>
                </c:pt>
                <c:pt idx="18">
                  <c:v>2708</c:v>
                </c:pt>
                <c:pt idx="19">
                  <c:v>0</c:v>
                </c:pt>
                <c:pt idx="20">
                  <c:v>712</c:v>
                </c:pt>
                <c:pt idx="21">
                  <c:v>1328</c:v>
                </c:pt>
                <c:pt idx="22">
                  <c:v>0</c:v>
                </c:pt>
                <c:pt idx="23">
                  <c:v>488</c:v>
                </c:pt>
              </c:numCache>
            </c:numRef>
          </c:val>
          <c:smooth val="0"/>
          <c:extLst>
            <c:ext xmlns:c16="http://schemas.microsoft.com/office/drawing/2014/chart" uri="{C3380CC4-5D6E-409C-BE32-E72D297353CC}">
              <c16:uniqueId val="{00000004-9205-402A-9701-8134794D10AB}"/>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3300</c:v>
                </c:pt>
                <c:pt idx="1">
                  <c:v>559</c:v>
                </c:pt>
                <c:pt idx="2">
                  <c:v>969</c:v>
                </c:pt>
                <c:pt idx="3">
                  <c:v>3562</c:v>
                </c:pt>
                <c:pt idx="4">
                  <c:v>2661</c:v>
                </c:pt>
                <c:pt idx="5">
                  <c:v>3765</c:v>
                </c:pt>
                <c:pt idx="6">
                  <c:v>266</c:v>
                </c:pt>
                <c:pt idx="7">
                  <c:v>2689</c:v>
                </c:pt>
                <c:pt idx="8">
                  <c:v>1610</c:v>
                </c:pt>
                <c:pt idx="9">
                  <c:v>930</c:v>
                </c:pt>
                <c:pt idx="10">
                  <c:v>876</c:v>
                </c:pt>
                <c:pt idx="11">
                  <c:v>806</c:v>
                </c:pt>
                <c:pt idx="12">
                  <c:v>5049</c:v>
                </c:pt>
                <c:pt idx="13">
                  <c:v>1198</c:v>
                </c:pt>
                <c:pt idx="14">
                  <c:v>1363</c:v>
                </c:pt>
                <c:pt idx="15">
                  <c:v>0</c:v>
                </c:pt>
                <c:pt idx="16">
                  <c:v>3630</c:v>
                </c:pt>
                <c:pt idx="17">
                  <c:v>3292</c:v>
                </c:pt>
                <c:pt idx="18">
                  <c:v>7131</c:v>
                </c:pt>
                <c:pt idx="19">
                  <c:v>245</c:v>
                </c:pt>
                <c:pt idx="20">
                  <c:v>3334</c:v>
                </c:pt>
                <c:pt idx="21">
                  <c:v>1786</c:v>
                </c:pt>
                <c:pt idx="22">
                  <c:v>0</c:v>
                </c:pt>
                <c:pt idx="23">
                  <c:v>981</c:v>
                </c:pt>
              </c:numCache>
            </c:numRef>
          </c:val>
          <c:smooth val="0"/>
          <c:extLst>
            <c:ext xmlns:c16="http://schemas.microsoft.com/office/drawing/2014/chart" uri="{C3380CC4-5D6E-409C-BE32-E72D297353CC}">
              <c16:uniqueId val="{00000005-9205-402A-9701-8134794D10AB}"/>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0</c:v>
                </c:pt>
                <c:pt idx="1">
                  <c:v>1424</c:v>
                </c:pt>
                <c:pt idx="2">
                  <c:v>316</c:v>
                </c:pt>
                <c:pt idx="3">
                  <c:v>1588</c:v>
                </c:pt>
                <c:pt idx="4">
                  <c:v>687</c:v>
                </c:pt>
                <c:pt idx="5">
                  <c:v>475</c:v>
                </c:pt>
                <c:pt idx="6">
                  <c:v>0</c:v>
                </c:pt>
                <c:pt idx="7">
                  <c:v>206</c:v>
                </c:pt>
                <c:pt idx="8">
                  <c:v>523</c:v>
                </c:pt>
                <c:pt idx="9">
                  <c:v>0</c:v>
                </c:pt>
                <c:pt idx="10">
                  <c:v>457</c:v>
                </c:pt>
                <c:pt idx="11">
                  <c:v>235</c:v>
                </c:pt>
                <c:pt idx="12">
                  <c:v>277</c:v>
                </c:pt>
                <c:pt idx="13">
                  <c:v>524</c:v>
                </c:pt>
                <c:pt idx="14">
                  <c:v>2248</c:v>
                </c:pt>
                <c:pt idx="15">
                  <c:v>0</c:v>
                </c:pt>
                <c:pt idx="16">
                  <c:v>0</c:v>
                </c:pt>
                <c:pt idx="17">
                  <c:v>1116</c:v>
                </c:pt>
                <c:pt idx="18">
                  <c:v>1641</c:v>
                </c:pt>
                <c:pt idx="19">
                  <c:v>317</c:v>
                </c:pt>
                <c:pt idx="20">
                  <c:v>1099</c:v>
                </c:pt>
                <c:pt idx="21">
                  <c:v>1404</c:v>
                </c:pt>
                <c:pt idx="22">
                  <c:v>0</c:v>
                </c:pt>
                <c:pt idx="23">
                  <c:v>2931</c:v>
                </c:pt>
              </c:numCache>
            </c:numRef>
          </c:val>
          <c:smooth val="0"/>
          <c:extLst>
            <c:ext xmlns:c16="http://schemas.microsoft.com/office/drawing/2014/chart" uri="{C3380CC4-5D6E-409C-BE32-E72D297353CC}">
              <c16:uniqueId val="{00000006-9205-402A-9701-8134794D10AB}"/>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5660</c:v>
                </c:pt>
                <c:pt idx="1">
                  <c:v>2696</c:v>
                </c:pt>
                <c:pt idx="2">
                  <c:v>2312</c:v>
                </c:pt>
                <c:pt idx="3">
                  <c:v>1964</c:v>
                </c:pt>
                <c:pt idx="4">
                  <c:v>50</c:v>
                </c:pt>
                <c:pt idx="5">
                  <c:v>17720</c:v>
                </c:pt>
                <c:pt idx="6">
                  <c:v>9731</c:v>
                </c:pt>
                <c:pt idx="7">
                  <c:v>961</c:v>
                </c:pt>
                <c:pt idx="8">
                  <c:v>2473</c:v>
                </c:pt>
                <c:pt idx="9">
                  <c:v>7472</c:v>
                </c:pt>
                <c:pt idx="10">
                  <c:v>701</c:v>
                </c:pt>
                <c:pt idx="11">
                  <c:v>586</c:v>
                </c:pt>
                <c:pt idx="12">
                  <c:v>0</c:v>
                </c:pt>
                <c:pt idx="13">
                  <c:v>2743</c:v>
                </c:pt>
                <c:pt idx="14">
                  <c:v>744</c:v>
                </c:pt>
                <c:pt idx="15">
                  <c:v>1393</c:v>
                </c:pt>
                <c:pt idx="16">
                  <c:v>5843</c:v>
                </c:pt>
                <c:pt idx="17">
                  <c:v>3652</c:v>
                </c:pt>
                <c:pt idx="18">
                  <c:v>1864</c:v>
                </c:pt>
                <c:pt idx="19">
                  <c:v>11220</c:v>
                </c:pt>
                <c:pt idx="20">
                  <c:v>462</c:v>
                </c:pt>
                <c:pt idx="21">
                  <c:v>1773</c:v>
                </c:pt>
                <c:pt idx="22">
                  <c:v>1973</c:v>
                </c:pt>
                <c:pt idx="23">
                  <c:v>2669</c:v>
                </c:pt>
              </c:numCache>
            </c:numRef>
          </c:val>
          <c:smooth val="0"/>
          <c:extLst>
            <c:ext xmlns:c16="http://schemas.microsoft.com/office/drawing/2014/chart" uri="{C3380CC4-5D6E-409C-BE32-E72D297353CC}">
              <c16:uniqueId val="{00000007-9205-402A-9701-8134794D10AB}"/>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0</c:v>
                </c:pt>
                <c:pt idx="1">
                  <c:v>0</c:v>
                </c:pt>
                <c:pt idx="2">
                  <c:v>2695</c:v>
                </c:pt>
                <c:pt idx="3">
                  <c:v>6021</c:v>
                </c:pt>
                <c:pt idx="4">
                  <c:v>3214</c:v>
                </c:pt>
                <c:pt idx="5">
                  <c:v>1361</c:v>
                </c:pt>
                <c:pt idx="6">
                  <c:v>21522</c:v>
                </c:pt>
                <c:pt idx="7">
                  <c:v>2934</c:v>
                </c:pt>
                <c:pt idx="8">
                  <c:v>1624</c:v>
                </c:pt>
                <c:pt idx="9">
                  <c:v>10345</c:v>
                </c:pt>
                <c:pt idx="10">
                  <c:v>2220</c:v>
                </c:pt>
                <c:pt idx="11">
                  <c:v>19800</c:v>
                </c:pt>
                <c:pt idx="12">
                  <c:v>1857</c:v>
                </c:pt>
                <c:pt idx="13">
                  <c:v>836</c:v>
                </c:pt>
                <c:pt idx="14">
                  <c:v>4473</c:v>
                </c:pt>
                <c:pt idx="15">
                  <c:v>820</c:v>
                </c:pt>
                <c:pt idx="16">
                  <c:v>4344</c:v>
                </c:pt>
                <c:pt idx="17">
                  <c:v>2070</c:v>
                </c:pt>
                <c:pt idx="18">
                  <c:v>6734</c:v>
                </c:pt>
                <c:pt idx="19">
                  <c:v>3618</c:v>
                </c:pt>
                <c:pt idx="20">
                  <c:v>3671</c:v>
                </c:pt>
                <c:pt idx="21">
                  <c:v>2973</c:v>
                </c:pt>
                <c:pt idx="22">
                  <c:v>2045</c:v>
                </c:pt>
                <c:pt idx="23">
                  <c:v>2324</c:v>
                </c:pt>
              </c:numCache>
            </c:numRef>
          </c:val>
          <c:smooth val="0"/>
          <c:extLst>
            <c:ext xmlns:c16="http://schemas.microsoft.com/office/drawing/2014/chart" uri="{C3380CC4-5D6E-409C-BE32-E72D297353CC}">
              <c16:uniqueId val="{00000008-9205-402A-9701-8134794D10AB}"/>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0</c:v>
                </c:pt>
                <c:pt idx="1">
                  <c:v>2939</c:v>
                </c:pt>
                <c:pt idx="2">
                  <c:v>7025</c:v>
                </c:pt>
                <c:pt idx="3">
                  <c:v>9129</c:v>
                </c:pt>
                <c:pt idx="4">
                  <c:v>2496</c:v>
                </c:pt>
                <c:pt idx="5">
                  <c:v>9738</c:v>
                </c:pt>
                <c:pt idx="6">
                  <c:v>9793</c:v>
                </c:pt>
                <c:pt idx="7">
                  <c:v>4991</c:v>
                </c:pt>
                <c:pt idx="8">
                  <c:v>2335</c:v>
                </c:pt>
                <c:pt idx="9">
                  <c:v>17472</c:v>
                </c:pt>
                <c:pt idx="10">
                  <c:v>2570</c:v>
                </c:pt>
                <c:pt idx="11">
                  <c:v>7541</c:v>
                </c:pt>
                <c:pt idx="12">
                  <c:v>3896</c:v>
                </c:pt>
                <c:pt idx="13">
                  <c:v>3932</c:v>
                </c:pt>
                <c:pt idx="14">
                  <c:v>0</c:v>
                </c:pt>
                <c:pt idx="15">
                  <c:v>8410</c:v>
                </c:pt>
                <c:pt idx="16">
                  <c:v>0</c:v>
                </c:pt>
                <c:pt idx="17">
                  <c:v>2379</c:v>
                </c:pt>
                <c:pt idx="18">
                  <c:v>3196</c:v>
                </c:pt>
                <c:pt idx="19">
                  <c:v>2040</c:v>
                </c:pt>
                <c:pt idx="20">
                  <c:v>3659</c:v>
                </c:pt>
                <c:pt idx="21">
                  <c:v>0</c:v>
                </c:pt>
                <c:pt idx="22">
                  <c:v>3099</c:v>
                </c:pt>
                <c:pt idx="23">
                  <c:v>0</c:v>
                </c:pt>
              </c:numCache>
            </c:numRef>
          </c:val>
          <c:smooth val="0"/>
          <c:extLst>
            <c:ext xmlns:c16="http://schemas.microsoft.com/office/drawing/2014/chart" uri="{C3380CC4-5D6E-409C-BE32-E72D297353CC}">
              <c16:uniqueId val="{00000009-9205-402A-9701-8134794D10AB}"/>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1546</c:v>
                </c:pt>
                <c:pt idx="1">
                  <c:v>4277</c:v>
                </c:pt>
                <c:pt idx="2">
                  <c:v>11954</c:v>
                </c:pt>
                <c:pt idx="3">
                  <c:v>6719</c:v>
                </c:pt>
                <c:pt idx="4">
                  <c:v>9076</c:v>
                </c:pt>
                <c:pt idx="5">
                  <c:v>7490</c:v>
                </c:pt>
                <c:pt idx="6">
                  <c:v>8545</c:v>
                </c:pt>
                <c:pt idx="7">
                  <c:v>7561</c:v>
                </c:pt>
                <c:pt idx="8">
                  <c:v>7327</c:v>
                </c:pt>
                <c:pt idx="9">
                  <c:v>9951</c:v>
                </c:pt>
                <c:pt idx="10">
                  <c:v>6953</c:v>
                </c:pt>
                <c:pt idx="11">
                  <c:v>4850</c:v>
                </c:pt>
                <c:pt idx="12">
                  <c:v>8034</c:v>
                </c:pt>
                <c:pt idx="13">
                  <c:v>8637</c:v>
                </c:pt>
                <c:pt idx="14">
                  <c:v>5784</c:v>
                </c:pt>
                <c:pt idx="15">
                  <c:v>11773</c:v>
                </c:pt>
                <c:pt idx="16">
                  <c:v>13336</c:v>
                </c:pt>
                <c:pt idx="17">
                  <c:v>11160</c:v>
                </c:pt>
                <c:pt idx="18">
                  <c:v>4324</c:v>
                </c:pt>
                <c:pt idx="19">
                  <c:v>10035</c:v>
                </c:pt>
                <c:pt idx="20">
                  <c:v>10072</c:v>
                </c:pt>
                <c:pt idx="21">
                  <c:v>10770</c:v>
                </c:pt>
                <c:pt idx="22">
                  <c:v>4771</c:v>
                </c:pt>
                <c:pt idx="23">
                  <c:v>11216</c:v>
                </c:pt>
              </c:numCache>
            </c:numRef>
          </c:val>
          <c:smooth val="0"/>
          <c:extLst>
            <c:ext xmlns:c16="http://schemas.microsoft.com/office/drawing/2014/chart" uri="{C3380CC4-5D6E-409C-BE32-E72D297353CC}">
              <c16:uniqueId val="{0000000A-9205-402A-9701-8134794D10AB}"/>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57</c:v>
                </c:pt>
                <c:pt idx="1">
                  <c:v>343</c:v>
                </c:pt>
                <c:pt idx="2">
                  <c:v>289</c:v>
                </c:pt>
                <c:pt idx="3">
                  <c:v>0</c:v>
                </c:pt>
                <c:pt idx="4">
                  <c:v>0</c:v>
                </c:pt>
                <c:pt idx="5">
                  <c:v>0</c:v>
                </c:pt>
                <c:pt idx="6">
                  <c:v>694</c:v>
                </c:pt>
                <c:pt idx="7">
                  <c:v>132</c:v>
                </c:pt>
                <c:pt idx="8">
                  <c:v>0</c:v>
                </c:pt>
                <c:pt idx="9">
                  <c:v>0</c:v>
                </c:pt>
                <c:pt idx="10">
                  <c:v>60</c:v>
                </c:pt>
                <c:pt idx="11">
                  <c:v>68</c:v>
                </c:pt>
                <c:pt idx="12">
                  <c:v>113</c:v>
                </c:pt>
                <c:pt idx="13">
                  <c:v>0</c:v>
                </c:pt>
                <c:pt idx="14">
                  <c:v>0</c:v>
                </c:pt>
                <c:pt idx="15">
                  <c:v>0</c:v>
                </c:pt>
                <c:pt idx="16">
                  <c:v>252</c:v>
                </c:pt>
                <c:pt idx="17">
                  <c:v>167</c:v>
                </c:pt>
                <c:pt idx="18">
                  <c:v>177</c:v>
                </c:pt>
                <c:pt idx="19">
                  <c:v>0</c:v>
                </c:pt>
                <c:pt idx="20">
                  <c:v>260</c:v>
                </c:pt>
                <c:pt idx="21">
                  <c:v>0</c:v>
                </c:pt>
                <c:pt idx="22">
                  <c:v>0</c:v>
                </c:pt>
                <c:pt idx="23">
                  <c:v>216</c:v>
                </c:pt>
              </c:numCache>
            </c:numRef>
          </c:val>
          <c:smooth val="0"/>
          <c:extLst>
            <c:ext xmlns:c16="http://schemas.microsoft.com/office/drawing/2014/chart" uri="{C3380CC4-5D6E-409C-BE32-E72D297353CC}">
              <c16:uniqueId val="{0000000B-9205-402A-9701-8134794D10AB}"/>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454</c:v>
                </c:pt>
                <c:pt idx="1">
                  <c:v>0</c:v>
                </c:pt>
                <c:pt idx="2">
                  <c:v>405</c:v>
                </c:pt>
                <c:pt idx="3">
                  <c:v>46</c:v>
                </c:pt>
                <c:pt idx="4">
                  <c:v>173</c:v>
                </c:pt>
                <c:pt idx="5">
                  <c:v>435</c:v>
                </c:pt>
                <c:pt idx="6">
                  <c:v>57</c:v>
                </c:pt>
                <c:pt idx="7">
                  <c:v>3290</c:v>
                </c:pt>
                <c:pt idx="8">
                  <c:v>764</c:v>
                </c:pt>
                <c:pt idx="9">
                  <c:v>266</c:v>
                </c:pt>
                <c:pt idx="10">
                  <c:v>318</c:v>
                </c:pt>
                <c:pt idx="11">
                  <c:v>677</c:v>
                </c:pt>
                <c:pt idx="12">
                  <c:v>599</c:v>
                </c:pt>
                <c:pt idx="13">
                  <c:v>0</c:v>
                </c:pt>
                <c:pt idx="14">
                  <c:v>348</c:v>
                </c:pt>
                <c:pt idx="15">
                  <c:v>0</c:v>
                </c:pt>
                <c:pt idx="16">
                  <c:v>0</c:v>
                </c:pt>
                <c:pt idx="17">
                  <c:v>128</c:v>
                </c:pt>
                <c:pt idx="18">
                  <c:v>208</c:v>
                </c:pt>
                <c:pt idx="19">
                  <c:v>528</c:v>
                </c:pt>
                <c:pt idx="20">
                  <c:v>597</c:v>
                </c:pt>
                <c:pt idx="21">
                  <c:v>683</c:v>
                </c:pt>
                <c:pt idx="22">
                  <c:v>769</c:v>
                </c:pt>
                <c:pt idx="23">
                  <c:v>318</c:v>
                </c:pt>
              </c:numCache>
            </c:numRef>
          </c:val>
          <c:smooth val="0"/>
          <c:extLst>
            <c:ext xmlns:c16="http://schemas.microsoft.com/office/drawing/2014/chart" uri="{C3380CC4-5D6E-409C-BE32-E72D297353CC}">
              <c16:uniqueId val="{0000000C-9205-402A-9701-8134794D10AB}"/>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9482</c:v>
                </c:pt>
                <c:pt idx="1">
                  <c:v>2404</c:v>
                </c:pt>
                <c:pt idx="2">
                  <c:v>3686</c:v>
                </c:pt>
                <c:pt idx="3">
                  <c:v>11391</c:v>
                </c:pt>
                <c:pt idx="4">
                  <c:v>12330</c:v>
                </c:pt>
                <c:pt idx="5">
                  <c:v>10587</c:v>
                </c:pt>
                <c:pt idx="6">
                  <c:v>26775</c:v>
                </c:pt>
                <c:pt idx="7">
                  <c:v>6854</c:v>
                </c:pt>
                <c:pt idx="8">
                  <c:v>1947</c:v>
                </c:pt>
                <c:pt idx="9">
                  <c:v>6141</c:v>
                </c:pt>
                <c:pt idx="10">
                  <c:v>1936</c:v>
                </c:pt>
                <c:pt idx="11">
                  <c:v>8248</c:v>
                </c:pt>
                <c:pt idx="12">
                  <c:v>2171</c:v>
                </c:pt>
                <c:pt idx="13">
                  <c:v>4436</c:v>
                </c:pt>
                <c:pt idx="14">
                  <c:v>4525</c:v>
                </c:pt>
                <c:pt idx="15">
                  <c:v>8825</c:v>
                </c:pt>
                <c:pt idx="16">
                  <c:v>6406</c:v>
                </c:pt>
                <c:pt idx="17">
                  <c:v>6727</c:v>
                </c:pt>
                <c:pt idx="18">
                  <c:v>4619</c:v>
                </c:pt>
                <c:pt idx="19">
                  <c:v>17193</c:v>
                </c:pt>
                <c:pt idx="20">
                  <c:v>8845</c:v>
                </c:pt>
                <c:pt idx="21">
                  <c:v>1936</c:v>
                </c:pt>
                <c:pt idx="22">
                  <c:v>0</c:v>
                </c:pt>
                <c:pt idx="23">
                  <c:v>1132</c:v>
                </c:pt>
              </c:numCache>
            </c:numRef>
          </c:val>
          <c:smooth val="0"/>
          <c:extLst>
            <c:ext xmlns:c16="http://schemas.microsoft.com/office/drawing/2014/chart" uri="{C3380CC4-5D6E-409C-BE32-E72D297353CC}">
              <c16:uniqueId val="{0000000D-9205-402A-9701-8134794D10AB}"/>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2214</c:v>
                </c:pt>
                <c:pt idx="1">
                  <c:v>0</c:v>
                </c:pt>
                <c:pt idx="2">
                  <c:v>0</c:v>
                </c:pt>
                <c:pt idx="3">
                  <c:v>1080</c:v>
                </c:pt>
                <c:pt idx="4">
                  <c:v>385</c:v>
                </c:pt>
                <c:pt idx="5">
                  <c:v>2841</c:v>
                </c:pt>
                <c:pt idx="6">
                  <c:v>5278</c:v>
                </c:pt>
                <c:pt idx="7">
                  <c:v>4237</c:v>
                </c:pt>
                <c:pt idx="8">
                  <c:v>4165</c:v>
                </c:pt>
                <c:pt idx="9">
                  <c:v>2209</c:v>
                </c:pt>
                <c:pt idx="10">
                  <c:v>5099</c:v>
                </c:pt>
                <c:pt idx="11">
                  <c:v>1507</c:v>
                </c:pt>
                <c:pt idx="12">
                  <c:v>1898</c:v>
                </c:pt>
                <c:pt idx="13">
                  <c:v>3218</c:v>
                </c:pt>
                <c:pt idx="14">
                  <c:v>4467</c:v>
                </c:pt>
                <c:pt idx="15">
                  <c:v>0</c:v>
                </c:pt>
                <c:pt idx="16">
                  <c:v>4462</c:v>
                </c:pt>
                <c:pt idx="17">
                  <c:v>3353</c:v>
                </c:pt>
                <c:pt idx="18">
                  <c:v>1628</c:v>
                </c:pt>
                <c:pt idx="19">
                  <c:v>1467</c:v>
                </c:pt>
                <c:pt idx="20">
                  <c:v>6624</c:v>
                </c:pt>
                <c:pt idx="21">
                  <c:v>3097</c:v>
                </c:pt>
                <c:pt idx="22">
                  <c:v>3084</c:v>
                </c:pt>
                <c:pt idx="23">
                  <c:v>990</c:v>
                </c:pt>
              </c:numCache>
            </c:numRef>
          </c:val>
          <c:smooth val="0"/>
          <c:extLst>
            <c:ext xmlns:c16="http://schemas.microsoft.com/office/drawing/2014/chart" uri="{C3380CC4-5D6E-409C-BE32-E72D297353CC}">
              <c16:uniqueId val="{0000000E-9205-402A-9701-8134794D10AB}"/>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27</c:v>
                </c:pt>
                <c:pt idx="1">
                  <c:v>311</c:v>
                </c:pt>
                <c:pt idx="2">
                  <c:v>39</c:v>
                </c:pt>
                <c:pt idx="3">
                  <c:v>69</c:v>
                </c:pt>
                <c:pt idx="4">
                  <c:v>154</c:v>
                </c:pt>
                <c:pt idx="5">
                  <c:v>350</c:v>
                </c:pt>
                <c:pt idx="6">
                  <c:v>193</c:v>
                </c:pt>
                <c:pt idx="7">
                  <c:v>38</c:v>
                </c:pt>
                <c:pt idx="8">
                  <c:v>473</c:v>
                </c:pt>
                <c:pt idx="9">
                  <c:v>742</c:v>
                </c:pt>
                <c:pt idx="10">
                  <c:v>438</c:v>
                </c:pt>
                <c:pt idx="11">
                  <c:v>420</c:v>
                </c:pt>
                <c:pt idx="12">
                  <c:v>209</c:v>
                </c:pt>
                <c:pt idx="13">
                  <c:v>18</c:v>
                </c:pt>
                <c:pt idx="14">
                  <c:v>325</c:v>
                </c:pt>
                <c:pt idx="15">
                  <c:v>137</c:v>
                </c:pt>
                <c:pt idx="16">
                  <c:v>193</c:v>
                </c:pt>
                <c:pt idx="17">
                  <c:v>69</c:v>
                </c:pt>
                <c:pt idx="18">
                  <c:v>686</c:v>
                </c:pt>
                <c:pt idx="19">
                  <c:v>535</c:v>
                </c:pt>
                <c:pt idx="20">
                  <c:v>303</c:v>
                </c:pt>
                <c:pt idx="21">
                  <c:v>151</c:v>
                </c:pt>
                <c:pt idx="22">
                  <c:v>272</c:v>
                </c:pt>
                <c:pt idx="23">
                  <c:v>48</c:v>
                </c:pt>
              </c:numCache>
            </c:numRef>
          </c:val>
          <c:smooth val="0"/>
          <c:extLst>
            <c:ext xmlns:c16="http://schemas.microsoft.com/office/drawing/2014/chart" uri="{C3380CC4-5D6E-409C-BE32-E72D297353CC}">
              <c16:uniqueId val="{0000000F-9205-402A-9701-8134794D10AB}"/>
            </c:ext>
          </c:extLst>
        </c:ser>
        <c:dLbls>
          <c:showLegendKey val="0"/>
          <c:showVal val="0"/>
          <c:showCatName val="0"/>
          <c:showSerName val="0"/>
          <c:showPercent val="0"/>
          <c:showBubbleSize val="0"/>
        </c:dLbls>
        <c:smooth val="0"/>
        <c:axId val="319046928"/>
        <c:axId val="319050536"/>
      </c:lineChart>
      <c:catAx>
        <c:axId val="31904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50536"/>
        <c:crosses val="autoZero"/>
        <c:auto val="1"/>
        <c:lblAlgn val="ctr"/>
        <c:lblOffset val="100"/>
        <c:noMultiLvlLbl val="0"/>
      </c:catAx>
      <c:valAx>
        <c:axId val="31905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4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244</c:v>
                </c:pt>
                <c:pt idx="1">
                  <c:v>182</c:v>
                </c:pt>
                <c:pt idx="2">
                  <c:v>284</c:v>
                </c:pt>
                <c:pt idx="3">
                  <c:v>601</c:v>
                </c:pt>
                <c:pt idx="4">
                  <c:v>311</c:v>
                </c:pt>
                <c:pt idx="5">
                  <c:v>421</c:v>
                </c:pt>
                <c:pt idx="6">
                  <c:v>821</c:v>
                </c:pt>
                <c:pt idx="7">
                  <c:v>910</c:v>
                </c:pt>
                <c:pt idx="8">
                  <c:v>0</c:v>
                </c:pt>
                <c:pt idx="9">
                  <c:v>488</c:v>
                </c:pt>
                <c:pt idx="10">
                  <c:v>452</c:v>
                </c:pt>
                <c:pt idx="11">
                  <c:v>446</c:v>
                </c:pt>
                <c:pt idx="12">
                  <c:v>411</c:v>
                </c:pt>
                <c:pt idx="13">
                  <c:v>209</c:v>
                </c:pt>
                <c:pt idx="14">
                  <c:v>209</c:v>
                </c:pt>
                <c:pt idx="15">
                  <c:v>1848</c:v>
                </c:pt>
                <c:pt idx="16">
                  <c:v>697</c:v>
                </c:pt>
                <c:pt idx="17">
                  <c:v>849</c:v>
                </c:pt>
                <c:pt idx="18">
                  <c:v>532</c:v>
                </c:pt>
                <c:pt idx="19">
                  <c:v>393</c:v>
                </c:pt>
                <c:pt idx="20">
                  <c:v>380</c:v>
                </c:pt>
                <c:pt idx="21">
                  <c:v>455</c:v>
                </c:pt>
                <c:pt idx="22">
                  <c:v>345</c:v>
                </c:pt>
                <c:pt idx="23">
                  <c:v>495</c:v>
                </c:pt>
              </c:numCache>
            </c:numRef>
          </c:val>
          <c:smooth val="0"/>
          <c:extLst>
            <c:ext xmlns:c16="http://schemas.microsoft.com/office/drawing/2014/chart" uri="{C3380CC4-5D6E-409C-BE32-E72D297353CC}">
              <c16:uniqueId val="{00000000-24D9-4765-A93E-31E3E5245E9D}"/>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364</c:v>
                </c:pt>
                <c:pt idx="1">
                  <c:v>83</c:v>
                </c:pt>
                <c:pt idx="2">
                  <c:v>1666</c:v>
                </c:pt>
                <c:pt idx="3">
                  <c:v>1513</c:v>
                </c:pt>
                <c:pt idx="4">
                  <c:v>1117</c:v>
                </c:pt>
                <c:pt idx="5">
                  <c:v>1776</c:v>
                </c:pt>
                <c:pt idx="6">
                  <c:v>0</c:v>
                </c:pt>
                <c:pt idx="7">
                  <c:v>632</c:v>
                </c:pt>
                <c:pt idx="8">
                  <c:v>0</c:v>
                </c:pt>
                <c:pt idx="9">
                  <c:v>341</c:v>
                </c:pt>
                <c:pt idx="10">
                  <c:v>393</c:v>
                </c:pt>
                <c:pt idx="11">
                  <c:v>208</c:v>
                </c:pt>
                <c:pt idx="12">
                  <c:v>899</c:v>
                </c:pt>
                <c:pt idx="13">
                  <c:v>243</c:v>
                </c:pt>
                <c:pt idx="14">
                  <c:v>434</c:v>
                </c:pt>
                <c:pt idx="15">
                  <c:v>462</c:v>
                </c:pt>
                <c:pt idx="16">
                  <c:v>1986</c:v>
                </c:pt>
                <c:pt idx="17">
                  <c:v>922</c:v>
                </c:pt>
                <c:pt idx="18">
                  <c:v>282</c:v>
                </c:pt>
                <c:pt idx="19">
                  <c:v>1522</c:v>
                </c:pt>
                <c:pt idx="20">
                  <c:v>385</c:v>
                </c:pt>
                <c:pt idx="21">
                  <c:v>0</c:v>
                </c:pt>
                <c:pt idx="22">
                  <c:v>1077</c:v>
                </c:pt>
                <c:pt idx="23">
                  <c:v>675</c:v>
                </c:pt>
              </c:numCache>
            </c:numRef>
          </c:val>
          <c:smooth val="0"/>
          <c:extLst>
            <c:ext xmlns:c16="http://schemas.microsoft.com/office/drawing/2014/chart" uri="{C3380CC4-5D6E-409C-BE32-E72D297353CC}">
              <c16:uniqueId val="{00000001-24D9-4765-A93E-31E3E5245E9D}"/>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76</c:v>
                </c:pt>
                <c:pt idx="1">
                  <c:v>337</c:v>
                </c:pt>
                <c:pt idx="2">
                  <c:v>489</c:v>
                </c:pt>
                <c:pt idx="3">
                  <c:v>249</c:v>
                </c:pt>
                <c:pt idx="4">
                  <c:v>344</c:v>
                </c:pt>
                <c:pt idx="5">
                  <c:v>168</c:v>
                </c:pt>
                <c:pt idx="6">
                  <c:v>615</c:v>
                </c:pt>
                <c:pt idx="7">
                  <c:v>1051</c:v>
                </c:pt>
                <c:pt idx="8">
                  <c:v>170</c:v>
                </c:pt>
                <c:pt idx="9">
                  <c:v>952</c:v>
                </c:pt>
                <c:pt idx="10">
                  <c:v>900</c:v>
                </c:pt>
                <c:pt idx="11">
                  <c:v>785</c:v>
                </c:pt>
                <c:pt idx="12">
                  <c:v>293</c:v>
                </c:pt>
                <c:pt idx="13">
                  <c:v>883</c:v>
                </c:pt>
                <c:pt idx="14">
                  <c:v>698</c:v>
                </c:pt>
                <c:pt idx="15">
                  <c:v>458</c:v>
                </c:pt>
                <c:pt idx="16">
                  <c:v>874</c:v>
                </c:pt>
                <c:pt idx="17">
                  <c:v>711</c:v>
                </c:pt>
                <c:pt idx="18">
                  <c:v>428</c:v>
                </c:pt>
                <c:pt idx="19">
                  <c:v>341</c:v>
                </c:pt>
                <c:pt idx="20">
                  <c:v>728</c:v>
                </c:pt>
                <c:pt idx="21">
                  <c:v>76</c:v>
                </c:pt>
                <c:pt idx="22">
                  <c:v>49</c:v>
                </c:pt>
                <c:pt idx="23">
                  <c:v>312</c:v>
                </c:pt>
              </c:numCache>
            </c:numRef>
          </c:val>
          <c:smooth val="0"/>
          <c:extLst>
            <c:ext xmlns:c16="http://schemas.microsoft.com/office/drawing/2014/chart" uri="{C3380CC4-5D6E-409C-BE32-E72D297353CC}">
              <c16:uniqueId val="{00000002-24D9-4765-A93E-31E3E5245E9D}"/>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2951</c:v>
                </c:pt>
                <c:pt idx="1">
                  <c:v>0</c:v>
                </c:pt>
                <c:pt idx="2">
                  <c:v>5542</c:v>
                </c:pt>
                <c:pt idx="3">
                  <c:v>0</c:v>
                </c:pt>
                <c:pt idx="4">
                  <c:v>3226</c:v>
                </c:pt>
                <c:pt idx="5">
                  <c:v>0</c:v>
                </c:pt>
                <c:pt idx="6">
                  <c:v>4453</c:v>
                </c:pt>
                <c:pt idx="7">
                  <c:v>5730</c:v>
                </c:pt>
                <c:pt idx="8">
                  <c:v>0</c:v>
                </c:pt>
                <c:pt idx="9">
                  <c:v>0</c:v>
                </c:pt>
                <c:pt idx="10">
                  <c:v>0</c:v>
                </c:pt>
                <c:pt idx="11">
                  <c:v>0</c:v>
                </c:pt>
                <c:pt idx="12">
                  <c:v>1944</c:v>
                </c:pt>
                <c:pt idx="13">
                  <c:v>2760</c:v>
                </c:pt>
                <c:pt idx="14">
                  <c:v>4011</c:v>
                </c:pt>
                <c:pt idx="15">
                  <c:v>2801</c:v>
                </c:pt>
                <c:pt idx="16">
                  <c:v>5566</c:v>
                </c:pt>
                <c:pt idx="17">
                  <c:v>8687</c:v>
                </c:pt>
                <c:pt idx="18">
                  <c:v>7783</c:v>
                </c:pt>
                <c:pt idx="19">
                  <c:v>0</c:v>
                </c:pt>
                <c:pt idx="20">
                  <c:v>0</c:v>
                </c:pt>
                <c:pt idx="21">
                  <c:v>0</c:v>
                </c:pt>
                <c:pt idx="22">
                  <c:v>0</c:v>
                </c:pt>
                <c:pt idx="23">
                  <c:v>0</c:v>
                </c:pt>
              </c:numCache>
            </c:numRef>
          </c:val>
          <c:smooth val="0"/>
          <c:extLst>
            <c:ext xmlns:c16="http://schemas.microsoft.com/office/drawing/2014/chart" uri="{C3380CC4-5D6E-409C-BE32-E72D297353CC}">
              <c16:uniqueId val="{00000003-24D9-4765-A93E-31E3E5245E9D}"/>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151</c:v>
                </c:pt>
                <c:pt idx="1">
                  <c:v>370</c:v>
                </c:pt>
                <c:pt idx="2">
                  <c:v>246</c:v>
                </c:pt>
                <c:pt idx="3">
                  <c:v>0</c:v>
                </c:pt>
                <c:pt idx="4">
                  <c:v>426</c:v>
                </c:pt>
                <c:pt idx="5">
                  <c:v>266</c:v>
                </c:pt>
                <c:pt idx="6">
                  <c:v>999</c:v>
                </c:pt>
                <c:pt idx="7">
                  <c:v>1057</c:v>
                </c:pt>
                <c:pt idx="8">
                  <c:v>732</c:v>
                </c:pt>
                <c:pt idx="9">
                  <c:v>367</c:v>
                </c:pt>
                <c:pt idx="10">
                  <c:v>0</c:v>
                </c:pt>
                <c:pt idx="11">
                  <c:v>256</c:v>
                </c:pt>
                <c:pt idx="12">
                  <c:v>141</c:v>
                </c:pt>
                <c:pt idx="13">
                  <c:v>99</c:v>
                </c:pt>
                <c:pt idx="14">
                  <c:v>97</c:v>
                </c:pt>
                <c:pt idx="15">
                  <c:v>226</c:v>
                </c:pt>
                <c:pt idx="16">
                  <c:v>144</c:v>
                </c:pt>
                <c:pt idx="17">
                  <c:v>246</c:v>
                </c:pt>
                <c:pt idx="18">
                  <c:v>1173</c:v>
                </c:pt>
                <c:pt idx="19">
                  <c:v>0</c:v>
                </c:pt>
                <c:pt idx="20">
                  <c:v>235</c:v>
                </c:pt>
                <c:pt idx="21">
                  <c:v>547</c:v>
                </c:pt>
                <c:pt idx="22">
                  <c:v>0</c:v>
                </c:pt>
                <c:pt idx="23">
                  <c:v>255</c:v>
                </c:pt>
              </c:numCache>
            </c:numRef>
          </c:val>
          <c:smooth val="0"/>
          <c:extLst>
            <c:ext xmlns:c16="http://schemas.microsoft.com/office/drawing/2014/chart" uri="{C3380CC4-5D6E-409C-BE32-E72D297353CC}">
              <c16:uniqueId val="{00000004-24D9-4765-A93E-31E3E5245E9D}"/>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567</c:v>
                </c:pt>
                <c:pt idx="1">
                  <c:v>99</c:v>
                </c:pt>
                <c:pt idx="2">
                  <c:v>103</c:v>
                </c:pt>
                <c:pt idx="3">
                  <c:v>672</c:v>
                </c:pt>
                <c:pt idx="4">
                  <c:v>1021</c:v>
                </c:pt>
                <c:pt idx="5">
                  <c:v>1274</c:v>
                </c:pt>
                <c:pt idx="6">
                  <c:v>248</c:v>
                </c:pt>
                <c:pt idx="7">
                  <c:v>939</c:v>
                </c:pt>
                <c:pt idx="8">
                  <c:v>443</c:v>
                </c:pt>
                <c:pt idx="9">
                  <c:v>333</c:v>
                </c:pt>
                <c:pt idx="10">
                  <c:v>257</c:v>
                </c:pt>
                <c:pt idx="11">
                  <c:v>297</c:v>
                </c:pt>
                <c:pt idx="12">
                  <c:v>756</c:v>
                </c:pt>
                <c:pt idx="13">
                  <c:v>279</c:v>
                </c:pt>
                <c:pt idx="14">
                  <c:v>264</c:v>
                </c:pt>
                <c:pt idx="15">
                  <c:v>0</c:v>
                </c:pt>
                <c:pt idx="16">
                  <c:v>679</c:v>
                </c:pt>
                <c:pt idx="17">
                  <c:v>498</c:v>
                </c:pt>
                <c:pt idx="18">
                  <c:v>1122</c:v>
                </c:pt>
                <c:pt idx="19">
                  <c:v>74</c:v>
                </c:pt>
                <c:pt idx="20">
                  <c:v>806</c:v>
                </c:pt>
                <c:pt idx="21">
                  <c:v>1010</c:v>
                </c:pt>
                <c:pt idx="22">
                  <c:v>0</c:v>
                </c:pt>
                <c:pt idx="23">
                  <c:v>203</c:v>
                </c:pt>
              </c:numCache>
            </c:numRef>
          </c:val>
          <c:smooth val="0"/>
          <c:extLst>
            <c:ext xmlns:c16="http://schemas.microsoft.com/office/drawing/2014/chart" uri="{C3380CC4-5D6E-409C-BE32-E72D297353CC}">
              <c16:uniqueId val="{00000005-24D9-4765-A93E-31E3E5245E9D}"/>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0</c:v>
                </c:pt>
                <c:pt idx="1">
                  <c:v>861</c:v>
                </c:pt>
                <c:pt idx="2">
                  <c:v>74</c:v>
                </c:pt>
                <c:pt idx="3">
                  <c:v>792</c:v>
                </c:pt>
                <c:pt idx="4">
                  <c:v>172</c:v>
                </c:pt>
                <c:pt idx="5">
                  <c:v>536</c:v>
                </c:pt>
                <c:pt idx="6">
                  <c:v>0</c:v>
                </c:pt>
                <c:pt idx="7">
                  <c:v>205</c:v>
                </c:pt>
                <c:pt idx="8">
                  <c:v>474</c:v>
                </c:pt>
                <c:pt idx="9">
                  <c:v>0</c:v>
                </c:pt>
                <c:pt idx="10">
                  <c:v>153</c:v>
                </c:pt>
                <c:pt idx="11">
                  <c:v>125</c:v>
                </c:pt>
                <c:pt idx="12">
                  <c:v>80</c:v>
                </c:pt>
                <c:pt idx="13">
                  <c:v>262</c:v>
                </c:pt>
                <c:pt idx="14">
                  <c:v>1005</c:v>
                </c:pt>
                <c:pt idx="15">
                  <c:v>0</c:v>
                </c:pt>
                <c:pt idx="16">
                  <c:v>0</c:v>
                </c:pt>
                <c:pt idx="17">
                  <c:v>730</c:v>
                </c:pt>
                <c:pt idx="18">
                  <c:v>426</c:v>
                </c:pt>
                <c:pt idx="19">
                  <c:v>74</c:v>
                </c:pt>
                <c:pt idx="20">
                  <c:v>285</c:v>
                </c:pt>
                <c:pt idx="21">
                  <c:v>198</c:v>
                </c:pt>
                <c:pt idx="22">
                  <c:v>0</c:v>
                </c:pt>
                <c:pt idx="23">
                  <c:v>504</c:v>
                </c:pt>
              </c:numCache>
            </c:numRef>
          </c:val>
          <c:smooth val="0"/>
          <c:extLst>
            <c:ext xmlns:c16="http://schemas.microsoft.com/office/drawing/2014/chart" uri="{C3380CC4-5D6E-409C-BE32-E72D297353CC}">
              <c16:uniqueId val="{00000006-24D9-4765-A93E-31E3E5245E9D}"/>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785</c:v>
                </c:pt>
                <c:pt idx="1">
                  <c:v>255</c:v>
                </c:pt>
                <c:pt idx="2">
                  <c:v>3711</c:v>
                </c:pt>
                <c:pt idx="3">
                  <c:v>605</c:v>
                </c:pt>
                <c:pt idx="4">
                  <c:v>70</c:v>
                </c:pt>
                <c:pt idx="5">
                  <c:v>3329</c:v>
                </c:pt>
                <c:pt idx="6">
                  <c:v>1633</c:v>
                </c:pt>
                <c:pt idx="7">
                  <c:v>250</c:v>
                </c:pt>
                <c:pt idx="8">
                  <c:v>1069</c:v>
                </c:pt>
                <c:pt idx="9">
                  <c:v>1982</c:v>
                </c:pt>
                <c:pt idx="10">
                  <c:v>300</c:v>
                </c:pt>
                <c:pt idx="11">
                  <c:v>857</c:v>
                </c:pt>
                <c:pt idx="12">
                  <c:v>0</c:v>
                </c:pt>
                <c:pt idx="13">
                  <c:v>987</c:v>
                </c:pt>
                <c:pt idx="14">
                  <c:v>143</c:v>
                </c:pt>
                <c:pt idx="15">
                  <c:v>1184</c:v>
                </c:pt>
                <c:pt idx="16">
                  <c:v>4648</c:v>
                </c:pt>
                <c:pt idx="17">
                  <c:v>1989</c:v>
                </c:pt>
                <c:pt idx="18">
                  <c:v>1055</c:v>
                </c:pt>
                <c:pt idx="19">
                  <c:v>1583</c:v>
                </c:pt>
                <c:pt idx="20">
                  <c:v>309</c:v>
                </c:pt>
                <c:pt idx="21">
                  <c:v>415</c:v>
                </c:pt>
                <c:pt idx="22">
                  <c:v>1126</c:v>
                </c:pt>
                <c:pt idx="23">
                  <c:v>1599</c:v>
                </c:pt>
              </c:numCache>
            </c:numRef>
          </c:val>
          <c:smooth val="0"/>
          <c:extLst>
            <c:ext xmlns:c16="http://schemas.microsoft.com/office/drawing/2014/chart" uri="{C3380CC4-5D6E-409C-BE32-E72D297353CC}">
              <c16:uniqueId val="{00000007-24D9-4765-A93E-31E3E5245E9D}"/>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0</c:v>
                </c:pt>
                <c:pt idx="1">
                  <c:v>0</c:v>
                </c:pt>
                <c:pt idx="2">
                  <c:v>446</c:v>
                </c:pt>
                <c:pt idx="3">
                  <c:v>747</c:v>
                </c:pt>
                <c:pt idx="4">
                  <c:v>528</c:v>
                </c:pt>
                <c:pt idx="5">
                  <c:v>253</c:v>
                </c:pt>
                <c:pt idx="6">
                  <c:v>3078</c:v>
                </c:pt>
                <c:pt idx="7">
                  <c:v>488</c:v>
                </c:pt>
                <c:pt idx="8">
                  <c:v>246</c:v>
                </c:pt>
                <c:pt idx="9">
                  <c:v>977</c:v>
                </c:pt>
                <c:pt idx="10">
                  <c:v>374</c:v>
                </c:pt>
                <c:pt idx="11">
                  <c:v>3945</c:v>
                </c:pt>
                <c:pt idx="12">
                  <c:v>261</c:v>
                </c:pt>
                <c:pt idx="13">
                  <c:v>147</c:v>
                </c:pt>
                <c:pt idx="14">
                  <c:v>447</c:v>
                </c:pt>
                <c:pt idx="15">
                  <c:v>80</c:v>
                </c:pt>
                <c:pt idx="16">
                  <c:v>763</c:v>
                </c:pt>
                <c:pt idx="17">
                  <c:v>380</c:v>
                </c:pt>
                <c:pt idx="18">
                  <c:v>1023</c:v>
                </c:pt>
                <c:pt idx="19">
                  <c:v>1337</c:v>
                </c:pt>
                <c:pt idx="20">
                  <c:v>366</c:v>
                </c:pt>
                <c:pt idx="21">
                  <c:v>388</c:v>
                </c:pt>
                <c:pt idx="22">
                  <c:v>200</c:v>
                </c:pt>
                <c:pt idx="23">
                  <c:v>752</c:v>
                </c:pt>
              </c:numCache>
            </c:numRef>
          </c:val>
          <c:smooth val="0"/>
          <c:extLst>
            <c:ext xmlns:c16="http://schemas.microsoft.com/office/drawing/2014/chart" uri="{C3380CC4-5D6E-409C-BE32-E72D297353CC}">
              <c16:uniqueId val="{00000008-24D9-4765-A93E-31E3E5245E9D}"/>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0</c:v>
                </c:pt>
                <c:pt idx="1">
                  <c:v>697</c:v>
                </c:pt>
                <c:pt idx="2">
                  <c:v>954</c:v>
                </c:pt>
                <c:pt idx="3">
                  <c:v>1314</c:v>
                </c:pt>
                <c:pt idx="4">
                  <c:v>685</c:v>
                </c:pt>
                <c:pt idx="5">
                  <c:v>1286</c:v>
                </c:pt>
                <c:pt idx="6">
                  <c:v>1969</c:v>
                </c:pt>
                <c:pt idx="7">
                  <c:v>2405</c:v>
                </c:pt>
                <c:pt idx="8">
                  <c:v>1628</c:v>
                </c:pt>
                <c:pt idx="9">
                  <c:v>3274</c:v>
                </c:pt>
                <c:pt idx="10">
                  <c:v>823</c:v>
                </c:pt>
                <c:pt idx="11">
                  <c:v>1123</c:v>
                </c:pt>
                <c:pt idx="12">
                  <c:v>787</c:v>
                </c:pt>
                <c:pt idx="13">
                  <c:v>1011</c:v>
                </c:pt>
                <c:pt idx="14">
                  <c:v>0</c:v>
                </c:pt>
                <c:pt idx="15">
                  <c:v>2127</c:v>
                </c:pt>
                <c:pt idx="16">
                  <c:v>0</c:v>
                </c:pt>
                <c:pt idx="17">
                  <c:v>296</c:v>
                </c:pt>
                <c:pt idx="18">
                  <c:v>607</c:v>
                </c:pt>
                <c:pt idx="19">
                  <c:v>711</c:v>
                </c:pt>
                <c:pt idx="20">
                  <c:v>1064</c:v>
                </c:pt>
                <c:pt idx="21">
                  <c:v>0</c:v>
                </c:pt>
                <c:pt idx="22">
                  <c:v>812</c:v>
                </c:pt>
                <c:pt idx="23">
                  <c:v>0</c:v>
                </c:pt>
              </c:numCache>
            </c:numRef>
          </c:val>
          <c:smooth val="0"/>
          <c:extLst>
            <c:ext xmlns:c16="http://schemas.microsoft.com/office/drawing/2014/chart" uri="{C3380CC4-5D6E-409C-BE32-E72D297353CC}">
              <c16:uniqueId val="{00000009-24D9-4765-A93E-31E3E5245E9D}"/>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460</c:v>
                </c:pt>
                <c:pt idx="1">
                  <c:v>830</c:v>
                </c:pt>
                <c:pt idx="2">
                  <c:v>2154</c:v>
                </c:pt>
                <c:pt idx="3">
                  <c:v>1454</c:v>
                </c:pt>
                <c:pt idx="4">
                  <c:v>1437</c:v>
                </c:pt>
                <c:pt idx="5">
                  <c:v>1974</c:v>
                </c:pt>
                <c:pt idx="6">
                  <c:v>3015</c:v>
                </c:pt>
                <c:pt idx="7">
                  <c:v>1891</c:v>
                </c:pt>
                <c:pt idx="8">
                  <c:v>1604</c:v>
                </c:pt>
                <c:pt idx="9">
                  <c:v>1861</c:v>
                </c:pt>
                <c:pt idx="10">
                  <c:v>1151</c:v>
                </c:pt>
                <c:pt idx="11">
                  <c:v>2491</c:v>
                </c:pt>
                <c:pt idx="12">
                  <c:v>953</c:v>
                </c:pt>
                <c:pt idx="13">
                  <c:v>1573</c:v>
                </c:pt>
                <c:pt idx="14">
                  <c:v>1654</c:v>
                </c:pt>
                <c:pt idx="15">
                  <c:v>4724</c:v>
                </c:pt>
                <c:pt idx="16">
                  <c:v>2804</c:v>
                </c:pt>
                <c:pt idx="17">
                  <c:v>2194</c:v>
                </c:pt>
                <c:pt idx="18">
                  <c:v>590</c:v>
                </c:pt>
                <c:pt idx="19">
                  <c:v>1258</c:v>
                </c:pt>
                <c:pt idx="20">
                  <c:v>1710</c:v>
                </c:pt>
                <c:pt idx="21">
                  <c:v>2560</c:v>
                </c:pt>
                <c:pt idx="22">
                  <c:v>732</c:v>
                </c:pt>
                <c:pt idx="23">
                  <c:v>1461</c:v>
                </c:pt>
              </c:numCache>
            </c:numRef>
          </c:val>
          <c:smooth val="0"/>
          <c:extLst>
            <c:ext xmlns:c16="http://schemas.microsoft.com/office/drawing/2014/chart" uri="{C3380CC4-5D6E-409C-BE32-E72D297353CC}">
              <c16:uniqueId val="{0000000A-24D9-4765-A93E-31E3E5245E9D}"/>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9</c:v>
                </c:pt>
                <c:pt idx="1">
                  <c:v>73</c:v>
                </c:pt>
                <c:pt idx="2">
                  <c:v>51</c:v>
                </c:pt>
                <c:pt idx="3">
                  <c:v>0</c:v>
                </c:pt>
                <c:pt idx="4">
                  <c:v>0</c:v>
                </c:pt>
                <c:pt idx="5">
                  <c:v>0</c:v>
                </c:pt>
                <c:pt idx="6">
                  <c:v>203</c:v>
                </c:pt>
                <c:pt idx="7">
                  <c:v>129</c:v>
                </c:pt>
                <c:pt idx="8">
                  <c:v>0</c:v>
                </c:pt>
                <c:pt idx="9">
                  <c:v>0</c:v>
                </c:pt>
                <c:pt idx="10">
                  <c:v>28</c:v>
                </c:pt>
                <c:pt idx="11">
                  <c:v>16</c:v>
                </c:pt>
                <c:pt idx="12">
                  <c:v>26</c:v>
                </c:pt>
                <c:pt idx="13">
                  <c:v>0</c:v>
                </c:pt>
                <c:pt idx="14">
                  <c:v>0</c:v>
                </c:pt>
                <c:pt idx="15">
                  <c:v>0</c:v>
                </c:pt>
                <c:pt idx="16">
                  <c:v>77</c:v>
                </c:pt>
                <c:pt idx="17">
                  <c:v>231</c:v>
                </c:pt>
                <c:pt idx="18">
                  <c:v>29</c:v>
                </c:pt>
                <c:pt idx="19">
                  <c:v>0</c:v>
                </c:pt>
                <c:pt idx="20">
                  <c:v>31</c:v>
                </c:pt>
                <c:pt idx="21">
                  <c:v>0</c:v>
                </c:pt>
                <c:pt idx="22">
                  <c:v>0</c:v>
                </c:pt>
                <c:pt idx="23">
                  <c:v>56</c:v>
                </c:pt>
              </c:numCache>
            </c:numRef>
          </c:val>
          <c:smooth val="0"/>
          <c:extLst>
            <c:ext xmlns:c16="http://schemas.microsoft.com/office/drawing/2014/chart" uri="{C3380CC4-5D6E-409C-BE32-E72D297353CC}">
              <c16:uniqueId val="{0000000B-24D9-4765-A93E-31E3E5245E9D}"/>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32</c:v>
                </c:pt>
                <c:pt idx="1">
                  <c:v>0</c:v>
                </c:pt>
                <c:pt idx="2">
                  <c:v>39</c:v>
                </c:pt>
                <c:pt idx="3">
                  <c:v>1</c:v>
                </c:pt>
                <c:pt idx="4">
                  <c:v>29</c:v>
                </c:pt>
                <c:pt idx="5">
                  <c:v>82</c:v>
                </c:pt>
                <c:pt idx="6">
                  <c:v>5</c:v>
                </c:pt>
                <c:pt idx="7">
                  <c:v>654</c:v>
                </c:pt>
                <c:pt idx="8">
                  <c:v>161</c:v>
                </c:pt>
                <c:pt idx="9">
                  <c:v>35</c:v>
                </c:pt>
                <c:pt idx="10">
                  <c:v>154</c:v>
                </c:pt>
                <c:pt idx="11">
                  <c:v>53</c:v>
                </c:pt>
                <c:pt idx="12">
                  <c:v>476</c:v>
                </c:pt>
                <c:pt idx="13">
                  <c:v>0</c:v>
                </c:pt>
                <c:pt idx="14">
                  <c:v>20</c:v>
                </c:pt>
                <c:pt idx="15">
                  <c:v>0</c:v>
                </c:pt>
                <c:pt idx="16">
                  <c:v>0</c:v>
                </c:pt>
                <c:pt idx="17">
                  <c:v>27</c:v>
                </c:pt>
                <c:pt idx="18">
                  <c:v>49</c:v>
                </c:pt>
                <c:pt idx="19">
                  <c:v>53</c:v>
                </c:pt>
                <c:pt idx="20">
                  <c:v>237</c:v>
                </c:pt>
                <c:pt idx="21">
                  <c:v>133</c:v>
                </c:pt>
                <c:pt idx="22">
                  <c:v>76</c:v>
                </c:pt>
                <c:pt idx="23">
                  <c:v>72</c:v>
                </c:pt>
              </c:numCache>
            </c:numRef>
          </c:val>
          <c:smooth val="0"/>
          <c:extLst>
            <c:ext xmlns:c16="http://schemas.microsoft.com/office/drawing/2014/chart" uri="{C3380CC4-5D6E-409C-BE32-E72D297353CC}">
              <c16:uniqueId val="{0000000C-24D9-4765-A93E-31E3E5245E9D}"/>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1068</c:v>
                </c:pt>
                <c:pt idx="1">
                  <c:v>466</c:v>
                </c:pt>
                <c:pt idx="2">
                  <c:v>924</c:v>
                </c:pt>
                <c:pt idx="3">
                  <c:v>1960</c:v>
                </c:pt>
                <c:pt idx="4">
                  <c:v>2833</c:v>
                </c:pt>
                <c:pt idx="5">
                  <c:v>1966</c:v>
                </c:pt>
                <c:pt idx="6">
                  <c:v>4052</c:v>
                </c:pt>
                <c:pt idx="7">
                  <c:v>1873</c:v>
                </c:pt>
                <c:pt idx="8">
                  <c:v>739</c:v>
                </c:pt>
                <c:pt idx="9">
                  <c:v>1003</c:v>
                </c:pt>
                <c:pt idx="10">
                  <c:v>442</c:v>
                </c:pt>
                <c:pt idx="11">
                  <c:v>1293</c:v>
                </c:pt>
                <c:pt idx="12">
                  <c:v>580</c:v>
                </c:pt>
                <c:pt idx="13">
                  <c:v>911</c:v>
                </c:pt>
                <c:pt idx="14">
                  <c:v>1293</c:v>
                </c:pt>
                <c:pt idx="15">
                  <c:v>3987</c:v>
                </c:pt>
                <c:pt idx="16">
                  <c:v>1398</c:v>
                </c:pt>
                <c:pt idx="17">
                  <c:v>3986</c:v>
                </c:pt>
                <c:pt idx="18">
                  <c:v>1278</c:v>
                </c:pt>
                <c:pt idx="19">
                  <c:v>2753</c:v>
                </c:pt>
                <c:pt idx="20">
                  <c:v>1276</c:v>
                </c:pt>
                <c:pt idx="21">
                  <c:v>756</c:v>
                </c:pt>
                <c:pt idx="22">
                  <c:v>0</c:v>
                </c:pt>
                <c:pt idx="23">
                  <c:v>597</c:v>
                </c:pt>
              </c:numCache>
            </c:numRef>
          </c:val>
          <c:smooth val="0"/>
          <c:extLst>
            <c:ext xmlns:c16="http://schemas.microsoft.com/office/drawing/2014/chart" uri="{C3380CC4-5D6E-409C-BE32-E72D297353CC}">
              <c16:uniqueId val="{0000000D-24D9-4765-A93E-31E3E5245E9D}"/>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1062</c:v>
                </c:pt>
                <c:pt idx="1">
                  <c:v>0</c:v>
                </c:pt>
                <c:pt idx="2">
                  <c:v>0</c:v>
                </c:pt>
                <c:pt idx="3">
                  <c:v>170</c:v>
                </c:pt>
                <c:pt idx="4">
                  <c:v>95</c:v>
                </c:pt>
                <c:pt idx="5">
                  <c:v>444</c:v>
                </c:pt>
                <c:pt idx="6">
                  <c:v>670</c:v>
                </c:pt>
                <c:pt idx="7">
                  <c:v>1074</c:v>
                </c:pt>
                <c:pt idx="8">
                  <c:v>815</c:v>
                </c:pt>
                <c:pt idx="9">
                  <c:v>497</c:v>
                </c:pt>
                <c:pt idx="10">
                  <c:v>655</c:v>
                </c:pt>
                <c:pt idx="11">
                  <c:v>409</c:v>
                </c:pt>
                <c:pt idx="12">
                  <c:v>426</c:v>
                </c:pt>
                <c:pt idx="13">
                  <c:v>537</c:v>
                </c:pt>
                <c:pt idx="14">
                  <c:v>667</c:v>
                </c:pt>
                <c:pt idx="15">
                  <c:v>0</c:v>
                </c:pt>
                <c:pt idx="16">
                  <c:v>1260</c:v>
                </c:pt>
                <c:pt idx="17">
                  <c:v>321</c:v>
                </c:pt>
                <c:pt idx="18">
                  <c:v>401</c:v>
                </c:pt>
                <c:pt idx="19">
                  <c:v>296</c:v>
                </c:pt>
                <c:pt idx="20">
                  <c:v>825</c:v>
                </c:pt>
                <c:pt idx="21">
                  <c:v>1202</c:v>
                </c:pt>
                <c:pt idx="22">
                  <c:v>378</c:v>
                </c:pt>
                <c:pt idx="23">
                  <c:v>153</c:v>
                </c:pt>
              </c:numCache>
            </c:numRef>
          </c:val>
          <c:smooth val="0"/>
          <c:extLst>
            <c:ext xmlns:c16="http://schemas.microsoft.com/office/drawing/2014/chart" uri="{C3380CC4-5D6E-409C-BE32-E72D297353CC}">
              <c16:uniqueId val="{0000000E-24D9-4765-A93E-31E3E5245E9D}"/>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0</c:v>
                </c:pt>
                <c:pt idx="1">
                  <c:v>22</c:v>
                </c:pt>
                <c:pt idx="2">
                  <c:v>53</c:v>
                </c:pt>
                <c:pt idx="3">
                  <c:v>4</c:v>
                </c:pt>
                <c:pt idx="4">
                  <c:v>33</c:v>
                </c:pt>
                <c:pt idx="5">
                  <c:v>29</c:v>
                </c:pt>
                <c:pt idx="6">
                  <c:v>13</c:v>
                </c:pt>
                <c:pt idx="7">
                  <c:v>0</c:v>
                </c:pt>
                <c:pt idx="8">
                  <c:v>23</c:v>
                </c:pt>
                <c:pt idx="9">
                  <c:v>105</c:v>
                </c:pt>
                <c:pt idx="10">
                  <c:v>23</c:v>
                </c:pt>
                <c:pt idx="11">
                  <c:v>55</c:v>
                </c:pt>
                <c:pt idx="12">
                  <c:v>3</c:v>
                </c:pt>
                <c:pt idx="13">
                  <c:v>1</c:v>
                </c:pt>
                <c:pt idx="14">
                  <c:v>28</c:v>
                </c:pt>
                <c:pt idx="15">
                  <c:v>6</c:v>
                </c:pt>
                <c:pt idx="16">
                  <c:v>22</c:v>
                </c:pt>
                <c:pt idx="17">
                  <c:v>1</c:v>
                </c:pt>
                <c:pt idx="18">
                  <c:v>63</c:v>
                </c:pt>
                <c:pt idx="19">
                  <c:v>41</c:v>
                </c:pt>
                <c:pt idx="20">
                  <c:v>9</c:v>
                </c:pt>
                <c:pt idx="21">
                  <c:v>6</c:v>
                </c:pt>
                <c:pt idx="22">
                  <c:v>196</c:v>
                </c:pt>
                <c:pt idx="23">
                  <c:v>2</c:v>
                </c:pt>
              </c:numCache>
            </c:numRef>
          </c:val>
          <c:smooth val="0"/>
          <c:extLst>
            <c:ext xmlns:c16="http://schemas.microsoft.com/office/drawing/2014/chart" uri="{C3380CC4-5D6E-409C-BE32-E72D297353CC}">
              <c16:uniqueId val="{0000000F-24D9-4765-A93E-31E3E5245E9D}"/>
            </c:ext>
          </c:extLst>
        </c:ser>
        <c:dLbls>
          <c:showLegendKey val="0"/>
          <c:showVal val="0"/>
          <c:showCatName val="0"/>
          <c:showSerName val="0"/>
          <c:showPercent val="0"/>
          <c:showBubbleSize val="0"/>
        </c:dLbls>
        <c:smooth val="0"/>
        <c:axId val="323538200"/>
        <c:axId val="323541152"/>
      </c:lineChart>
      <c:catAx>
        <c:axId val="32353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41152"/>
        <c:crosses val="autoZero"/>
        <c:auto val="1"/>
        <c:lblAlgn val="ctr"/>
        <c:lblOffset val="100"/>
        <c:noMultiLvlLbl val="0"/>
      </c:catAx>
      <c:valAx>
        <c:axId val="32354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3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SPD</c:v>
                </c:pt>
              </c:strCache>
            </c:strRef>
          </c:tx>
          <c:spPr>
            <a:ln w="28575" cap="rnd">
              <a:solidFill>
                <a:schemeClr val="accent1"/>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Sheet1!$B$2:$B$25</c:f>
              <c:numCache>
                <c:formatCode>General</c:formatCode>
                <c:ptCount val="24"/>
                <c:pt idx="0">
                  <c:v>160</c:v>
                </c:pt>
                <c:pt idx="1">
                  <c:v>461</c:v>
                </c:pt>
                <c:pt idx="2">
                  <c:v>350</c:v>
                </c:pt>
                <c:pt idx="3">
                  <c:v>1622</c:v>
                </c:pt>
                <c:pt idx="4">
                  <c:v>333</c:v>
                </c:pt>
                <c:pt idx="5">
                  <c:v>672</c:v>
                </c:pt>
                <c:pt idx="6">
                  <c:v>253</c:v>
                </c:pt>
                <c:pt idx="7">
                  <c:v>4318</c:v>
                </c:pt>
                <c:pt idx="8">
                  <c:v>0</c:v>
                </c:pt>
                <c:pt idx="9">
                  <c:v>1262</c:v>
                </c:pt>
                <c:pt idx="10">
                  <c:v>677</c:v>
                </c:pt>
                <c:pt idx="11">
                  <c:v>435</c:v>
                </c:pt>
                <c:pt idx="12">
                  <c:v>794</c:v>
                </c:pt>
                <c:pt idx="13">
                  <c:v>593</c:v>
                </c:pt>
                <c:pt idx="14">
                  <c:v>354</c:v>
                </c:pt>
                <c:pt idx="15">
                  <c:v>1061</c:v>
                </c:pt>
                <c:pt idx="16">
                  <c:v>1358</c:v>
                </c:pt>
                <c:pt idx="17">
                  <c:v>443</c:v>
                </c:pt>
                <c:pt idx="18">
                  <c:v>988</c:v>
                </c:pt>
                <c:pt idx="19">
                  <c:v>514</c:v>
                </c:pt>
                <c:pt idx="20">
                  <c:v>418</c:v>
                </c:pt>
                <c:pt idx="21">
                  <c:v>1023</c:v>
                </c:pt>
                <c:pt idx="22">
                  <c:v>953</c:v>
                </c:pt>
                <c:pt idx="23">
                  <c:v>786</c:v>
                </c:pt>
              </c:numCache>
            </c:numRef>
          </c:val>
          <c:smooth val="0"/>
          <c:extLst>
            <c:ext xmlns:c16="http://schemas.microsoft.com/office/drawing/2014/chart" uri="{C3380CC4-5D6E-409C-BE32-E72D297353CC}">
              <c16:uniqueId val="{00000000-8FD9-408B-90DD-279E2739767E}"/>
            </c:ext>
          </c:extLst>
        </c:ser>
        <c:ser>
          <c:idx val="1"/>
          <c:order val="1"/>
          <c:tx>
            <c:strRef>
              <c:f>Sheet1!$C$1</c:f>
              <c:strCache>
                <c:ptCount val="1"/>
                <c:pt idx="0">
                  <c:v>CDU</c:v>
                </c:pt>
              </c:strCache>
            </c:strRef>
          </c:tx>
          <c:spPr>
            <a:ln w="28575" cap="rnd">
              <a:solidFill>
                <a:schemeClr val="accent2"/>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Sheet1!$C$2:$C$25</c:f>
              <c:numCache>
                <c:formatCode>General</c:formatCode>
                <c:ptCount val="24"/>
                <c:pt idx="0">
                  <c:v>46</c:v>
                </c:pt>
                <c:pt idx="1">
                  <c:v>25</c:v>
                </c:pt>
                <c:pt idx="2">
                  <c:v>744</c:v>
                </c:pt>
                <c:pt idx="3">
                  <c:v>505</c:v>
                </c:pt>
                <c:pt idx="4">
                  <c:v>345</c:v>
                </c:pt>
                <c:pt idx="5">
                  <c:v>1508</c:v>
                </c:pt>
                <c:pt idx="6">
                  <c:v>0</c:v>
                </c:pt>
                <c:pt idx="7">
                  <c:v>0</c:v>
                </c:pt>
                <c:pt idx="8">
                  <c:v>0</c:v>
                </c:pt>
                <c:pt idx="9">
                  <c:v>37</c:v>
                </c:pt>
                <c:pt idx="10">
                  <c:v>160</c:v>
                </c:pt>
                <c:pt idx="11">
                  <c:v>64</c:v>
                </c:pt>
                <c:pt idx="12">
                  <c:v>738</c:v>
                </c:pt>
                <c:pt idx="13">
                  <c:v>174</c:v>
                </c:pt>
                <c:pt idx="14">
                  <c:v>534</c:v>
                </c:pt>
                <c:pt idx="15">
                  <c:v>249</c:v>
                </c:pt>
                <c:pt idx="16">
                  <c:v>765</c:v>
                </c:pt>
                <c:pt idx="17">
                  <c:v>199</c:v>
                </c:pt>
                <c:pt idx="18">
                  <c:v>127</c:v>
                </c:pt>
                <c:pt idx="19">
                  <c:v>328</c:v>
                </c:pt>
                <c:pt idx="20">
                  <c:v>83</c:v>
                </c:pt>
                <c:pt idx="21">
                  <c:v>0</c:v>
                </c:pt>
                <c:pt idx="22">
                  <c:v>1</c:v>
                </c:pt>
                <c:pt idx="23">
                  <c:v>78</c:v>
                </c:pt>
              </c:numCache>
            </c:numRef>
          </c:val>
          <c:smooth val="0"/>
          <c:extLst>
            <c:ext xmlns:c16="http://schemas.microsoft.com/office/drawing/2014/chart" uri="{C3380CC4-5D6E-409C-BE32-E72D297353CC}">
              <c16:uniqueId val="{00000001-8FD9-408B-90DD-279E2739767E}"/>
            </c:ext>
          </c:extLst>
        </c:ser>
        <c:ser>
          <c:idx val="2"/>
          <c:order val="2"/>
          <c:tx>
            <c:strRef>
              <c:f>Sheet1!$D$1</c:f>
              <c:strCache>
                <c:ptCount val="1"/>
                <c:pt idx="0">
                  <c:v>FDP</c:v>
                </c:pt>
              </c:strCache>
            </c:strRef>
          </c:tx>
          <c:spPr>
            <a:ln w="28575" cap="rnd">
              <a:solidFill>
                <a:schemeClr val="accent3"/>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Sheet1!$D$2:$D$25</c:f>
              <c:numCache>
                <c:formatCode>General</c:formatCode>
                <c:ptCount val="24"/>
                <c:pt idx="0">
                  <c:v>138</c:v>
                </c:pt>
                <c:pt idx="1">
                  <c:v>140</c:v>
                </c:pt>
                <c:pt idx="2">
                  <c:v>632</c:v>
                </c:pt>
                <c:pt idx="3">
                  <c:v>200</c:v>
                </c:pt>
                <c:pt idx="4">
                  <c:v>625</c:v>
                </c:pt>
                <c:pt idx="5">
                  <c:v>177</c:v>
                </c:pt>
                <c:pt idx="6">
                  <c:v>67</c:v>
                </c:pt>
                <c:pt idx="7">
                  <c:v>1309</c:v>
                </c:pt>
                <c:pt idx="8">
                  <c:v>91</c:v>
                </c:pt>
                <c:pt idx="9">
                  <c:v>927</c:v>
                </c:pt>
                <c:pt idx="10">
                  <c:v>689</c:v>
                </c:pt>
                <c:pt idx="11">
                  <c:v>548</c:v>
                </c:pt>
                <c:pt idx="12">
                  <c:v>124</c:v>
                </c:pt>
                <c:pt idx="13">
                  <c:v>618</c:v>
                </c:pt>
                <c:pt idx="14">
                  <c:v>190</c:v>
                </c:pt>
                <c:pt idx="15">
                  <c:v>551</c:v>
                </c:pt>
                <c:pt idx="16">
                  <c:v>2192</c:v>
                </c:pt>
                <c:pt idx="17">
                  <c:v>1131</c:v>
                </c:pt>
                <c:pt idx="18">
                  <c:v>728</c:v>
                </c:pt>
                <c:pt idx="19">
                  <c:v>212</c:v>
                </c:pt>
                <c:pt idx="20">
                  <c:v>613</c:v>
                </c:pt>
                <c:pt idx="21">
                  <c:v>221</c:v>
                </c:pt>
                <c:pt idx="22">
                  <c:v>87</c:v>
                </c:pt>
                <c:pt idx="23">
                  <c:v>210</c:v>
                </c:pt>
              </c:numCache>
            </c:numRef>
          </c:val>
          <c:smooth val="0"/>
          <c:extLst>
            <c:ext xmlns:c16="http://schemas.microsoft.com/office/drawing/2014/chart" uri="{C3380CC4-5D6E-409C-BE32-E72D297353CC}">
              <c16:uniqueId val="{00000002-8FD9-408B-90DD-279E2739767E}"/>
            </c:ext>
          </c:extLst>
        </c:ser>
        <c:ser>
          <c:idx val="3"/>
          <c:order val="3"/>
          <c:tx>
            <c:strRef>
              <c:f>Sheet1!$E$1</c:f>
              <c:strCache>
                <c:ptCount val="1"/>
                <c:pt idx="0">
                  <c:v>Angela Merkel</c:v>
                </c:pt>
              </c:strCache>
            </c:strRef>
          </c:tx>
          <c:spPr>
            <a:ln w="28575" cap="rnd">
              <a:solidFill>
                <a:schemeClr val="accent4"/>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Sheet1!$E$2:$E$25</c:f>
              <c:numCache>
                <c:formatCode>General</c:formatCode>
                <c:ptCount val="24"/>
                <c:pt idx="0">
                  <c:v>1230</c:v>
                </c:pt>
                <c:pt idx="1">
                  <c:v>0</c:v>
                </c:pt>
                <c:pt idx="2">
                  <c:v>948</c:v>
                </c:pt>
                <c:pt idx="3">
                  <c:v>0</c:v>
                </c:pt>
                <c:pt idx="4">
                  <c:v>693</c:v>
                </c:pt>
                <c:pt idx="5">
                  <c:v>0</c:v>
                </c:pt>
                <c:pt idx="6">
                  <c:v>672</c:v>
                </c:pt>
                <c:pt idx="7">
                  <c:v>778</c:v>
                </c:pt>
                <c:pt idx="8">
                  <c:v>0</c:v>
                </c:pt>
                <c:pt idx="9">
                  <c:v>0</c:v>
                </c:pt>
                <c:pt idx="10">
                  <c:v>0</c:v>
                </c:pt>
                <c:pt idx="11">
                  <c:v>0</c:v>
                </c:pt>
                <c:pt idx="12">
                  <c:v>200</c:v>
                </c:pt>
                <c:pt idx="13">
                  <c:v>450</c:v>
                </c:pt>
                <c:pt idx="14">
                  <c:v>601</c:v>
                </c:pt>
                <c:pt idx="15">
                  <c:v>0</c:v>
                </c:pt>
                <c:pt idx="16">
                  <c:v>250</c:v>
                </c:pt>
                <c:pt idx="17">
                  <c:v>486</c:v>
                </c:pt>
                <c:pt idx="18">
                  <c:v>588</c:v>
                </c:pt>
                <c:pt idx="19">
                  <c:v>0</c:v>
                </c:pt>
                <c:pt idx="20">
                  <c:v>0</c:v>
                </c:pt>
                <c:pt idx="21">
                  <c:v>0</c:v>
                </c:pt>
                <c:pt idx="22">
                  <c:v>0</c:v>
                </c:pt>
                <c:pt idx="23">
                  <c:v>0</c:v>
                </c:pt>
              </c:numCache>
            </c:numRef>
          </c:val>
          <c:smooth val="0"/>
          <c:extLst>
            <c:ext xmlns:c16="http://schemas.microsoft.com/office/drawing/2014/chart" uri="{C3380CC4-5D6E-409C-BE32-E72D297353CC}">
              <c16:uniqueId val="{00000003-8FD9-408B-90DD-279E2739767E}"/>
            </c:ext>
          </c:extLst>
        </c:ser>
        <c:ser>
          <c:idx val="4"/>
          <c:order val="4"/>
          <c:tx>
            <c:strRef>
              <c:f>Sheet1!$F$1</c:f>
              <c:strCache>
                <c:ptCount val="1"/>
                <c:pt idx="0">
                  <c:v>BÜNDNIS 90/DIE GRÜNEN</c:v>
                </c:pt>
              </c:strCache>
            </c:strRef>
          </c:tx>
          <c:spPr>
            <a:ln w="28575" cap="rnd">
              <a:solidFill>
                <a:schemeClr val="accent5"/>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Sheet1!$F$2:$F$25</c:f>
              <c:numCache>
                <c:formatCode>General</c:formatCode>
                <c:ptCount val="24"/>
                <c:pt idx="0">
                  <c:v>168</c:v>
                </c:pt>
                <c:pt idx="1">
                  <c:v>288</c:v>
                </c:pt>
                <c:pt idx="2">
                  <c:v>218</c:v>
                </c:pt>
                <c:pt idx="3">
                  <c:v>0</c:v>
                </c:pt>
                <c:pt idx="4">
                  <c:v>411</c:v>
                </c:pt>
                <c:pt idx="5">
                  <c:v>23</c:v>
                </c:pt>
                <c:pt idx="6">
                  <c:v>723</c:v>
                </c:pt>
                <c:pt idx="7">
                  <c:v>382</c:v>
                </c:pt>
                <c:pt idx="8">
                  <c:v>77</c:v>
                </c:pt>
                <c:pt idx="9">
                  <c:v>0</c:v>
                </c:pt>
                <c:pt idx="10">
                  <c:v>0</c:v>
                </c:pt>
                <c:pt idx="11">
                  <c:v>360</c:v>
                </c:pt>
                <c:pt idx="12">
                  <c:v>56</c:v>
                </c:pt>
                <c:pt idx="13">
                  <c:v>74</c:v>
                </c:pt>
                <c:pt idx="14">
                  <c:v>0</c:v>
                </c:pt>
                <c:pt idx="15">
                  <c:v>187</c:v>
                </c:pt>
                <c:pt idx="16">
                  <c:v>212</c:v>
                </c:pt>
                <c:pt idx="17">
                  <c:v>52</c:v>
                </c:pt>
                <c:pt idx="18">
                  <c:v>1051</c:v>
                </c:pt>
                <c:pt idx="19">
                  <c:v>0</c:v>
                </c:pt>
                <c:pt idx="20">
                  <c:v>291</c:v>
                </c:pt>
                <c:pt idx="21">
                  <c:v>311</c:v>
                </c:pt>
                <c:pt idx="22">
                  <c:v>0</c:v>
                </c:pt>
                <c:pt idx="23">
                  <c:v>434</c:v>
                </c:pt>
              </c:numCache>
            </c:numRef>
          </c:val>
          <c:smooth val="0"/>
          <c:extLst>
            <c:ext xmlns:c16="http://schemas.microsoft.com/office/drawing/2014/chart" uri="{C3380CC4-5D6E-409C-BE32-E72D297353CC}">
              <c16:uniqueId val="{00000004-8FD9-408B-90DD-279E2739767E}"/>
            </c:ext>
          </c:extLst>
        </c:ser>
        <c:ser>
          <c:idx val="5"/>
          <c:order val="5"/>
          <c:tx>
            <c:strRef>
              <c:f>Sheet1!$G$1</c:f>
              <c:strCache>
                <c:ptCount val="1"/>
                <c:pt idx="0">
                  <c:v>DIE LINKE</c:v>
                </c:pt>
              </c:strCache>
            </c:strRef>
          </c:tx>
          <c:spPr>
            <a:ln w="28575" cap="rnd">
              <a:solidFill>
                <a:schemeClr val="accent6"/>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Sheet1!$G$2:$G$25</c:f>
              <c:numCache>
                <c:formatCode>General</c:formatCode>
                <c:ptCount val="24"/>
                <c:pt idx="0">
                  <c:v>1252</c:v>
                </c:pt>
                <c:pt idx="1">
                  <c:v>138</c:v>
                </c:pt>
                <c:pt idx="2">
                  <c:v>284</c:v>
                </c:pt>
                <c:pt idx="3">
                  <c:v>930</c:v>
                </c:pt>
                <c:pt idx="4">
                  <c:v>401</c:v>
                </c:pt>
                <c:pt idx="5">
                  <c:v>1483</c:v>
                </c:pt>
                <c:pt idx="6">
                  <c:v>29</c:v>
                </c:pt>
                <c:pt idx="7">
                  <c:v>1121</c:v>
                </c:pt>
                <c:pt idx="8">
                  <c:v>447</c:v>
                </c:pt>
                <c:pt idx="9">
                  <c:v>331</c:v>
                </c:pt>
                <c:pt idx="10">
                  <c:v>234</c:v>
                </c:pt>
                <c:pt idx="11">
                  <c:v>259</c:v>
                </c:pt>
                <c:pt idx="12">
                  <c:v>676</c:v>
                </c:pt>
                <c:pt idx="13">
                  <c:v>427</c:v>
                </c:pt>
                <c:pt idx="14">
                  <c:v>341</c:v>
                </c:pt>
                <c:pt idx="15">
                  <c:v>0</c:v>
                </c:pt>
                <c:pt idx="16">
                  <c:v>699</c:v>
                </c:pt>
                <c:pt idx="17">
                  <c:v>1048</c:v>
                </c:pt>
                <c:pt idx="18">
                  <c:v>1746</c:v>
                </c:pt>
                <c:pt idx="19">
                  <c:v>40</c:v>
                </c:pt>
                <c:pt idx="20">
                  <c:v>1446</c:v>
                </c:pt>
                <c:pt idx="21">
                  <c:v>431</c:v>
                </c:pt>
                <c:pt idx="22">
                  <c:v>0</c:v>
                </c:pt>
                <c:pt idx="23">
                  <c:v>461</c:v>
                </c:pt>
              </c:numCache>
            </c:numRef>
          </c:val>
          <c:smooth val="0"/>
          <c:extLst>
            <c:ext xmlns:c16="http://schemas.microsoft.com/office/drawing/2014/chart" uri="{C3380CC4-5D6E-409C-BE32-E72D297353CC}">
              <c16:uniqueId val="{00000005-8FD9-408B-90DD-279E2739767E}"/>
            </c:ext>
          </c:extLst>
        </c:ser>
        <c:ser>
          <c:idx val="6"/>
          <c:order val="6"/>
          <c:tx>
            <c:strRef>
              <c:f>Sheet1!$H$1</c:f>
              <c:strCache>
                <c:ptCount val="1"/>
                <c:pt idx="0">
                  <c:v>Cem Özdemir</c:v>
                </c:pt>
              </c:strCache>
            </c:strRef>
          </c:tx>
          <c:spPr>
            <a:ln w="28575" cap="rnd">
              <a:solidFill>
                <a:schemeClr val="accent1">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Sheet1!$H$2:$H$25</c:f>
              <c:numCache>
                <c:formatCode>General</c:formatCode>
                <c:ptCount val="24"/>
                <c:pt idx="0">
                  <c:v>0</c:v>
                </c:pt>
                <c:pt idx="1">
                  <c:v>299</c:v>
                </c:pt>
                <c:pt idx="2">
                  <c:v>11</c:v>
                </c:pt>
                <c:pt idx="3">
                  <c:v>128</c:v>
                </c:pt>
                <c:pt idx="4">
                  <c:v>121</c:v>
                </c:pt>
                <c:pt idx="5">
                  <c:v>37</c:v>
                </c:pt>
                <c:pt idx="6">
                  <c:v>0</c:v>
                </c:pt>
                <c:pt idx="7">
                  <c:v>0</c:v>
                </c:pt>
                <c:pt idx="8">
                  <c:v>0</c:v>
                </c:pt>
                <c:pt idx="9">
                  <c:v>0</c:v>
                </c:pt>
                <c:pt idx="10">
                  <c:v>82</c:v>
                </c:pt>
                <c:pt idx="11">
                  <c:v>0</c:v>
                </c:pt>
                <c:pt idx="12">
                  <c:v>59</c:v>
                </c:pt>
                <c:pt idx="13">
                  <c:v>51</c:v>
                </c:pt>
                <c:pt idx="14">
                  <c:v>261</c:v>
                </c:pt>
                <c:pt idx="15">
                  <c:v>0</c:v>
                </c:pt>
                <c:pt idx="16">
                  <c:v>0</c:v>
                </c:pt>
                <c:pt idx="17">
                  <c:v>19</c:v>
                </c:pt>
                <c:pt idx="18">
                  <c:v>9</c:v>
                </c:pt>
                <c:pt idx="19">
                  <c:v>0</c:v>
                </c:pt>
                <c:pt idx="20">
                  <c:v>71</c:v>
                </c:pt>
                <c:pt idx="21">
                  <c:v>32</c:v>
                </c:pt>
                <c:pt idx="22">
                  <c:v>0</c:v>
                </c:pt>
                <c:pt idx="23">
                  <c:v>350</c:v>
                </c:pt>
              </c:numCache>
            </c:numRef>
          </c:val>
          <c:smooth val="0"/>
          <c:extLst>
            <c:ext xmlns:c16="http://schemas.microsoft.com/office/drawing/2014/chart" uri="{C3380CC4-5D6E-409C-BE32-E72D297353CC}">
              <c16:uniqueId val="{00000006-8FD9-408B-90DD-279E2739767E}"/>
            </c:ext>
          </c:extLst>
        </c:ser>
        <c:ser>
          <c:idx val="7"/>
          <c:order val="7"/>
          <c:tx>
            <c:strRef>
              <c:f>Sheet1!$I$1</c:f>
              <c:strCache>
                <c:ptCount val="1"/>
                <c:pt idx="0">
                  <c:v>CSU (Christlich-Soziale Union)</c:v>
                </c:pt>
              </c:strCache>
            </c:strRef>
          </c:tx>
          <c:spPr>
            <a:ln w="28575" cap="rnd">
              <a:solidFill>
                <a:schemeClr val="accent2">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Sheet1!$I$2:$I$25</c:f>
              <c:numCache>
                <c:formatCode>General</c:formatCode>
                <c:ptCount val="24"/>
                <c:pt idx="0">
                  <c:v>786</c:v>
                </c:pt>
                <c:pt idx="1">
                  <c:v>284</c:v>
                </c:pt>
                <c:pt idx="2">
                  <c:v>872</c:v>
                </c:pt>
                <c:pt idx="3">
                  <c:v>134</c:v>
                </c:pt>
                <c:pt idx="4">
                  <c:v>4</c:v>
                </c:pt>
                <c:pt idx="5">
                  <c:v>3549</c:v>
                </c:pt>
                <c:pt idx="6">
                  <c:v>1208</c:v>
                </c:pt>
                <c:pt idx="7">
                  <c:v>30</c:v>
                </c:pt>
                <c:pt idx="8">
                  <c:v>338</c:v>
                </c:pt>
                <c:pt idx="9">
                  <c:v>1085</c:v>
                </c:pt>
                <c:pt idx="10">
                  <c:v>85</c:v>
                </c:pt>
                <c:pt idx="11">
                  <c:v>60</c:v>
                </c:pt>
                <c:pt idx="12">
                  <c:v>0</c:v>
                </c:pt>
                <c:pt idx="13">
                  <c:v>362</c:v>
                </c:pt>
                <c:pt idx="14">
                  <c:v>37</c:v>
                </c:pt>
                <c:pt idx="15">
                  <c:v>155</c:v>
                </c:pt>
                <c:pt idx="16">
                  <c:v>553</c:v>
                </c:pt>
                <c:pt idx="17">
                  <c:v>618</c:v>
                </c:pt>
                <c:pt idx="18">
                  <c:v>204</c:v>
                </c:pt>
                <c:pt idx="19">
                  <c:v>2092</c:v>
                </c:pt>
                <c:pt idx="20">
                  <c:v>62</c:v>
                </c:pt>
                <c:pt idx="21">
                  <c:v>191</c:v>
                </c:pt>
                <c:pt idx="22">
                  <c:v>242</c:v>
                </c:pt>
                <c:pt idx="23">
                  <c:v>127</c:v>
                </c:pt>
              </c:numCache>
            </c:numRef>
          </c:val>
          <c:smooth val="0"/>
          <c:extLst>
            <c:ext xmlns:c16="http://schemas.microsoft.com/office/drawing/2014/chart" uri="{C3380CC4-5D6E-409C-BE32-E72D297353CC}">
              <c16:uniqueId val="{00000007-8FD9-408B-90DD-279E2739767E}"/>
            </c:ext>
          </c:extLst>
        </c:ser>
        <c:ser>
          <c:idx val="8"/>
          <c:order val="8"/>
          <c:tx>
            <c:strRef>
              <c:f>Sheet1!$J$1</c:f>
              <c:strCache>
                <c:ptCount val="1"/>
                <c:pt idx="0">
                  <c:v>Christian Lindner</c:v>
                </c:pt>
              </c:strCache>
            </c:strRef>
          </c:tx>
          <c:spPr>
            <a:ln w="28575" cap="rnd">
              <a:solidFill>
                <a:schemeClr val="accent3">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Sheet1!$J$2:$J$25</c:f>
              <c:numCache>
                <c:formatCode>General</c:formatCode>
                <c:ptCount val="24"/>
                <c:pt idx="0">
                  <c:v>0</c:v>
                </c:pt>
                <c:pt idx="1">
                  <c:v>0</c:v>
                </c:pt>
                <c:pt idx="2">
                  <c:v>57</c:v>
                </c:pt>
                <c:pt idx="3">
                  <c:v>118</c:v>
                </c:pt>
                <c:pt idx="4">
                  <c:v>146</c:v>
                </c:pt>
                <c:pt idx="5">
                  <c:v>12</c:v>
                </c:pt>
                <c:pt idx="6">
                  <c:v>2445</c:v>
                </c:pt>
                <c:pt idx="7">
                  <c:v>208</c:v>
                </c:pt>
                <c:pt idx="8">
                  <c:v>119</c:v>
                </c:pt>
                <c:pt idx="9">
                  <c:v>762</c:v>
                </c:pt>
                <c:pt idx="10">
                  <c:v>217</c:v>
                </c:pt>
                <c:pt idx="11">
                  <c:v>1704</c:v>
                </c:pt>
                <c:pt idx="12">
                  <c:v>26</c:v>
                </c:pt>
                <c:pt idx="13">
                  <c:v>23</c:v>
                </c:pt>
                <c:pt idx="14">
                  <c:v>71</c:v>
                </c:pt>
                <c:pt idx="15">
                  <c:v>17</c:v>
                </c:pt>
                <c:pt idx="16">
                  <c:v>174</c:v>
                </c:pt>
                <c:pt idx="17">
                  <c:v>123</c:v>
                </c:pt>
                <c:pt idx="18">
                  <c:v>935</c:v>
                </c:pt>
                <c:pt idx="19">
                  <c:v>192</c:v>
                </c:pt>
                <c:pt idx="20">
                  <c:v>240</c:v>
                </c:pt>
                <c:pt idx="21">
                  <c:v>217</c:v>
                </c:pt>
                <c:pt idx="22">
                  <c:v>147</c:v>
                </c:pt>
                <c:pt idx="23">
                  <c:v>121</c:v>
                </c:pt>
              </c:numCache>
            </c:numRef>
          </c:val>
          <c:smooth val="0"/>
          <c:extLst>
            <c:ext xmlns:c16="http://schemas.microsoft.com/office/drawing/2014/chart" uri="{C3380CC4-5D6E-409C-BE32-E72D297353CC}">
              <c16:uniqueId val="{00000008-8FD9-408B-90DD-279E2739767E}"/>
            </c:ext>
          </c:extLst>
        </c:ser>
        <c:ser>
          <c:idx val="9"/>
          <c:order val="9"/>
          <c:tx>
            <c:strRef>
              <c:f>Sheet1!$K$1</c:f>
              <c:strCache>
                <c:ptCount val="1"/>
                <c:pt idx="0">
                  <c:v>Sahra Wagenknecht</c:v>
                </c:pt>
              </c:strCache>
            </c:strRef>
          </c:tx>
          <c:spPr>
            <a:ln w="28575" cap="rnd">
              <a:solidFill>
                <a:schemeClr val="accent4">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Sheet1!$K$2:$K$25</c:f>
              <c:numCache>
                <c:formatCode>General</c:formatCode>
                <c:ptCount val="24"/>
                <c:pt idx="0">
                  <c:v>0</c:v>
                </c:pt>
                <c:pt idx="1">
                  <c:v>694</c:v>
                </c:pt>
                <c:pt idx="2">
                  <c:v>1624</c:v>
                </c:pt>
                <c:pt idx="3">
                  <c:v>3123</c:v>
                </c:pt>
                <c:pt idx="4">
                  <c:v>422</c:v>
                </c:pt>
                <c:pt idx="5">
                  <c:v>2716</c:v>
                </c:pt>
                <c:pt idx="6">
                  <c:v>2419</c:v>
                </c:pt>
                <c:pt idx="7">
                  <c:v>2591</c:v>
                </c:pt>
                <c:pt idx="8">
                  <c:v>712</c:v>
                </c:pt>
                <c:pt idx="9">
                  <c:v>3797</c:v>
                </c:pt>
                <c:pt idx="10">
                  <c:v>531</c:v>
                </c:pt>
                <c:pt idx="11">
                  <c:v>1961</c:v>
                </c:pt>
                <c:pt idx="12">
                  <c:v>1072</c:v>
                </c:pt>
                <c:pt idx="13">
                  <c:v>669</c:v>
                </c:pt>
                <c:pt idx="14">
                  <c:v>0</c:v>
                </c:pt>
                <c:pt idx="15">
                  <c:v>651</c:v>
                </c:pt>
                <c:pt idx="16">
                  <c:v>0</c:v>
                </c:pt>
                <c:pt idx="17">
                  <c:v>417</c:v>
                </c:pt>
                <c:pt idx="18">
                  <c:v>588</c:v>
                </c:pt>
                <c:pt idx="19">
                  <c:v>338</c:v>
                </c:pt>
                <c:pt idx="20">
                  <c:v>850</c:v>
                </c:pt>
                <c:pt idx="21">
                  <c:v>0</c:v>
                </c:pt>
                <c:pt idx="22">
                  <c:v>1118</c:v>
                </c:pt>
                <c:pt idx="23">
                  <c:v>0</c:v>
                </c:pt>
              </c:numCache>
            </c:numRef>
          </c:val>
          <c:smooth val="0"/>
          <c:extLst>
            <c:ext xmlns:c16="http://schemas.microsoft.com/office/drawing/2014/chart" uri="{C3380CC4-5D6E-409C-BE32-E72D297353CC}">
              <c16:uniqueId val="{00000009-8FD9-408B-90DD-279E2739767E}"/>
            </c:ext>
          </c:extLst>
        </c:ser>
        <c:ser>
          <c:idx val="10"/>
          <c:order val="10"/>
          <c:tx>
            <c:strRef>
              <c:f>Sheet1!$L$1</c:f>
              <c:strCache>
                <c:ptCount val="1"/>
                <c:pt idx="0">
                  <c:v>AfD</c:v>
                </c:pt>
              </c:strCache>
            </c:strRef>
          </c:tx>
          <c:spPr>
            <a:ln w="28575" cap="rnd">
              <a:solidFill>
                <a:schemeClr val="accent5">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Sheet1!$L$2:$L$25</c:f>
              <c:numCache>
                <c:formatCode>General</c:formatCode>
                <c:ptCount val="24"/>
                <c:pt idx="0">
                  <c:v>0</c:v>
                </c:pt>
                <c:pt idx="1">
                  <c:v>1</c:v>
                </c:pt>
                <c:pt idx="2">
                  <c:v>7751</c:v>
                </c:pt>
                <c:pt idx="3">
                  <c:v>3176</c:v>
                </c:pt>
                <c:pt idx="4">
                  <c:v>3256</c:v>
                </c:pt>
                <c:pt idx="5">
                  <c:v>4120</c:v>
                </c:pt>
                <c:pt idx="6">
                  <c:v>6548</c:v>
                </c:pt>
                <c:pt idx="7">
                  <c:v>2821</c:v>
                </c:pt>
                <c:pt idx="8">
                  <c:v>204</c:v>
                </c:pt>
                <c:pt idx="9">
                  <c:v>4229</c:v>
                </c:pt>
                <c:pt idx="10">
                  <c:v>2144</c:v>
                </c:pt>
                <c:pt idx="11">
                  <c:v>2174</c:v>
                </c:pt>
                <c:pt idx="12">
                  <c:v>3607</c:v>
                </c:pt>
                <c:pt idx="13">
                  <c:v>3674</c:v>
                </c:pt>
                <c:pt idx="14">
                  <c:v>6557</c:v>
                </c:pt>
                <c:pt idx="15">
                  <c:v>7074</c:v>
                </c:pt>
                <c:pt idx="16">
                  <c:v>6082</c:v>
                </c:pt>
                <c:pt idx="17">
                  <c:v>4471</c:v>
                </c:pt>
                <c:pt idx="18">
                  <c:v>642</c:v>
                </c:pt>
                <c:pt idx="19">
                  <c:v>1384</c:v>
                </c:pt>
                <c:pt idx="20">
                  <c:v>4600</c:v>
                </c:pt>
                <c:pt idx="21">
                  <c:v>3257</c:v>
                </c:pt>
                <c:pt idx="22">
                  <c:v>2111</c:v>
                </c:pt>
                <c:pt idx="23">
                  <c:v>2578</c:v>
                </c:pt>
              </c:numCache>
            </c:numRef>
          </c:val>
          <c:smooth val="0"/>
          <c:extLst>
            <c:ext xmlns:c16="http://schemas.microsoft.com/office/drawing/2014/chart" uri="{C3380CC4-5D6E-409C-BE32-E72D297353CC}">
              <c16:uniqueId val="{0000000A-8FD9-408B-90DD-279E2739767E}"/>
            </c:ext>
          </c:extLst>
        </c:ser>
        <c:ser>
          <c:idx val="11"/>
          <c:order val="11"/>
          <c:tx>
            <c:strRef>
              <c:f>Sheet1!$M$1</c:f>
              <c:strCache>
                <c:ptCount val="1"/>
                <c:pt idx="0">
                  <c:v>Katrin Göring-Eckardt</c:v>
                </c:pt>
              </c:strCache>
            </c:strRef>
          </c:tx>
          <c:spPr>
            <a:ln w="28575" cap="rnd">
              <a:solidFill>
                <a:schemeClr val="accent6">
                  <a:lumMod val="6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Sheet1!$M$2:$M$25</c:f>
              <c:numCache>
                <c:formatCode>General</c:formatCode>
                <c:ptCount val="24"/>
                <c:pt idx="0">
                  <c:v>4</c:v>
                </c:pt>
                <c:pt idx="1">
                  <c:v>52</c:v>
                </c:pt>
                <c:pt idx="2">
                  <c:v>39</c:v>
                </c:pt>
                <c:pt idx="3">
                  <c:v>0</c:v>
                </c:pt>
                <c:pt idx="4">
                  <c:v>0</c:v>
                </c:pt>
                <c:pt idx="5">
                  <c:v>0</c:v>
                </c:pt>
                <c:pt idx="6">
                  <c:v>24</c:v>
                </c:pt>
                <c:pt idx="7">
                  <c:v>0</c:v>
                </c:pt>
                <c:pt idx="8">
                  <c:v>0</c:v>
                </c:pt>
                <c:pt idx="9">
                  <c:v>0</c:v>
                </c:pt>
                <c:pt idx="10">
                  <c:v>10</c:v>
                </c:pt>
                <c:pt idx="11">
                  <c:v>0</c:v>
                </c:pt>
                <c:pt idx="12">
                  <c:v>51</c:v>
                </c:pt>
                <c:pt idx="13">
                  <c:v>0</c:v>
                </c:pt>
                <c:pt idx="14">
                  <c:v>0</c:v>
                </c:pt>
                <c:pt idx="15">
                  <c:v>0</c:v>
                </c:pt>
                <c:pt idx="16">
                  <c:v>34</c:v>
                </c:pt>
                <c:pt idx="17">
                  <c:v>51</c:v>
                </c:pt>
                <c:pt idx="18">
                  <c:v>21</c:v>
                </c:pt>
                <c:pt idx="19">
                  <c:v>0</c:v>
                </c:pt>
                <c:pt idx="20">
                  <c:v>4</c:v>
                </c:pt>
                <c:pt idx="21">
                  <c:v>0</c:v>
                </c:pt>
                <c:pt idx="22">
                  <c:v>0</c:v>
                </c:pt>
                <c:pt idx="23">
                  <c:v>0</c:v>
                </c:pt>
              </c:numCache>
            </c:numRef>
          </c:val>
          <c:smooth val="0"/>
          <c:extLst>
            <c:ext xmlns:c16="http://schemas.microsoft.com/office/drawing/2014/chart" uri="{C3380CC4-5D6E-409C-BE32-E72D297353CC}">
              <c16:uniqueId val="{0000000B-8FD9-408B-90DD-279E2739767E}"/>
            </c:ext>
          </c:extLst>
        </c:ser>
        <c:ser>
          <c:idx val="12"/>
          <c:order val="12"/>
          <c:tx>
            <c:strRef>
              <c:f>Sheet1!$N$1</c:f>
              <c:strCache>
                <c:ptCount val="1"/>
                <c:pt idx="0">
                  <c:v>Dietmar Bartsch</c:v>
                </c:pt>
              </c:strCache>
            </c:strRef>
          </c:tx>
          <c:spPr>
            <a:ln w="28575" cap="rnd">
              <a:solidFill>
                <a:schemeClr val="accent1">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Sheet1!$N$2:$N$25</c:f>
              <c:numCache>
                <c:formatCode>General</c:formatCode>
                <c:ptCount val="24"/>
                <c:pt idx="0">
                  <c:v>81</c:v>
                </c:pt>
                <c:pt idx="1">
                  <c:v>0</c:v>
                </c:pt>
                <c:pt idx="2">
                  <c:v>128</c:v>
                </c:pt>
                <c:pt idx="3">
                  <c:v>0</c:v>
                </c:pt>
                <c:pt idx="4">
                  <c:v>218</c:v>
                </c:pt>
                <c:pt idx="5">
                  <c:v>221</c:v>
                </c:pt>
                <c:pt idx="6">
                  <c:v>39</c:v>
                </c:pt>
                <c:pt idx="7">
                  <c:v>3561</c:v>
                </c:pt>
                <c:pt idx="8">
                  <c:v>157</c:v>
                </c:pt>
                <c:pt idx="9">
                  <c:v>40</c:v>
                </c:pt>
                <c:pt idx="10">
                  <c:v>147</c:v>
                </c:pt>
                <c:pt idx="11">
                  <c:v>410</c:v>
                </c:pt>
                <c:pt idx="12">
                  <c:v>590</c:v>
                </c:pt>
                <c:pt idx="13">
                  <c:v>0</c:v>
                </c:pt>
                <c:pt idx="14">
                  <c:v>196</c:v>
                </c:pt>
                <c:pt idx="15">
                  <c:v>0</c:v>
                </c:pt>
                <c:pt idx="16">
                  <c:v>0</c:v>
                </c:pt>
                <c:pt idx="17">
                  <c:v>101</c:v>
                </c:pt>
                <c:pt idx="18">
                  <c:v>339</c:v>
                </c:pt>
                <c:pt idx="19">
                  <c:v>296</c:v>
                </c:pt>
                <c:pt idx="20">
                  <c:v>220</c:v>
                </c:pt>
                <c:pt idx="21">
                  <c:v>440</c:v>
                </c:pt>
                <c:pt idx="22">
                  <c:v>138</c:v>
                </c:pt>
                <c:pt idx="23">
                  <c:v>174</c:v>
                </c:pt>
              </c:numCache>
            </c:numRef>
          </c:val>
          <c:smooth val="0"/>
          <c:extLst>
            <c:ext xmlns:c16="http://schemas.microsoft.com/office/drawing/2014/chart" uri="{C3380CC4-5D6E-409C-BE32-E72D297353CC}">
              <c16:uniqueId val="{0000000C-8FD9-408B-90DD-279E2739767E}"/>
            </c:ext>
          </c:extLst>
        </c:ser>
        <c:ser>
          <c:idx val="13"/>
          <c:order val="13"/>
          <c:tx>
            <c:strRef>
              <c:f>Sheet1!$O$1</c:f>
              <c:strCache>
                <c:ptCount val="1"/>
                <c:pt idx="0">
                  <c:v>Martin Schulz</c:v>
                </c:pt>
              </c:strCache>
            </c:strRef>
          </c:tx>
          <c:spPr>
            <a:ln w="28575" cap="rnd">
              <a:solidFill>
                <a:schemeClr val="accent2">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Sheet1!$O$2:$O$25</c:f>
              <c:numCache>
                <c:formatCode>General</c:formatCode>
                <c:ptCount val="24"/>
                <c:pt idx="0">
                  <c:v>332</c:v>
                </c:pt>
                <c:pt idx="1">
                  <c:v>91</c:v>
                </c:pt>
                <c:pt idx="2">
                  <c:v>530</c:v>
                </c:pt>
                <c:pt idx="3">
                  <c:v>1563</c:v>
                </c:pt>
                <c:pt idx="4">
                  <c:v>1326</c:v>
                </c:pt>
                <c:pt idx="5">
                  <c:v>1529</c:v>
                </c:pt>
                <c:pt idx="6">
                  <c:v>3430</c:v>
                </c:pt>
                <c:pt idx="7">
                  <c:v>1192</c:v>
                </c:pt>
                <c:pt idx="8">
                  <c:v>115</c:v>
                </c:pt>
                <c:pt idx="9">
                  <c:v>505</c:v>
                </c:pt>
                <c:pt idx="10">
                  <c:v>152</c:v>
                </c:pt>
                <c:pt idx="11">
                  <c:v>506</c:v>
                </c:pt>
                <c:pt idx="12">
                  <c:v>273</c:v>
                </c:pt>
                <c:pt idx="13">
                  <c:v>426</c:v>
                </c:pt>
                <c:pt idx="14">
                  <c:v>484</c:v>
                </c:pt>
                <c:pt idx="15">
                  <c:v>1564</c:v>
                </c:pt>
                <c:pt idx="16">
                  <c:v>607</c:v>
                </c:pt>
                <c:pt idx="17">
                  <c:v>1962</c:v>
                </c:pt>
                <c:pt idx="18">
                  <c:v>783</c:v>
                </c:pt>
                <c:pt idx="19">
                  <c:v>1252</c:v>
                </c:pt>
                <c:pt idx="20">
                  <c:v>537</c:v>
                </c:pt>
                <c:pt idx="21">
                  <c:v>372</c:v>
                </c:pt>
                <c:pt idx="22">
                  <c:v>0</c:v>
                </c:pt>
                <c:pt idx="23">
                  <c:v>158</c:v>
                </c:pt>
              </c:numCache>
            </c:numRef>
          </c:val>
          <c:smooth val="0"/>
          <c:extLst>
            <c:ext xmlns:c16="http://schemas.microsoft.com/office/drawing/2014/chart" uri="{C3380CC4-5D6E-409C-BE32-E72D297353CC}">
              <c16:uniqueId val="{0000000D-8FD9-408B-90DD-279E2739767E}"/>
            </c:ext>
          </c:extLst>
        </c:ser>
        <c:ser>
          <c:idx val="14"/>
          <c:order val="14"/>
          <c:tx>
            <c:strRef>
              <c:f>Sheet1!$P$1</c:f>
              <c:strCache>
                <c:ptCount val="1"/>
                <c:pt idx="0">
                  <c:v>Alice Weidel</c:v>
                </c:pt>
              </c:strCache>
            </c:strRef>
          </c:tx>
          <c:spPr>
            <a:ln w="28575" cap="rnd">
              <a:solidFill>
                <a:schemeClr val="accent3">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Sheet1!$P$2:$P$25</c:f>
              <c:numCache>
                <c:formatCode>General</c:formatCode>
                <c:ptCount val="24"/>
                <c:pt idx="0">
                  <c:v>3736</c:v>
                </c:pt>
                <c:pt idx="1">
                  <c:v>0</c:v>
                </c:pt>
                <c:pt idx="2">
                  <c:v>0</c:v>
                </c:pt>
                <c:pt idx="3">
                  <c:v>734</c:v>
                </c:pt>
                <c:pt idx="4">
                  <c:v>730</c:v>
                </c:pt>
                <c:pt idx="5">
                  <c:v>1572</c:v>
                </c:pt>
                <c:pt idx="6">
                  <c:v>2559</c:v>
                </c:pt>
                <c:pt idx="7">
                  <c:v>796</c:v>
                </c:pt>
                <c:pt idx="8">
                  <c:v>2264</c:v>
                </c:pt>
                <c:pt idx="9">
                  <c:v>671</c:v>
                </c:pt>
                <c:pt idx="10">
                  <c:v>2912</c:v>
                </c:pt>
                <c:pt idx="11">
                  <c:v>0</c:v>
                </c:pt>
                <c:pt idx="12">
                  <c:v>1272</c:v>
                </c:pt>
                <c:pt idx="13">
                  <c:v>992</c:v>
                </c:pt>
                <c:pt idx="14">
                  <c:v>894</c:v>
                </c:pt>
                <c:pt idx="15">
                  <c:v>0</c:v>
                </c:pt>
                <c:pt idx="16">
                  <c:v>4169</c:v>
                </c:pt>
                <c:pt idx="17">
                  <c:v>565</c:v>
                </c:pt>
                <c:pt idx="18">
                  <c:v>518</c:v>
                </c:pt>
                <c:pt idx="19">
                  <c:v>2604</c:v>
                </c:pt>
                <c:pt idx="20">
                  <c:v>2458</c:v>
                </c:pt>
                <c:pt idx="21">
                  <c:v>2149</c:v>
                </c:pt>
                <c:pt idx="22">
                  <c:v>851</c:v>
                </c:pt>
                <c:pt idx="23">
                  <c:v>498</c:v>
                </c:pt>
              </c:numCache>
            </c:numRef>
          </c:val>
          <c:smooth val="0"/>
          <c:extLst>
            <c:ext xmlns:c16="http://schemas.microsoft.com/office/drawing/2014/chart" uri="{C3380CC4-5D6E-409C-BE32-E72D297353CC}">
              <c16:uniqueId val="{0000000E-8FD9-408B-90DD-279E2739767E}"/>
            </c:ext>
          </c:extLst>
        </c:ser>
        <c:ser>
          <c:idx val="15"/>
          <c:order val="15"/>
          <c:tx>
            <c:strRef>
              <c:f>Sheet1!$Q$1</c:f>
              <c:strCache>
                <c:ptCount val="1"/>
                <c:pt idx="0">
                  <c:v>Joachim Herrmann</c:v>
                </c:pt>
              </c:strCache>
            </c:strRef>
          </c:tx>
          <c:spPr>
            <a:ln w="28575" cap="rnd">
              <a:solidFill>
                <a:schemeClr val="accent4">
                  <a:lumMod val="80000"/>
                  <a:lumOff val="20000"/>
                </a:schemeClr>
              </a:solidFill>
              <a:round/>
            </a:ln>
            <a:effectLst/>
          </c:spPr>
          <c:marker>
            <c:symbol val="none"/>
          </c:marker>
          <c:cat>
            <c:strRef>
              <c:f>Sheet1!$A$2:$A$25</c:f>
              <c:strCache>
                <c:ptCount val="24"/>
                <c:pt idx="0">
                  <c:v>01.07.2017</c:v>
                </c:pt>
                <c:pt idx="1">
                  <c:v>02.07.2017</c:v>
                </c:pt>
                <c:pt idx="2">
                  <c:v>03.07.2017</c:v>
                </c:pt>
                <c:pt idx="3">
                  <c:v>04.07.2017</c:v>
                </c:pt>
                <c:pt idx="4">
                  <c:v>05.07.2017</c:v>
                </c:pt>
                <c:pt idx="5">
                  <c:v>06.07.2017</c:v>
                </c:pt>
                <c:pt idx="6">
                  <c:v>07.07.2017</c:v>
                </c:pt>
                <c:pt idx="7">
                  <c:v>08.07.2017</c:v>
                </c:pt>
                <c:pt idx="8">
                  <c:v>09.07.2017</c:v>
                </c:pt>
                <c:pt idx="9">
                  <c:v>10.07.2017</c:v>
                </c:pt>
                <c:pt idx="10">
                  <c:v>11.07.2017</c:v>
                </c:pt>
                <c:pt idx="11">
                  <c:v>12.07.2017</c:v>
                </c:pt>
                <c:pt idx="12">
                  <c:v>13.07.2017</c:v>
                </c:pt>
                <c:pt idx="13">
                  <c:v>14.07.2017</c:v>
                </c:pt>
                <c:pt idx="14">
                  <c:v>15.07.2017</c:v>
                </c:pt>
                <c:pt idx="15">
                  <c:v>16.07.2017</c:v>
                </c:pt>
                <c:pt idx="16">
                  <c:v>17.07.2017</c:v>
                </c:pt>
                <c:pt idx="17">
                  <c:v>18.07.2017</c:v>
                </c:pt>
                <c:pt idx="18">
                  <c:v>19.07.2017</c:v>
                </c:pt>
                <c:pt idx="19">
                  <c:v>20.07.2017</c:v>
                </c:pt>
                <c:pt idx="20">
                  <c:v>21.07.2017</c:v>
                </c:pt>
                <c:pt idx="21">
                  <c:v>22.07.2017</c:v>
                </c:pt>
                <c:pt idx="22">
                  <c:v>23.07.2017</c:v>
                </c:pt>
                <c:pt idx="23">
                  <c:v>24.07.2017</c:v>
                </c:pt>
              </c:strCache>
            </c:strRef>
          </c:cat>
          <c:val>
            <c:numRef>
              <c:f>Sheet1!$Q$2:$Q$25</c:f>
              <c:numCache>
                <c:formatCode>General</c:formatCode>
                <c:ptCount val="24"/>
                <c:pt idx="0">
                  <c:v>0</c:v>
                </c:pt>
                <c:pt idx="1">
                  <c:v>3</c:v>
                </c:pt>
                <c:pt idx="2">
                  <c:v>3</c:v>
                </c:pt>
                <c:pt idx="3">
                  <c:v>0</c:v>
                </c:pt>
                <c:pt idx="4">
                  <c:v>0</c:v>
                </c:pt>
                <c:pt idx="5">
                  <c:v>12</c:v>
                </c:pt>
                <c:pt idx="6">
                  <c:v>15</c:v>
                </c:pt>
                <c:pt idx="7">
                  <c:v>3</c:v>
                </c:pt>
                <c:pt idx="8">
                  <c:v>43</c:v>
                </c:pt>
                <c:pt idx="9">
                  <c:v>39</c:v>
                </c:pt>
                <c:pt idx="10">
                  <c:v>13</c:v>
                </c:pt>
                <c:pt idx="11">
                  <c:v>34</c:v>
                </c:pt>
                <c:pt idx="12">
                  <c:v>11</c:v>
                </c:pt>
                <c:pt idx="13">
                  <c:v>0</c:v>
                </c:pt>
                <c:pt idx="14">
                  <c:v>1</c:v>
                </c:pt>
                <c:pt idx="15">
                  <c:v>21</c:v>
                </c:pt>
                <c:pt idx="16">
                  <c:v>7</c:v>
                </c:pt>
                <c:pt idx="17">
                  <c:v>2</c:v>
                </c:pt>
                <c:pt idx="18">
                  <c:v>57</c:v>
                </c:pt>
                <c:pt idx="19">
                  <c:v>49</c:v>
                </c:pt>
                <c:pt idx="20">
                  <c:v>13</c:v>
                </c:pt>
                <c:pt idx="21">
                  <c:v>6</c:v>
                </c:pt>
                <c:pt idx="22">
                  <c:v>54</c:v>
                </c:pt>
                <c:pt idx="23">
                  <c:v>1</c:v>
                </c:pt>
              </c:numCache>
            </c:numRef>
          </c:val>
          <c:smooth val="0"/>
          <c:extLst>
            <c:ext xmlns:c16="http://schemas.microsoft.com/office/drawing/2014/chart" uri="{C3380CC4-5D6E-409C-BE32-E72D297353CC}">
              <c16:uniqueId val="{0000000F-8FD9-408B-90DD-279E2739767E}"/>
            </c:ext>
          </c:extLst>
        </c:ser>
        <c:dLbls>
          <c:showLegendKey val="0"/>
          <c:showVal val="0"/>
          <c:showCatName val="0"/>
          <c:showSerName val="0"/>
          <c:showPercent val="0"/>
          <c:showBubbleSize val="0"/>
        </c:dLbls>
        <c:smooth val="0"/>
        <c:axId val="323554928"/>
        <c:axId val="323551320"/>
      </c:lineChart>
      <c:catAx>
        <c:axId val="32355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51320"/>
        <c:crosses val="autoZero"/>
        <c:auto val="1"/>
        <c:lblAlgn val="ctr"/>
        <c:lblOffset val="100"/>
        <c:noMultiLvlLbl val="0"/>
      </c:catAx>
      <c:valAx>
        <c:axId val="32355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5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Sheet1!$B$2:$B$17</c:f>
              <c:numCache>
                <c:formatCode>General</c:formatCode>
                <c:ptCount val="16"/>
                <c:pt idx="0">
                  <c:v>1</c:v>
                </c:pt>
                <c:pt idx="1">
                  <c:v>0</c:v>
                </c:pt>
                <c:pt idx="2">
                  <c:v>19</c:v>
                </c:pt>
                <c:pt idx="3">
                  <c:v>0</c:v>
                </c:pt>
                <c:pt idx="4">
                  <c:v>1</c:v>
                </c:pt>
                <c:pt idx="5">
                  <c:v>1</c:v>
                </c:pt>
                <c:pt idx="6">
                  <c:v>5</c:v>
                </c:pt>
                <c:pt idx="7">
                  <c:v>0</c:v>
                </c:pt>
                <c:pt idx="8">
                  <c:v>21</c:v>
                </c:pt>
                <c:pt idx="9">
                  <c:v>4</c:v>
                </c:pt>
                <c:pt idx="10">
                  <c:v>6</c:v>
                </c:pt>
                <c:pt idx="11">
                  <c:v>10</c:v>
                </c:pt>
                <c:pt idx="12">
                  <c:v>6</c:v>
                </c:pt>
                <c:pt idx="13">
                  <c:v>0</c:v>
                </c:pt>
                <c:pt idx="14">
                  <c:v>8</c:v>
                </c:pt>
                <c:pt idx="15">
                  <c:v>21</c:v>
                </c:pt>
              </c:numCache>
            </c:numRef>
          </c:val>
          <c:extLst>
            <c:ext xmlns:c16="http://schemas.microsoft.com/office/drawing/2014/chart" uri="{C3380CC4-5D6E-409C-BE32-E72D297353CC}">
              <c16:uniqueId val="{00000000-9486-4CE4-B04E-6D6DFA9B14A2}"/>
            </c:ext>
          </c:extLst>
        </c:ser>
        <c:ser>
          <c:idx val="1"/>
          <c:order val="1"/>
          <c:tx>
            <c:strRef>
              <c:f>Sheet1!$C$1</c:f>
              <c:strCache>
                <c:ptCount val="1"/>
                <c:pt idx="0">
                  <c:v>Misc</c:v>
                </c:pt>
              </c:strCache>
            </c:strRef>
          </c:tx>
          <c:spPr>
            <a:solidFill>
              <a:schemeClr val="accent2"/>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Sheet1!$C$2:$C$17</c:f>
              <c:numCache>
                <c:formatCode>General</c:formatCode>
                <c:ptCount val="16"/>
                <c:pt idx="0">
                  <c:v>1</c:v>
                </c:pt>
                <c:pt idx="1">
                  <c:v>0</c:v>
                </c:pt>
                <c:pt idx="2">
                  <c:v>0</c:v>
                </c:pt>
                <c:pt idx="3">
                  <c:v>0</c:v>
                </c:pt>
                <c:pt idx="4">
                  <c:v>0</c:v>
                </c:pt>
                <c:pt idx="5">
                  <c:v>0</c:v>
                </c:pt>
                <c:pt idx="6">
                  <c:v>1</c:v>
                </c:pt>
                <c:pt idx="7">
                  <c:v>1</c:v>
                </c:pt>
                <c:pt idx="8">
                  <c:v>0</c:v>
                </c:pt>
                <c:pt idx="9">
                  <c:v>0</c:v>
                </c:pt>
                <c:pt idx="10">
                  <c:v>0</c:v>
                </c:pt>
                <c:pt idx="11">
                  <c:v>0</c:v>
                </c:pt>
                <c:pt idx="12">
                  <c:v>0</c:v>
                </c:pt>
                <c:pt idx="13">
                  <c:v>0</c:v>
                </c:pt>
                <c:pt idx="14">
                  <c:v>0</c:v>
                </c:pt>
                <c:pt idx="15">
                  <c:v>5</c:v>
                </c:pt>
              </c:numCache>
            </c:numRef>
          </c:val>
          <c:extLst>
            <c:ext xmlns:c16="http://schemas.microsoft.com/office/drawing/2014/chart" uri="{C3380CC4-5D6E-409C-BE32-E72D297353CC}">
              <c16:uniqueId val="{00000001-9486-4CE4-B04E-6D6DFA9B14A2}"/>
            </c:ext>
          </c:extLst>
        </c:ser>
        <c:ser>
          <c:idx val="2"/>
          <c:order val="2"/>
          <c:tx>
            <c:strRef>
              <c:f>Sheet1!$D$1</c:f>
              <c:strCache>
                <c:ptCount val="1"/>
                <c:pt idx="0">
                  <c:v>Photo</c:v>
                </c:pt>
              </c:strCache>
            </c:strRef>
          </c:tx>
          <c:spPr>
            <a:solidFill>
              <a:schemeClr val="accent3"/>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Sheet1!$D$2:$D$17</c:f>
              <c:numCache>
                <c:formatCode>General</c:formatCode>
                <c:ptCount val="16"/>
                <c:pt idx="0">
                  <c:v>25</c:v>
                </c:pt>
                <c:pt idx="1">
                  <c:v>24</c:v>
                </c:pt>
                <c:pt idx="2">
                  <c:v>35</c:v>
                </c:pt>
                <c:pt idx="3">
                  <c:v>11</c:v>
                </c:pt>
                <c:pt idx="4">
                  <c:v>19</c:v>
                </c:pt>
                <c:pt idx="5">
                  <c:v>13</c:v>
                </c:pt>
                <c:pt idx="6">
                  <c:v>14</c:v>
                </c:pt>
                <c:pt idx="7">
                  <c:v>36</c:v>
                </c:pt>
                <c:pt idx="8">
                  <c:v>16</c:v>
                </c:pt>
                <c:pt idx="9">
                  <c:v>4</c:v>
                </c:pt>
                <c:pt idx="10">
                  <c:v>51</c:v>
                </c:pt>
                <c:pt idx="11">
                  <c:v>3</c:v>
                </c:pt>
                <c:pt idx="12">
                  <c:v>11</c:v>
                </c:pt>
                <c:pt idx="13">
                  <c:v>17</c:v>
                </c:pt>
                <c:pt idx="14">
                  <c:v>33</c:v>
                </c:pt>
                <c:pt idx="15">
                  <c:v>54</c:v>
                </c:pt>
              </c:numCache>
            </c:numRef>
          </c:val>
          <c:extLst>
            <c:ext xmlns:c16="http://schemas.microsoft.com/office/drawing/2014/chart" uri="{C3380CC4-5D6E-409C-BE32-E72D297353CC}">
              <c16:uniqueId val="{00000002-9486-4CE4-B04E-6D6DFA9B14A2}"/>
            </c:ext>
          </c:extLst>
        </c:ser>
        <c:ser>
          <c:idx val="3"/>
          <c:order val="3"/>
          <c:tx>
            <c:strRef>
              <c:f>Sheet1!$E$1</c:f>
              <c:strCache>
                <c:ptCount val="1"/>
                <c:pt idx="0">
                  <c:v>Video</c:v>
                </c:pt>
              </c:strCache>
            </c:strRef>
          </c:tx>
          <c:spPr>
            <a:solidFill>
              <a:schemeClr val="accent4"/>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Sheet1!$E$2:$E$17</c:f>
              <c:numCache>
                <c:formatCode>General</c:formatCode>
                <c:ptCount val="16"/>
                <c:pt idx="0">
                  <c:v>13</c:v>
                </c:pt>
                <c:pt idx="1">
                  <c:v>12</c:v>
                </c:pt>
                <c:pt idx="2">
                  <c:v>7</c:v>
                </c:pt>
                <c:pt idx="3">
                  <c:v>3</c:v>
                </c:pt>
                <c:pt idx="4">
                  <c:v>7</c:v>
                </c:pt>
                <c:pt idx="5">
                  <c:v>15</c:v>
                </c:pt>
                <c:pt idx="6">
                  <c:v>8</c:v>
                </c:pt>
                <c:pt idx="7">
                  <c:v>30</c:v>
                </c:pt>
                <c:pt idx="8">
                  <c:v>10</c:v>
                </c:pt>
                <c:pt idx="9">
                  <c:v>4</c:v>
                </c:pt>
                <c:pt idx="10">
                  <c:v>17</c:v>
                </c:pt>
                <c:pt idx="11">
                  <c:v>4</c:v>
                </c:pt>
                <c:pt idx="12">
                  <c:v>20</c:v>
                </c:pt>
                <c:pt idx="13">
                  <c:v>14</c:v>
                </c:pt>
                <c:pt idx="14">
                  <c:v>8</c:v>
                </c:pt>
                <c:pt idx="15">
                  <c:v>15</c:v>
                </c:pt>
              </c:numCache>
            </c:numRef>
          </c:val>
          <c:extLst>
            <c:ext xmlns:c16="http://schemas.microsoft.com/office/drawing/2014/chart" uri="{C3380CC4-5D6E-409C-BE32-E72D297353CC}">
              <c16:uniqueId val="{00000003-9486-4CE4-B04E-6D6DFA9B14A2}"/>
            </c:ext>
          </c:extLst>
        </c:ser>
        <c:ser>
          <c:idx val="4"/>
          <c:order val="4"/>
          <c:tx>
            <c:strRef>
              <c:f>Sheet1!$F$1</c:f>
              <c:strCache>
                <c:ptCount val="1"/>
                <c:pt idx="0">
                  <c:v>Status</c:v>
                </c:pt>
              </c:strCache>
            </c:strRef>
          </c:tx>
          <c:spPr>
            <a:solidFill>
              <a:schemeClr val="accent5"/>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Sheet1!$F$2:$F$17</c:f>
              <c:numCache>
                <c:formatCode>General</c:formatCode>
                <c:ptCount val="16"/>
                <c:pt idx="0">
                  <c:v>0</c:v>
                </c:pt>
                <c:pt idx="1">
                  <c:v>1</c:v>
                </c:pt>
                <c:pt idx="2">
                  <c:v>0</c:v>
                </c:pt>
                <c:pt idx="3">
                  <c:v>5</c:v>
                </c:pt>
                <c:pt idx="4">
                  <c:v>2</c:v>
                </c:pt>
                <c:pt idx="5">
                  <c:v>0</c:v>
                </c:pt>
                <c:pt idx="6">
                  <c:v>1</c:v>
                </c:pt>
                <c:pt idx="7">
                  <c:v>0</c:v>
                </c:pt>
                <c:pt idx="8">
                  <c:v>1</c:v>
                </c:pt>
                <c:pt idx="9">
                  <c:v>13</c:v>
                </c:pt>
                <c:pt idx="10">
                  <c:v>0</c:v>
                </c:pt>
                <c:pt idx="11">
                  <c:v>0</c:v>
                </c:pt>
                <c:pt idx="12">
                  <c:v>0</c:v>
                </c:pt>
                <c:pt idx="13">
                  <c:v>7</c:v>
                </c:pt>
                <c:pt idx="14">
                  <c:v>0</c:v>
                </c:pt>
                <c:pt idx="15">
                  <c:v>1</c:v>
                </c:pt>
              </c:numCache>
            </c:numRef>
          </c:val>
          <c:extLst>
            <c:ext xmlns:c16="http://schemas.microsoft.com/office/drawing/2014/chart" uri="{C3380CC4-5D6E-409C-BE32-E72D297353CC}">
              <c16:uniqueId val="{00000004-9486-4CE4-B04E-6D6DFA9B14A2}"/>
            </c:ext>
          </c:extLst>
        </c:ser>
        <c:dLbls>
          <c:showLegendKey val="0"/>
          <c:showVal val="0"/>
          <c:showCatName val="0"/>
          <c:showSerName val="0"/>
          <c:showPercent val="0"/>
          <c:showBubbleSize val="0"/>
        </c:dLbls>
        <c:gapWidth val="150"/>
        <c:overlap val="100"/>
        <c:axId val="323550008"/>
        <c:axId val="323555912"/>
      </c:barChart>
      <c:catAx>
        <c:axId val="32355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55912"/>
        <c:crosses val="autoZero"/>
        <c:auto val="1"/>
        <c:lblAlgn val="ctr"/>
        <c:lblOffset val="100"/>
        <c:noMultiLvlLbl val="0"/>
      </c:catAx>
      <c:valAx>
        <c:axId val="323555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5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Sheet1!$B$2:$B$17</c:f>
              <c:numCache>
                <c:formatCode>General</c:formatCode>
                <c:ptCount val="16"/>
                <c:pt idx="0">
                  <c:v>47643</c:v>
                </c:pt>
                <c:pt idx="1">
                  <c:v>32672</c:v>
                </c:pt>
                <c:pt idx="2">
                  <c:v>72914</c:v>
                </c:pt>
                <c:pt idx="3">
                  <c:v>149139</c:v>
                </c:pt>
                <c:pt idx="4">
                  <c:v>16076</c:v>
                </c:pt>
                <c:pt idx="5">
                  <c:v>50002</c:v>
                </c:pt>
                <c:pt idx="6">
                  <c:v>17468</c:v>
                </c:pt>
                <c:pt idx="7">
                  <c:v>86662</c:v>
                </c:pt>
                <c:pt idx="8">
                  <c:v>107501</c:v>
                </c:pt>
                <c:pt idx="9">
                  <c:v>106640</c:v>
                </c:pt>
                <c:pt idx="10">
                  <c:v>196161</c:v>
                </c:pt>
                <c:pt idx="11">
                  <c:v>2828</c:v>
                </c:pt>
                <c:pt idx="12">
                  <c:v>11063</c:v>
                </c:pt>
                <c:pt idx="13">
                  <c:v>168596</c:v>
                </c:pt>
                <c:pt idx="14">
                  <c:v>63303</c:v>
                </c:pt>
                <c:pt idx="15">
                  <c:v>6200</c:v>
                </c:pt>
              </c:numCache>
            </c:numRef>
          </c:val>
          <c:extLst>
            <c:ext xmlns:c16="http://schemas.microsoft.com/office/drawing/2014/chart" uri="{C3380CC4-5D6E-409C-BE32-E72D297353CC}">
              <c16:uniqueId val="{00000000-8C44-483F-A151-563CD60B2A30}"/>
            </c:ext>
          </c:extLst>
        </c:ser>
        <c:ser>
          <c:idx val="1"/>
          <c:order val="1"/>
          <c:tx>
            <c:strRef>
              <c:f>Sheet1!$C$1</c:f>
              <c:strCache>
                <c:ptCount val="1"/>
                <c:pt idx="0">
                  <c:v>Love</c:v>
                </c:pt>
              </c:strCache>
            </c:strRef>
          </c:tx>
          <c:spPr>
            <a:solidFill>
              <a:schemeClr val="accent2"/>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Sheet1!$C$2:$C$17</c:f>
              <c:numCache>
                <c:formatCode>General</c:formatCode>
                <c:ptCount val="16"/>
                <c:pt idx="0">
                  <c:v>2219</c:v>
                </c:pt>
                <c:pt idx="1">
                  <c:v>1683</c:v>
                </c:pt>
                <c:pt idx="2">
                  <c:v>2073</c:v>
                </c:pt>
                <c:pt idx="3">
                  <c:v>10917</c:v>
                </c:pt>
                <c:pt idx="4">
                  <c:v>791</c:v>
                </c:pt>
                <c:pt idx="5">
                  <c:v>2614</c:v>
                </c:pt>
                <c:pt idx="6">
                  <c:v>672</c:v>
                </c:pt>
                <c:pt idx="7">
                  <c:v>1635</c:v>
                </c:pt>
                <c:pt idx="8">
                  <c:v>2012</c:v>
                </c:pt>
                <c:pt idx="9">
                  <c:v>3975</c:v>
                </c:pt>
                <c:pt idx="10">
                  <c:v>4155</c:v>
                </c:pt>
                <c:pt idx="11">
                  <c:v>129</c:v>
                </c:pt>
                <c:pt idx="12">
                  <c:v>483</c:v>
                </c:pt>
                <c:pt idx="13">
                  <c:v>8029</c:v>
                </c:pt>
                <c:pt idx="14">
                  <c:v>1896</c:v>
                </c:pt>
                <c:pt idx="15">
                  <c:v>141</c:v>
                </c:pt>
              </c:numCache>
            </c:numRef>
          </c:val>
          <c:extLst>
            <c:ext xmlns:c16="http://schemas.microsoft.com/office/drawing/2014/chart" uri="{C3380CC4-5D6E-409C-BE32-E72D297353CC}">
              <c16:uniqueId val="{00000001-8C44-483F-A151-563CD60B2A30}"/>
            </c:ext>
          </c:extLst>
        </c:ser>
        <c:ser>
          <c:idx val="2"/>
          <c:order val="2"/>
          <c:tx>
            <c:strRef>
              <c:f>Sheet1!$D$1</c:f>
              <c:strCache>
                <c:ptCount val="1"/>
                <c:pt idx="0">
                  <c:v>Haha</c:v>
                </c:pt>
              </c:strCache>
            </c:strRef>
          </c:tx>
          <c:spPr>
            <a:solidFill>
              <a:schemeClr val="accent3"/>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Sheet1!$D$2:$D$17</c:f>
              <c:numCache>
                <c:formatCode>General</c:formatCode>
                <c:ptCount val="16"/>
                <c:pt idx="0">
                  <c:v>2078</c:v>
                </c:pt>
                <c:pt idx="1">
                  <c:v>1401</c:v>
                </c:pt>
                <c:pt idx="2">
                  <c:v>1679</c:v>
                </c:pt>
                <c:pt idx="3">
                  <c:v>1143</c:v>
                </c:pt>
                <c:pt idx="4">
                  <c:v>817</c:v>
                </c:pt>
                <c:pt idx="5">
                  <c:v>836</c:v>
                </c:pt>
                <c:pt idx="6">
                  <c:v>672</c:v>
                </c:pt>
                <c:pt idx="7">
                  <c:v>6329</c:v>
                </c:pt>
                <c:pt idx="8">
                  <c:v>2183</c:v>
                </c:pt>
                <c:pt idx="9">
                  <c:v>853</c:v>
                </c:pt>
                <c:pt idx="10">
                  <c:v>8145</c:v>
                </c:pt>
                <c:pt idx="11">
                  <c:v>58</c:v>
                </c:pt>
                <c:pt idx="12">
                  <c:v>210</c:v>
                </c:pt>
                <c:pt idx="13">
                  <c:v>2858</c:v>
                </c:pt>
                <c:pt idx="14">
                  <c:v>2350</c:v>
                </c:pt>
                <c:pt idx="15">
                  <c:v>24</c:v>
                </c:pt>
              </c:numCache>
            </c:numRef>
          </c:val>
          <c:extLst>
            <c:ext xmlns:c16="http://schemas.microsoft.com/office/drawing/2014/chart" uri="{C3380CC4-5D6E-409C-BE32-E72D297353CC}">
              <c16:uniqueId val="{00000002-8C44-483F-A151-563CD60B2A30}"/>
            </c:ext>
          </c:extLst>
        </c:ser>
        <c:ser>
          <c:idx val="3"/>
          <c:order val="3"/>
          <c:tx>
            <c:strRef>
              <c:f>Sheet1!$E$1</c:f>
              <c:strCache>
                <c:ptCount val="1"/>
                <c:pt idx="0">
                  <c:v>Wow</c:v>
                </c:pt>
              </c:strCache>
            </c:strRef>
          </c:tx>
          <c:spPr>
            <a:solidFill>
              <a:schemeClr val="accent4"/>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Sheet1!$E$2:$E$17</c:f>
              <c:numCache>
                <c:formatCode>General</c:formatCode>
                <c:ptCount val="16"/>
                <c:pt idx="0">
                  <c:v>155</c:v>
                </c:pt>
                <c:pt idx="1">
                  <c:v>111</c:v>
                </c:pt>
                <c:pt idx="2">
                  <c:v>213</c:v>
                </c:pt>
                <c:pt idx="3">
                  <c:v>379</c:v>
                </c:pt>
                <c:pt idx="4">
                  <c:v>110</c:v>
                </c:pt>
                <c:pt idx="5">
                  <c:v>198</c:v>
                </c:pt>
                <c:pt idx="6">
                  <c:v>59</c:v>
                </c:pt>
                <c:pt idx="7">
                  <c:v>405</c:v>
                </c:pt>
                <c:pt idx="8">
                  <c:v>350</c:v>
                </c:pt>
                <c:pt idx="9">
                  <c:v>438</c:v>
                </c:pt>
                <c:pt idx="10">
                  <c:v>1489</c:v>
                </c:pt>
                <c:pt idx="11">
                  <c:v>9</c:v>
                </c:pt>
                <c:pt idx="12">
                  <c:v>64</c:v>
                </c:pt>
                <c:pt idx="13">
                  <c:v>488</c:v>
                </c:pt>
                <c:pt idx="14">
                  <c:v>465</c:v>
                </c:pt>
                <c:pt idx="15">
                  <c:v>19</c:v>
                </c:pt>
              </c:numCache>
            </c:numRef>
          </c:val>
          <c:extLst>
            <c:ext xmlns:c16="http://schemas.microsoft.com/office/drawing/2014/chart" uri="{C3380CC4-5D6E-409C-BE32-E72D297353CC}">
              <c16:uniqueId val="{00000003-8C44-483F-A151-563CD60B2A30}"/>
            </c:ext>
          </c:extLst>
        </c:ser>
        <c:ser>
          <c:idx val="4"/>
          <c:order val="4"/>
          <c:tx>
            <c:strRef>
              <c:f>Sheet1!$F$1</c:f>
              <c:strCache>
                <c:ptCount val="1"/>
                <c:pt idx="0">
                  <c:v>Sad</c:v>
                </c:pt>
              </c:strCache>
            </c:strRef>
          </c:tx>
          <c:spPr>
            <a:solidFill>
              <a:schemeClr val="accent5"/>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Sheet1!$F$2:$F$17</c:f>
              <c:numCache>
                <c:formatCode>General</c:formatCode>
                <c:ptCount val="16"/>
                <c:pt idx="0">
                  <c:v>1826</c:v>
                </c:pt>
                <c:pt idx="1">
                  <c:v>390</c:v>
                </c:pt>
                <c:pt idx="2">
                  <c:v>393</c:v>
                </c:pt>
                <c:pt idx="3">
                  <c:v>3073</c:v>
                </c:pt>
                <c:pt idx="4">
                  <c:v>301</c:v>
                </c:pt>
                <c:pt idx="5">
                  <c:v>487</c:v>
                </c:pt>
                <c:pt idx="6">
                  <c:v>1073</c:v>
                </c:pt>
                <c:pt idx="7">
                  <c:v>1883</c:v>
                </c:pt>
                <c:pt idx="8">
                  <c:v>240</c:v>
                </c:pt>
                <c:pt idx="9">
                  <c:v>1474</c:v>
                </c:pt>
                <c:pt idx="10">
                  <c:v>3306</c:v>
                </c:pt>
                <c:pt idx="11">
                  <c:v>121</c:v>
                </c:pt>
                <c:pt idx="12">
                  <c:v>324</c:v>
                </c:pt>
                <c:pt idx="13">
                  <c:v>1076</c:v>
                </c:pt>
                <c:pt idx="14">
                  <c:v>649</c:v>
                </c:pt>
                <c:pt idx="15">
                  <c:v>89</c:v>
                </c:pt>
              </c:numCache>
            </c:numRef>
          </c:val>
          <c:extLst>
            <c:ext xmlns:c16="http://schemas.microsoft.com/office/drawing/2014/chart" uri="{C3380CC4-5D6E-409C-BE32-E72D297353CC}">
              <c16:uniqueId val="{00000004-8C44-483F-A151-563CD60B2A30}"/>
            </c:ext>
          </c:extLst>
        </c:ser>
        <c:ser>
          <c:idx val="5"/>
          <c:order val="5"/>
          <c:tx>
            <c:strRef>
              <c:f>Sheet1!$G$1</c:f>
              <c:strCache>
                <c:ptCount val="1"/>
                <c:pt idx="0">
                  <c:v>Angry</c:v>
                </c:pt>
              </c:strCache>
            </c:strRef>
          </c:tx>
          <c:spPr>
            <a:solidFill>
              <a:schemeClr val="accent6"/>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Sheet1!$G$2:$G$17</c:f>
              <c:numCache>
                <c:formatCode>General</c:formatCode>
                <c:ptCount val="16"/>
                <c:pt idx="0">
                  <c:v>377</c:v>
                </c:pt>
                <c:pt idx="1">
                  <c:v>491</c:v>
                </c:pt>
                <c:pt idx="2">
                  <c:v>1197</c:v>
                </c:pt>
                <c:pt idx="3">
                  <c:v>2073</c:v>
                </c:pt>
                <c:pt idx="4">
                  <c:v>404</c:v>
                </c:pt>
                <c:pt idx="5">
                  <c:v>998</c:v>
                </c:pt>
                <c:pt idx="6">
                  <c:v>366</c:v>
                </c:pt>
                <c:pt idx="7">
                  <c:v>3843</c:v>
                </c:pt>
                <c:pt idx="8">
                  <c:v>1862</c:v>
                </c:pt>
                <c:pt idx="9">
                  <c:v>4481</c:v>
                </c:pt>
                <c:pt idx="10">
                  <c:v>24931</c:v>
                </c:pt>
                <c:pt idx="11">
                  <c:v>66</c:v>
                </c:pt>
                <c:pt idx="12">
                  <c:v>725</c:v>
                </c:pt>
                <c:pt idx="13">
                  <c:v>2768</c:v>
                </c:pt>
                <c:pt idx="14">
                  <c:v>3865</c:v>
                </c:pt>
                <c:pt idx="15">
                  <c:v>41</c:v>
                </c:pt>
              </c:numCache>
            </c:numRef>
          </c:val>
          <c:extLst>
            <c:ext xmlns:c16="http://schemas.microsoft.com/office/drawing/2014/chart" uri="{C3380CC4-5D6E-409C-BE32-E72D297353CC}">
              <c16:uniqueId val="{00000005-8C44-483F-A151-563CD60B2A3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Sheet1!$H$2:$H$17</c:f>
              <c:numCache>
                <c:formatCode>General</c:formatCode>
                <c:ptCount val="16"/>
                <c:pt idx="0">
                  <c:v>11983</c:v>
                </c:pt>
                <c:pt idx="1">
                  <c:v>16980</c:v>
                </c:pt>
                <c:pt idx="2">
                  <c:v>11987</c:v>
                </c:pt>
                <c:pt idx="3">
                  <c:v>55454</c:v>
                </c:pt>
                <c:pt idx="4">
                  <c:v>8033</c:v>
                </c:pt>
                <c:pt idx="5">
                  <c:v>11944</c:v>
                </c:pt>
                <c:pt idx="6">
                  <c:v>6956</c:v>
                </c:pt>
                <c:pt idx="7">
                  <c:v>29884</c:v>
                </c:pt>
                <c:pt idx="8">
                  <c:v>17226</c:v>
                </c:pt>
                <c:pt idx="9">
                  <c:v>23573</c:v>
                </c:pt>
                <c:pt idx="10">
                  <c:v>42535</c:v>
                </c:pt>
                <c:pt idx="11">
                  <c:v>959</c:v>
                </c:pt>
                <c:pt idx="12">
                  <c:v>2388</c:v>
                </c:pt>
                <c:pt idx="13">
                  <c:v>37434</c:v>
                </c:pt>
                <c:pt idx="14">
                  <c:v>12357</c:v>
                </c:pt>
                <c:pt idx="15">
                  <c:v>738</c:v>
                </c:pt>
              </c:numCache>
            </c:numRef>
          </c:val>
          <c:extLst>
            <c:ext xmlns:c16="http://schemas.microsoft.com/office/drawing/2014/chart" uri="{C3380CC4-5D6E-409C-BE32-E72D297353CC}">
              <c16:uniqueId val="{00000006-8C44-483F-A151-563CD60B2A3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Sheet1!$A$2:$A$17</c:f>
              <c:strCache>
                <c:ptCount val="16"/>
                <c:pt idx="0">
                  <c:v>SPD</c:v>
                </c:pt>
                <c:pt idx="1">
                  <c:v>CDU</c:v>
                </c:pt>
                <c:pt idx="2">
                  <c:v>FDP</c:v>
                </c:pt>
                <c:pt idx="3">
                  <c:v>Angela Merkel</c:v>
                </c:pt>
                <c:pt idx="4">
                  <c:v>BÜNDNIS 90/DIE GRÜNEN</c:v>
                </c:pt>
                <c:pt idx="5">
                  <c:v>DIE LINKE</c:v>
                </c:pt>
                <c:pt idx="6">
                  <c:v>Cem Özdemir</c:v>
                </c:pt>
                <c:pt idx="7">
                  <c:v>CSU (Christlich-Soziale Union)</c:v>
                </c:pt>
                <c:pt idx="8">
                  <c:v>Christian Lindner</c:v>
                </c:pt>
                <c:pt idx="9">
                  <c:v>Sahra Wagenknecht</c:v>
                </c:pt>
                <c:pt idx="10">
                  <c:v>AfD</c:v>
                </c:pt>
                <c:pt idx="11">
                  <c:v>Katrin Göring-Eckardt</c:v>
                </c:pt>
                <c:pt idx="12">
                  <c:v>Dietmar Bartsch</c:v>
                </c:pt>
                <c:pt idx="13">
                  <c:v>Martin Schulz</c:v>
                </c:pt>
                <c:pt idx="14">
                  <c:v>Alice Weidel</c:v>
                </c:pt>
                <c:pt idx="15">
                  <c:v>Joachim Herrmann</c:v>
                </c:pt>
              </c:strCache>
            </c:strRef>
          </c:cat>
          <c:val>
            <c:numRef>
              <c:f>Sheet1!$I$2:$I$17</c:f>
              <c:numCache>
                <c:formatCode>General</c:formatCode>
                <c:ptCount val="16"/>
                <c:pt idx="0">
                  <c:v>19828</c:v>
                </c:pt>
                <c:pt idx="1">
                  <c:v>6710</c:v>
                </c:pt>
                <c:pt idx="2">
                  <c:v>12420</c:v>
                </c:pt>
                <c:pt idx="3">
                  <c:v>6896</c:v>
                </c:pt>
                <c:pt idx="4">
                  <c:v>5318</c:v>
                </c:pt>
                <c:pt idx="5">
                  <c:v>14224</c:v>
                </c:pt>
                <c:pt idx="6">
                  <c:v>1530</c:v>
                </c:pt>
                <c:pt idx="7">
                  <c:v>13078</c:v>
                </c:pt>
                <c:pt idx="8">
                  <c:v>8074</c:v>
                </c:pt>
                <c:pt idx="9">
                  <c:v>26293</c:v>
                </c:pt>
                <c:pt idx="10">
                  <c:v>82461</c:v>
                </c:pt>
                <c:pt idx="11">
                  <c:v>290</c:v>
                </c:pt>
                <c:pt idx="12">
                  <c:v>7496</c:v>
                </c:pt>
                <c:pt idx="13">
                  <c:v>19689</c:v>
                </c:pt>
                <c:pt idx="14">
                  <c:v>32944</c:v>
                </c:pt>
                <c:pt idx="15">
                  <c:v>387</c:v>
                </c:pt>
              </c:numCache>
            </c:numRef>
          </c:val>
          <c:extLst>
            <c:ext xmlns:c16="http://schemas.microsoft.com/office/drawing/2014/chart" uri="{C3380CC4-5D6E-409C-BE32-E72D297353CC}">
              <c16:uniqueId val="{00000007-8C44-483F-A151-563CD60B2A30}"/>
            </c:ext>
          </c:extLst>
        </c:ser>
        <c:dLbls>
          <c:showLegendKey val="0"/>
          <c:showVal val="0"/>
          <c:showCatName val="0"/>
          <c:showSerName val="0"/>
          <c:showPercent val="0"/>
          <c:showBubbleSize val="0"/>
        </c:dLbls>
        <c:gapWidth val="150"/>
        <c:overlap val="100"/>
        <c:axId val="240592064"/>
        <c:axId val="240593704"/>
      </c:barChart>
      <c:catAx>
        <c:axId val="24059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93704"/>
        <c:crosses val="autoZero"/>
        <c:auto val="1"/>
        <c:lblAlgn val="ctr"/>
        <c:lblOffset val="100"/>
        <c:noMultiLvlLbl val="0"/>
      </c:catAx>
      <c:valAx>
        <c:axId val="240593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9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E82B-036F-4F9E-B3EA-58C9F7C024F4}"/>
              </a:ext>
            </a:extLst>
          </p:cNvPr>
          <p:cNvSpPr>
            <a:spLocks noGrp="1"/>
          </p:cNvSpPr>
          <p:nvPr>
            <p:ph type="ctrTitle"/>
          </p:nvPr>
        </p:nvSpPr>
        <p:spPr/>
        <p:txBody>
          <a:bodyPr/>
          <a:lstStyle/>
          <a:p>
            <a:r>
              <a:rPr lang="en-US"/>
              <a:t>Facebook-öffentliche Daten</a:t>
            </a:r>
          </a:p>
        </p:txBody>
      </p:sp>
      <p:sp>
        <p:nvSpPr>
          <p:cNvPr id="3" name="Subtitle 2">
            <a:extLst>
              <a:ext uri="{FF2B5EF4-FFF2-40B4-BE49-F238E27FC236}">
                <a16:creationId xmlns:a16="http://schemas.microsoft.com/office/drawing/2014/main" id="{ACD2CA8F-9E34-4193-B901-754113EB3F64}"/>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45769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C405E-CC9A-44A2-A632-B87AC2062CE2}"/>
              </a:ext>
            </a:extLst>
          </p:cNvPr>
          <p:cNvSpPr>
            <a:spLocks noGrp="1"/>
          </p:cNvSpPr>
          <p:nvPr>
            <p:ph type="title"/>
          </p:nvPr>
        </p:nvSpPr>
        <p:spPr/>
        <p:txBody>
          <a:bodyPr/>
          <a:lstStyle/>
          <a:p>
            <a:r>
              <a:rPr lang="en-US"/>
              <a:t>Konkurrenzvergleich - 1 of 2</a:t>
            </a:r>
          </a:p>
        </p:txBody>
      </p:sp>
      <p:graphicFrame>
        <p:nvGraphicFramePr>
          <p:cNvPr id="5" name="Table Placeholder 4">
            <a:extLst>
              <a:ext uri="{FF2B5EF4-FFF2-40B4-BE49-F238E27FC236}">
                <a16:creationId xmlns:a16="http://schemas.microsoft.com/office/drawing/2014/main" id="{A7DC730E-1DF1-42EB-8C2E-4E8C49C84F60}"/>
              </a:ext>
            </a:extLst>
          </p:cNvPr>
          <p:cNvGraphicFramePr>
            <a:graphicFrameLocks noGrp="1"/>
          </p:cNvGraphicFramePr>
          <p:nvPr>
            <p:ph type="tbl" sz="quarter" idx="13"/>
            <p:extLst>
              <p:ext uri="{D42A27DB-BD31-4B8C-83A1-F6EECF244321}">
                <p14:modId xmlns:p14="http://schemas.microsoft.com/office/powerpoint/2010/main" val="170487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4733258"/>
                    </a:ext>
                  </a:extLst>
                </a:gridCol>
                <a:gridCol w="822960">
                  <a:extLst>
                    <a:ext uri="{9D8B030D-6E8A-4147-A177-3AD203B41FA5}">
                      <a16:colId xmlns:a16="http://schemas.microsoft.com/office/drawing/2014/main" val="3411174366"/>
                    </a:ext>
                  </a:extLst>
                </a:gridCol>
                <a:gridCol w="658368">
                  <a:extLst>
                    <a:ext uri="{9D8B030D-6E8A-4147-A177-3AD203B41FA5}">
                      <a16:colId xmlns:a16="http://schemas.microsoft.com/office/drawing/2014/main" val="614486373"/>
                    </a:ext>
                  </a:extLst>
                </a:gridCol>
                <a:gridCol w="822960">
                  <a:extLst>
                    <a:ext uri="{9D8B030D-6E8A-4147-A177-3AD203B41FA5}">
                      <a16:colId xmlns:a16="http://schemas.microsoft.com/office/drawing/2014/main" val="762550085"/>
                    </a:ext>
                  </a:extLst>
                </a:gridCol>
                <a:gridCol w="822960">
                  <a:extLst>
                    <a:ext uri="{9D8B030D-6E8A-4147-A177-3AD203B41FA5}">
                      <a16:colId xmlns:a16="http://schemas.microsoft.com/office/drawing/2014/main" val="120040403"/>
                    </a:ext>
                  </a:extLst>
                </a:gridCol>
                <a:gridCol w="822960">
                  <a:extLst>
                    <a:ext uri="{9D8B030D-6E8A-4147-A177-3AD203B41FA5}">
                      <a16:colId xmlns:a16="http://schemas.microsoft.com/office/drawing/2014/main" val="2335731043"/>
                    </a:ext>
                  </a:extLst>
                </a:gridCol>
                <a:gridCol w="822960">
                  <a:extLst>
                    <a:ext uri="{9D8B030D-6E8A-4147-A177-3AD203B41FA5}">
                      <a16:colId xmlns:a16="http://schemas.microsoft.com/office/drawing/2014/main" val="719626195"/>
                    </a:ext>
                  </a:extLst>
                </a:gridCol>
                <a:gridCol w="822960">
                  <a:extLst>
                    <a:ext uri="{9D8B030D-6E8A-4147-A177-3AD203B41FA5}">
                      <a16:colId xmlns:a16="http://schemas.microsoft.com/office/drawing/2014/main" val="1642535384"/>
                    </a:ext>
                  </a:extLst>
                </a:gridCol>
                <a:gridCol w="822960">
                  <a:extLst>
                    <a:ext uri="{9D8B030D-6E8A-4147-A177-3AD203B41FA5}">
                      <a16:colId xmlns:a16="http://schemas.microsoft.com/office/drawing/2014/main" val="4111051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6151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1.3737%</a:t>
                      </a:r>
                    </a:p>
                  </a:txBody>
                  <a:tcPr/>
                </a:tc>
                <a:extLst>
                  <a:ext uri="{0D108BD9-81ED-4DB2-BD59-A6C34878D82A}">
                    <a16:rowId xmlns:a16="http://schemas.microsoft.com/office/drawing/2014/main" val="408746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a:t>
                      </a:r>
                    </a:p>
                  </a:txBody>
                  <a:tcPr/>
                </a:tc>
                <a:extLst>
                  <a:ext uri="{0D108BD9-81ED-4DB2-BD59-A6C34878D82A}">
                    <a16:rowId xmlns:a16="http://schemas.microsoft.com/office/drawing/2014/main" val="112229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a:t>
                      </a:r>
                    </a:p>
                  </a:txBody>
                  <a:tcPr/>
                </a:tc>
                <a:extLst>
                  <a:ext uri="{0D108BD9-81ED-4DB2-BD59-A6C34878D82A}">
                    <a16:rowId xmlns:a16="http://schemas.microsoft.com/office/drawing/2014/main" val="283256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Merkel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0.4513%</a:t>
                      </a:r>
                    </a:p>
                  </a:txBody>
                  <a:tcPr/>
                </a:tc>
                <a:extLst>
                  <a:ext uri="{0D108BD9-81ED-4DB2-BD59-A6C34878D82A}">
                    <a16:rowId xmlns:a16="http://schemas.microsoft.com/office/drawing/2014/main" val="401803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BÜNDNIS 90/DIE GRÜNEN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0.7037%</a:t>
                      </a:r>
                    </a:p>
                  </a:txBody>
                  <a:tcPr/>
                </a:tc>
                <a:extLst>
                  <a:ext uri="{0D108BD9-81ED-4DB2-BD59-A6C34878D82A}">
                    <a16:rowId xmlns:a16="http://schemas.microsoft.com/office/drawing/2014/main" val="392815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LINKE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1.3204%</a:t>
                      </a:r>
                    </a:p>
                  </a:txBody>
                  <a:tcPr/>
                </a:tc>
                <a:extLst>
                  <a:ext uri="{0D108BD9-81ED-4DB2-BD59-A6C34878D82A}">
                    <a16:rowId xmlns:a16="http://schemas.microsoft.com/office/drawing/2014/main" val="22855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Cem Özdemir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0.7066%</a:t>
                      </a:r>
                    </a:p>
                  </a:txBody>
                  <a:tcPr/>
                </a:tc>
                <a:extLst>
                  <a:ext uri="{0D108BD9-81ED-4DB2-BD59-A6C34878D82A}">
                    <a16:rowId xmlns:a16="http://schemas.microsoft.com/office/drawing/2014/main" val="51860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CSU (Christlich-Soziale 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extLst>
                  <a:ext uri="{0D108BD9-81ED-4DB2-BD59-A6C34878D82A}">
                    <a16:rowId xmlns:a16="http://schemas.microsoft.com/office/drawing/2014/main" val="398082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Lindner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1.8263%</a:t>
                      </a:r>
                    </a:p>
                  </a:txBody>
                  <a:tcPr/>
                </a:tc>
                <a:extLst>
                  <a:ext uri="{0D108BD9-81ED-4DB2-BD59-A6C34878D82A}">
                    <a16:rowId xmlns:a16="http://schemas.microsoft.com/office/drawing/2014/main" val="71456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Sahra Wagenknecht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extLst>
                  <a:ext uri="{0D108BD9-81ED-4DB2-BD59-A6C34878D82A}">
                    <a16:rowId xmlns:a16="http://schemas.microsoft.com/office/drawing/2014/main" val="829219569"/>
                  </a:ext>
                </a:extLst>
              </a:tr>
            </a:tbl>
          </a:graphicData>
        </a:graphic>
      </p:graphicFrame>
      <p:sp>
        <p:nvSpPr>
          <p:cNvPr id="4" name="Text Placeholder 3">
            <a:extLst>
              <a:ext uri="{FF2B5EF4-FFF2-40B4-BE49-F238E27FC236}">
                <a16:creationId xmlns:a16="http://schemas.microsoft.com/office/drawing/2014/main" id="{554FFA11-FCF7-458D-918F-AEDA83FCE11F}"/>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695925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8622-CE4F-4520-994F-2740F957A8B2}"/>
              </a:ext>
            </a:extLst>
          </p:cNvPr>
          <p:cNvSpPr>
            <a:spLocks noGrp="1"/>
          </p:cNvSpPr>
          <p:nvPr>
            <p:ph type="title"/>
          </p:nvPr>
        </p:nvSpPr>
        <p:spPr/>
        <p:txBody>
          <a:bodyPr/>
          <a:lstStyle/>
          <a:p>
            <a:r>
              <a:rPr lang="en-US"/>
              <a:t>Konkurrenzvergleich - 2 of 2</a:t>
            </a:r>
          </a:p>
        </p:txBody>
      </p:sp>
      <p:graphicFrame>
        <p:nvGraphicFramePr>
          <p:cNvPr id="5" name="Table Placeholder 4">
            <a:extLst>
              <a:ext uri="{FF2B5EF4-FFF2-40B4-BE49-F238E27FC236}">
                <a16:creationId xmlns:a16="http://schemas.microsoft.com/office/drawing/2014/main" id="{0C83D8E8-B221-4E27-9588-5066C3A435DE}"/>
              </a:ext>
            </a:extLst>
          </p:cNvPr>
          <p:cNvGraphicFramePr>
            <a:graphicFrameLocks noGrp="1"/>
          </p:cNvGraphicFramePr>
          <p:nvPr>
            <p:ph type="tbl" sz="quarter" idx="13"/>
            <p:extLst>
              <p:ext uri="{D42A27DB-BD31-4B8C-83A1-F6EECF244321}">
                <p14:modId xmlns:p14="http://schemas.microsoft.com/office/powerpoint/2010/main" val="180844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2062938"/>
                    </a:ext>
                  </a:extLst>
                </a:gridCol>
                <a:gridCol w="822960">
                  <a:extLst>
                    <a:ext uri="{9D8B030D-6E8A-4147-A177-3AD203B41FA5}">
                      <a16:colId xmlns:a16="http://schemas.microsoft.com/office/drawing/2014/main" val="3726039291"/>
                    </a:ext>
                  </a:extLst>
                </a:gridCol>
                <a:gridCol w="658368">
                  <a:extLst>
                    <a:ext uri="{9D8B030D-6E8A-4147-A177-3AD203B41FA5}">
                      <a16:colId xmlns:a16="http://schemas.microsoft.com/office/drawing/2014/main" val="96486658"/>
                    </a:ext>
                  </a:extLst>
                </a:gridCol>
                <a:gridCol w="822960">
                  <a:extLst>
                    <a:ext uri="{9D8B030D-6E8A-4147-A177-3AD203B41FA5}">
                      <a16:colId xmlns:a16="http://schemas.microsoft.com/office/drawing/2014/main" val="1885333638"/>
                    </a:ext>
                  </a:extLst>
                </a:gridCol>
                <a:gridCol w="822960">
                  <a:extLst>
                    <a:ext uri="{9D8B030D-6E8A-4147-A177-3AD203B41FA5}">
                      <a16:colId xmlns:a16="http://schemas.microsoft.com/office/drawing/2014/main" val="112857850"/>
                    </a:ext>
                  </a:extLst>
                </a:gridCol>
                <a:gridCol w="822960">
                  <a:extLst>
                    <a:ext uri="{9D8B030D-6E8A-4147-A177-3AD203B41FA5}">
                      <a16:colId xmlns:a16="http://schemas.microsoft.com/office/drawing/2014/main" val="1270794711"/>
                    </a:ext>
                  </a:extLst>
                </a:gridCol>
                <a:gridCol w="822960">
                  <a:extLst>
                    <a:ext uri="{9D8B030D-6E8A-4147-A177-3AD203B41FA5}">
                      <a16:colId xmlns:a16="http://schemas.microsoft.com/office/drawing/2014/main" val="561576360"/>
                    </a:ext>
                  </a:extLst>
                </a:gridCol>
                <a:gridCol w="822960">
                  <a:extLst>
                    <a:ext uri="{9D8B030D-6E8A-4147-A177-3AD203B41FA5}">
                      <a16:colId xmlns:a16="http://schemas.microsoft.com/office/drawing/2014/main" val="1229081470"/>
                    </a:ext>
                  </a:extLst>
                </a:gridCol>
                <a:gridCol w="822960">
                  <a:extLst>
                    <a:ext uri="{9D8B030D-6E8A-4147-A177-3AD203B41FA5}">
                      <a16:colId xmlns:a16="http://schemas.microsoft.com/office/drawing/2014/main" val="78139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7381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1.3211%</a:t>
                      </a:r>
                    </a:p>
                  </a:txBody>
                  <a:tcPr/>
                </a:tc>
                <a:extLst>
                  <a:ext uri="{0D108BD9-81ED-4DB2-BD59-A6C34878D82A}">
                    <a16:rowId xmlns:a16="http://schemas.microsoft.com/office/drawing/2014/main" val="159235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Katrin Göring-Eckardt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0.7130%</a:t>
                      </a:r>
                    </a:p>
                  </a:txBody>
                  <a:tcPr/>
                </a:tc>
                <a:extLst>
                  <a:ext uri="{0D108BD9-81ED-4DB2-BD59-A6C34878D82A}">
                    <a16:rowId xmlns:a16="http://schemas.microsoft.com/office/drawing/2014/main" val="13382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Dietmar Bartsch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1.8364%</a:t>
                      </a:r>
                    </a:p>
                  </a:txBody>
                  <a:tcPr/>
                </a:tc>
                <a:extLst>
                  <a:ext uri="{0D108BD9-81ED-4DB2-BD59-A6C34878D82A}">
                    <a16:rowId xmlns:a16="http://schemas.microsoft.com/office/drawing/2014/main" val="185968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Schulz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1.7398%</a:t>
                      </a:r>
                    </a:p>
                  </a:txBody>
                  <a:tcPr/>
                </a:tc>
                <a:extLst>
                  <a:ext uri="{0D108BD9-81ED-4DB2-BD59-A6C34878D82A}">
                    <a16:rowId xmlns:a16="http://schemas.microsoft.com/office/drawing/2014/main" val="425994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Alice Weidel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4.5110%</a:t>
                      </a:r>
                    </a:p>
                  </a:txBody>
                  <a:tcPr/>
                </a:tc>
                <a:extLst>
                  <a:ext uri="{0D108BD9-81ED-4DB2-BD59-A6C34878D82A}">
                    <a16:rowId xmlns:a16="http://schemas.microsoft.com/office/drawing/2014/main" val="258763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Joachim 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1.4003%</a:t>
                      </a:r>
                    </a:p>
                  </a:txBody>
                  <a:tcPr/>
                </a:tc>
                <a:extLst>
                  <a:ext uri="{0D108BD9-81ED-4DB2-BD59-A6C34878D82A}">
                    <a16:rowId xmlns:a16="http://schemas.microsoft.com/office/drawing/2014/main" val="745342071"/>
                  </a:ext>
                </a:extLst>
              </a:tr>
            </a:tbl>
          </a:graphicData>
        </a:graphic>
      </p:graphicFrame>
      <p:sp>
        <p:nvSpPr>
          <p:cNvPr id="4" name="Text Placeholder 3">
            <a:extLst>
              <a:ext uri="{FF2B5EF4-FFF2-40B4-BE49-F238E27FC236}">
                <a16:creationId xmlns:a16="http://schemas.microsoft.com/office/drawing/2014/main" id="{FDF6E27B-E0F5-428D-8CD7-03999E1EFF5D}"/>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900514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5B6FE-CD5D-4D82-AAF9-BD0D023F4F1B}"/>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4194B894-C4DD-4705-8EFF-A96C02C19879}"/>
              </a:ext>
            </a:extLst>
          </p:cNvPr>
          <p:cNvGraphicFramePr>
            <a:graphicFrameLocks noGrp="1"/>
          </p:cNvGraphicFramePr>
          <p:nvPr>
            <p:ph type="chart" sz="quarter" idx="13"/>
            <p:extLst>
              <p:ext uri="{D42A27DB-BD31-4B8C-83A1-F6EECF244321}">
                <p14:modId xmlns:p14="http://schemas.microsoft.com/office/powerpoint/2010/main" val="342100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73DE1-BE0A-44CB-990A-7EF37DD483BA}"/>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624395A5-95F1-4AF6-B546-9FF9F240D4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6919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F466-D82F-4DCE-8BF6-1BF84C95AEF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F18C0FE-C556-4329-B1BB-CEF33A1C1C9E}"/>
              </a:ext>
            </a:extLst>
          </p:cNvPr>
          <p:cNvGraphicFramePr>
            <a:graphicFrameLocks noGrp="1"/>
          </p:cNvGraphicFramePr>
          <p:nvPr>
            <p:ph type="chart" sz="quarter" idx="13"/>
            <p:extLst>
              <p:ext uri="{D42A27DB-BD31-4B8C-83A1-F6EECF244321}">
                <p14:modId xmlns:p14="http://schemas.microsoft.com/office/powerpoint/2010/main" val="1130961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E310A6-F8A4-4332-90C2-3B44EE837DD2}"/>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174736FC-125B-4CD0-A5F7-A08BDDE93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1986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187BA-BEAE-4995-94CD-1C02E29EAAC3}"/>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49AF1E4A-BBE1-4BD7-9CE4-D679F2F85274}"/>
              </a:ext>
            </a:extLst>
          </p:cNvPr>
          <p:cNvGraphicFramePr>
            <a:graphicFrameLocks noGrp="1"/>
          </p:cNvGraphicFramePr>
          <p:nvPr>
            <p:ph type="chart" sz="quarter" idx="13"/>
            <p:extLst>
              <p:ext uri="{D42A27DB-BD31-4B8C-83A1-F6EECF244321}">
                <p14:modId xmlns:p14="http://schemas.microsoft.com/office/powerpoint/2010/main" val="2642178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B9D62-7565-4A3E-A6B7-014FB877BD23}"/>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EF885B05-2FAE-4D4A-B054-F3FC0870E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60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9701D-4D04-4E7B-8C5B-97476B03A6E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4DDFB9A-F616-45C5-B8C4-A5163C67BE37}"/>
              </a:ext>
            </a:extLst>
          </p:cNvPr>
          <p:cNvGraphicFramePr>
            <a:graphicFrameLocks noGrp="1"/>
          </p:cNvGraphicFramePr>
          <p:nvPr>
            <p:ph type="chart" sz="quarter" idx="13"/>
            <p:extLst>
              <p:ext uri="{D42A27DB-BD31-4B8C-83A1-F6EECF244321}">
                <p14:modId xmlns:p14="http://schemas.microsoft.com/office/powerpoint/2010/main" val="2706086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BF015-3114-472E-AD8F-D5A5BF273BCA}"/>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E18DA1D3-C3D7-4575-ADF2-91F86E77C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053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F3DD-7E13-4387-BCAB-3864E2F5C7E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709C6EA-B69C-4B7B-BB67-7F1C2BB8539C}"/>
              </a:ext>
            </a:extLst>
          </p:cNvPr>
          <p:cNvGraphicFramePr>
            <a:graphicFrameLocks noGrp="1"/>
          </p:cNvGraphicFramePr>
          <p:nvPr>
            <p:ph type="chart" sz="quarter" idx="13"/>
            <p:extLst>
              <p:ext uri="{D42A27DB-BD31-4B8C-83A1-F6EECF244321}">
                <p14:modId xmlns:p14="http://schemas.microsoft.com/office/powerpoint/2010/main" val="4193181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183A0-7AF7-4769-93D7-CD79E61B3774}"/>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13897252-50F2-4623-859A-551D16547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955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0C70-B058-43DC-B4B2-8A89C567BDB7}"/>
              </a:ext>
            </a:extLst>
          </p:cNvPr>
          <p:cNvSpPr>
            <a:spLocks noGrp="1"/>
          </p:cNvSpPr>
          <p:nvPr>
            <p:ph type="title"/>
          </p:nvPr>
        </p:nvSpPr>
        <p:spPr/>
        <p:txBody>
          <a:bodyPr/>
          <a:lstStyle/>
          <a:p>
            <a:r>
              <a:rPr lang="en-US"/>
              <a:t>Likes</a:t>
            </a:r>
          </a:p>
        </p:txBody>
      </p:sp>
      <p:graphicFrame>
        <p:nvGraphicFramePr>
          <p:cNvPr id="6" name="Chart Placeholder 5">
            <a:extLst>
              <a:ext uri="{FF2B5EF4-FFF2-40B4-BE49-F238E27FC236}">
                <a16:creationId xmlns:a16="http://schemas.microsoft.com/office/drawing/2014/main" id="{47D38BFF-56E1-4696-8B3A-C5EC038A55A4}"/>
              </a:ext>
            </a:extLst>
          </p:cNvPr>
          <p:cNvGraphicFramePr>
            <a:graphicFrameLocks noGrp="1"/>
          </p:cNvGraphicFramePr>
          <p:nvPr>
            <p:ph type="chart" sz="quarter" idx="13"/>
            <p:extLst>
              <p:ext uri="{D42A27DB-BD31-4B8C-83A1-F6EECF244321}">
                <p14:modId xmlns:p14="http://schemas.microsoft.com/office/powerpoint/2010/main" val="3546348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FCCD8-67FB-461A-99E3-FDD287C5FD06}"/>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C1027375-09FD-4165-A6CA-41FE5E2E7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526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5E174-F472-481E-9932-1C63A740C406}"/>
              </a:ext>
            </a:extLst>
          </p:cNvPr>
          <p:cNvSpPr>
            <a:spLocks noGrp="1"/>
          </p:cNvSpPr>
          <p:nvPr>
            <p:ph type="title"/>
          </p:nvPr>
        </p:nvSpPr>
        <p:spPr/>
        <p:txBody>
          <a:bodyPr/>
          <a:lstStyle/>
          <a:p>
            <a:r>
              <a:rPr lang="en-US"/>
              <a:t>Comments</a:t>
            </a:r>
          </a:p>
        </p:txBody>
      </p:sp>
      <p:graphicFrame>
        <p:nvGraphicFramePr>
          <p:cNvPr id="6" name="Chart Placeholder 5">
            <a:extLst>
              <a:ext uri="{FF2B5EF4-FFF2-40B4-BE49-F238E27FC236}">
                <a16:creationId xmlns:a16="http://schemas.microsoft.com/office/drawing/2014/main" id="{3ACB7106-2A24-44EB-ACAF-9F3637947B59}"/>
              </a:ext>
            </a:extLst>
          </p:cNvPr>
          <p:cNvGraphicFramePr>
            <a:graphicFrameLocks noGrp="1"/>
          </p:cNvGraphicFramePr>
          <p:nvPr>
            <p:ph type="chart" sz="quarter" idx="13"/>
            <p:extLst>
              <p:ext uri="{D42A27DB-BD31-4B8C-83A1-F6EECF244321}">
                <p14:modId xmlns:p14="http://schemas.microsoft.com/office/powerpoint/2010/main" val="4100307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BBA2B-9AAF-4F5B-AE0D-1AFF03975F90}"/>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8CB26B64-5A85-4783-9DC1-5A8272042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234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5585B-BD82-45A3-B4D3-F11CDB21E30D}"/>
              </a:ext>
            </a:extLst>
          </p:cNvPr>
          <p:cNvSpPr>
            <a:spLocks noGrp="1"/>
          </p:cNvSpPr>
          <p:nvPr>
            <p:ph type="title"/>
          </p:nvPr>
        </p:nvSpPr>
        <p:spPr/>
        <p:txBody>
          <a:bodyPr/>
          <a:lstStyle/>
          <a:p>
            <a:r>
              <a:rPr lang="en-US"/>
              <a:t>Shares</a:t>
            </a:r>
          </a:p>
        </p:txBody>
      </p:sp>
      <p:graphicFrame>
        <p:nvGraphicFramePr>
          <p:cNvPr id="6" name="Chart Placeholder 5">
            <a:extLst>
              <a:ext uri="{FF2B5EF4-FFF2-40B4-BE49-F238E27FC236}">
                <a16:creationId xmlns:a16="http://schemas.microsoft.com/office/drawing/2014/main" id="{5E2EB7DD-B16D-47AB-9ACB-3C026FA1916E}"/>
              </a:ext>
            </a:extLst>
          </p:cNvPr>
          <p:cNvGraphicFramePr>
            <a:graphicFrameLocks noGrp="1"/>
          </p:cNvGraphicFramePr>
          <p:nvPr>
            <p:ph type="chart" sz="quarter" idx="13"/>
            <p:extLst>
              <p:ext uri="{D42A27DB-BD31-4B8C-83A1-F6EECF244321}">
                <p14:modId xmlns:p14="http://schemas.microsoft.com/office/powerpoint/2010/main" val="104072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5AF67E-04C2-4A23-BDB2-E6A28236C4A9}"/>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E3A13858-89B3-467B-87E7-5FF7D738E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675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AE636-BC2F-4ADD-9075-5A2E71E714D8}"/>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746D5FD2-957A-48C1-8A7E-879EE077B6D3}"/>
              </a:ext>
            </a:extLst>
          </p:cNvPr>
          <p:cNvGraphicFramePr>
            <a:graphicFrameLocks noGrp="1"/>
          </p:cNvGraphicFramePr>
          <p:nvPr>
            <p:ph type="chart" sz="quarter" idx="13"/>
            <p:extLst>
              <p:ext uri="{D42A27DB-BD31-4B8C-83A1-F6EECF244321}">
                <p14:modId xmlns:p14="http://schemas.microsoft.com/office/powerpoint/2010/main" val="2501820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CB22B-ADE7-4986-9819-37442BA507CE}"/>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824A69E3-CEBB-428F-8F9A-4B59393383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148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2363-0FF7-456B-8F29-D1E0813803BF}"/>
              </a:ext>
            </a:extLst>
          </p:cNvPr>
          <p:cNvSpPr>
            <a:spLocks noGrp="1"/>
          </p:cNvSpPr>
          <p:nvPr>
            <p:ph type="title"/>
          </p:nvPr>
        </p:nvSpPr>
        <p:spPr/>
        <p:txBody>
          <a:bodyPr/>
          <a:lstStyle/>
          <a:p>
            <a:r>
              <a:rPr lang="en-US"/>
              <a:t>Distributionstyp - Tabelle - 1 of 2</a:t>
            </a:r>
          </a:p>
        </p:txBody>
      </p:sp>
      <p:graphicFrame>
        <p:nvGraphicFramePr>
          <p:cNvPr id="5" name="Table Placeholder 4">
            <a:extLst>
              <a:ext uri="{FF2B5EF4-FFF2-40B4-BE49-F238E27FC236}">
                <a16:creationId xmlns:a16="http://schemas.microsoft.com/office/drawing/2014/main" id="{71E270E0-9BCB-4E4A-909C-B274BA451EAE}"/>
              </a:ext>
            </a:extLst>
          </p:cNvPr>
          <p:cNvGraphicFramePr>
            <a:graphicFrameLocks noGrp="1"/>
          </p:cNvGraphicFramePr>
          <p:nvPr>
            <p:ph type="tbl" sz="quarter" idx="13"/>
            <p:extLst>
              <p:ext uri="{D42A27DB-BD31-4B8C-83A1-F6EECF244321}">
                <p14:modId xmlns:p14="http://schemas.microsoft.com/office/powerpoint/2010/main" val="2110924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2273756"/>
                    </a:ext>
                  </a:extLst>
                </a:gridCol>
                <a:gridCol w="1234440">
                  <a:extLst>
                    <a:ext uri="{9D8B030D-6E8A-4147-A177-3AD203B41FA5}">
                      <a16:colId xmlns:a16="http://schemas.microsoft.com/office/drawing/2014/main" val="860764580"/>
                    </a:ext>
                  </a:extLst>
                </a:gridCol>
                <a:gridCol w="822960">
                  <a:extLst>
                    <a:ext uri="{9D8B030D-6E8A-4147-A177-3AD203B41FA5}">
                      <a16:colId xmlns:a16="http://schemas.microsoft.com/office/drawing/2014/main" val="1959789819"/>
                    </a:ext>
                  </a:extLst>
                </a:gridCol>
                <a:gridCol w="822960">
                  <a:extLst>
                    <a:ext uri="{9D8B030D-6E8A-4147-A177-3AD203B41FA5}">
                      <a16:colId xmlns:a16="http://schemas.microsoft.com/office/drawing/2014/main" val="3375562651"/>
                    </a:ext>
                  </a:extLst>
                </a:gridCol>
                <a:gridCol w="822960">
                  <a:extLst>
                    <a:ext uri="{9D8B030D-6E8A-4147-A177-3AD203B41FA5}">
                      <a16:colId xmlns:a16="http://schemas.microsoft.com/office/drawing/2014/main" val="2401556403"/>
                    </a:ext>
                  </a:extLst>
                </a:gridCol>
                <a:gridCol w="822960">
                  <a:extLst>
                    <a:ext uri="{9D8B030D-6E8A-4147-A177-3AD203B41FA5}">
                      <a16:colId xmlns:a16="http://schemas.microsoft.com/office/drawing/2014/main" val="912240592"/>
                    </a:ext>
                  </a:extLst>
                </a:gridCol>
                <a:gridCol w="822960">
                  <a:extLst>
                    <a:ext uri="{9D8B030D-6E8A-4147-A177-3AD203B41FA5}">
                      <a16:colId xmlns:a16="http://schemas.microsoft.com/office/drawing/2014/main" val="1186370513"/>
                    </a:ext>
                  </a:extLst>
                </a:gridCol>
                <a:gridCol w="822960">
                  <a:extLst>
                    <a:ext uri="{9D8B030D-6E8A-4147-A177-3AD203B41FA5}">
                      <a16:colId xmlns:a16="http://schemas.microsoft.com/office/drawing/2014/main" val="383654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148081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Sahra Wagenknecht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999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7281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Schulz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848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Katrin Göring-Eckardt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980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Joachim Herrmann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7947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FDP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191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Dietmar Bartsch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088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LINKE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8771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Lindner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490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Cem Özdemir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35052650"/>
                  </a:ext>
                </a:extLst>
              </a:tr>
            </a:tbl>
          </a:graphicData>
        </a:graphic>
      </p:graphicFrame>
      <p:sp>
        <p:nvSpPr>
          <p:cNvPr id="4" name="Text Placeholder 3">
            <a:extLst>
              <a:ext uri="{FF2B5EF4-FFF2-40B4-BE49-F238E27FC236}">
                <a16:creationId xmlns:a16="http://schemas.microsoft.com/office/drawing/2014/main" id="{67E5B285-52C2-4141-8B96-FBC391E811BB}"/>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2204756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A7A3-38F2-4D9D-8A1A-62B0B24B0250}"/>
              </a:ext>
            </a:extLst>
          </p:cNvPr>
          <p:cNvSpPr>
            <a:spLocks noGrp="1"/>
          </p:cNvSpPr>
          <p:nvPr>
            <p:ph type="title"/>
          </p:nvPr>
        </p:nvSpPr>
        <p:spPr/>
        <p:txBody>
          <a:bodyPr/>
          <a:lstStyle/>
          <a:p>
            <a:r>
              <a:rPr lang="en-US"/>
              <a:t>Distributionstyp - Tabelle - 2 of 2</a:t>
            </a:r>
          </a:p>
        </p:txBody>
      </p:sp>
      <p:graphicFrame>
        <p:nvGraphicFramePr>
          <p:cNvPr id="5" name="Table Placeholder 4">
            <a:extLst>
              <a:ext uri="{FF2B5EF4-FFF2-40B4-BE49-F238E27FC236}">
                <a16:creationId xmlns:a16="http://schemas.microsoft.com/office/drawing/2014/main" id="{38E2DF86-E58E-4FF9-8275-C756804E9A3F}"/>
              </a:ext>
            </a:extLst>
          </p:cNvPr>
          <p:cNvGraphicFramePr>
            <a:graphicFrameLocks noGrp="1"/>
          </p:cNvGraphicFramePr>
          <p:nvPr>
            <p:ph type="tbl" sz="quarter" idx="13"/>
            <p:extLst>
              <p:ext uri="{D42A27DB-BD31-4B8C-83A1-F6EECF244321}">
                <p14:modId xmlns:p14="http://schemas.microsoft.com/office/powerpoint/2010/main" val="7163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6794030"/>
                    </a:ext>
                  </a:extLst>
                </a:gridCol>
                <a:gridCol w="1234440">
                  <a:extLst>
                    <a:ext uri="{9D8B030D-6E8A-4147-A177-3AD203B41FA5}">
                      <a16:colId xmlns:a16="http://schemas.microsoft.com/office/drawing/2014/main" val="1198435389"/>
                    </a:ext>
                  </a:extLst>
                </a:gridCol>
                <a:gridCol w="822960">
                  <a:extLst>
                    <a:ext uri="{9D8B030D-6E8A-4147-A177-3AD203B41FA5}">
                      <a16:colId xmlns:a16="http://schemas.microsoft.com/office/drawing/2014/main" val="2015942988"/>
                    </a:ext>
                  </a:extLst>
                </a:gridCol>
                <a:gridCol w="822960">
                  <a:extLst>
                    <a:ext uri="{9D8B030D-6E8A-4147-A177-3AD203B41FA5}">
                      <a16:colId xmlns:a16="http://schemas.microsoft.com/office/drawing/2014/main" val="3860957210"/>
                    </a:ext>
                  </a:extLst>
                </a:gridCol>
                <a:gridCol w="822960">
                  <a:extLst>
                    <a:ext uri="{9D8B030D-6E8A-4147-A177-3AD203B41FA5}">
                      <a16:colId xmlns:a16="http://schemas.microsoft.com/office/drawing/2014/main" val="610738274"/>
                    </a:ext>
                  </a:extLst>
                </a:gridCol>
                <a:gridCol w="822960">
                  <a:extLst>
                    <a:ext uri="{9D8B030D-6E8A-4147-A177-3AD203B41FA5}">
                      <a16:colId xmlns:a16="http://schemas.microsoft.com/office/drawing/2014/main" val="1585199063"/>
                    </a:ext>
                  </a:extLst>
                </a:gridCol>
                <a:gridCol w="822960">
                  <a:extLst>
                    <a:ext uri="{9D8B030D-6E8A-4147-A177-3AD203B41FA5}">
                      <a16:colId xmlns:a16="http://schemas.microsoft.com/office/drawing/2014/main" val="1059258114"/>
                    </a:ext>
                  </a:extLst>
                </a:gridCol>
                <a:gridCol w="822960">
                  <a:extLst>
                    <a:ext uri="{9D8B030D-6E8A-4147-A177-3AD203B41FA5}">
                      <a16:colId xmlns:a16="http://schemas.microsoft.com/office/drawing/2014/main" val="510731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150946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CSU (Christlich-Soziale 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9745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354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BÜNDNIS 90/DIE GRÜNEN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911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Merkel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495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Alice Weidel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5348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5128620"/>
                  </a:ext>
                </a:extLst>
              </a:tr>
            </a:tbl>
          </a:graphicData>
        </a:graphic>
      </p:graphicFrame>
      <p:sp>
        <p:nvSpPr>
          <p:cNvPr id="4" name="Text Placeholder 3">
            <a:extLst>
              <a:ext uri="{FF2B5EF4-FFF2-40B4-BE49-F238E27FC236}">
                <a16:creationId xmlns:a16="http://schemas.microsoft.com/office/drawing/2014/main" id="{9E8AABF2-FBE1-468E-ADDE-E78043C3CEAB}"/>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2172702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94F0-BA62-464A-B609-3733ECC4CEC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6276B0D-33B0-43B4-868A-16123CB841EA}"/>
              </a:ext>
            </a:extLst>
          </p:cNvPr>
          <p:cNvGraphicFramePr>
            <a:graphicFrameLocks noGrp="1"/>
          </p:cNvGraphicFramePr>
          <p:nvPr>
            <p:ph type="chart" sz="quarter" idx="13"/>
            <p:extLst>
              <p:ext uri="{D42A27DB-BD31-4B8C-83A1-F6EECF244321}">
                <p14:modId xmlns:p14="http://schemas.microsoft.com/office/powerpoint/2010/main" val="3189324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09B765-F461-4095-B8C6-87DB5C985875}"/>
              </a:ext>
            </a:extLst>
          </p:cNvPr>
          <p:cNvSpPr>
            <a:spLocks noGrp="1"/>
          </p:cNvSpPr>
          <p:nvPr>
            <p:ph type="body" sz="quarter" idx="14"/>
          </p:nvPr>
        </p:nvSpPr>
        <p:spPr/>
        <p:txBody>
          <a:bodyPr/>
          <a:lstStyle/>
          <a:p>
            <a:r>
              <a:rPr lang="en-US"/>
              <a:t>01.07.2017 - 24.07.2017</a:t>
            </a:r>
          </a:p>
        </p:txBody>
      </p:sp>
      <p:sp>
        <p:nvSpPr>
          <p:cNvPr id="5" name="Footer Placeholder 4">
            <a:extLst>
              <a:ext uri="{FF2B5EF4-FFF2-40B4-BE49-F238E27FC236}">
                <a16:creationId xmlns:a16="http://schemas.microsoft.com/office/drawing/2014/main" id="{A51CE91E-3060-45C5-A045-AB143FF05B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96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50F51-905F-406E-A1B8-8986A5897FF2}"/>
              </a:ext>
            </a:extLst>
          </p:cNvPr>
          <p:cNvSpPr>
            <a:spLocks noGrp="1"/>
          </p:cNvSpPr>
          <p:nvPr>
            <p:ph type="title"/>
          </p:nvPr>
        </p:nvSpPr>
        <p:spPr/>
        <p:txBody>
          <a:bodyPr/>
          <a:lstStyle/>
          <a:p>
            <a:r>
              <a:rPr lang="de-DE"/>
              <a:t>FB Posts - öffentliche Daten - 1 of 16</a:t>
            </a:r>
            <a:endParaRPr lang="en-US"/>
          </a:p>
        </p:txBody>
      </p:sp>
      <p:graphicFrame>
        <p:nvGraphicFramePr>
          <p:cNvPr id="5" name="Table Placeholder 4">
            <a:extLst>
              <a:ext uri="{FF2B5EF4-FFF2-40B4-BE49-F238E27FC236}">
                <a16:creationId xmlns:a16="http://schemas.microsoft.com/office/drawing/2014/main" id="{BBD918DB-148A-4409-958B-7CF7F14D16A9}"/>
              </a:ext>
            </a:extLst>
          </p:cNvPr>
          <p:cNvGraphicFramePr>
            <a:graphicFrameLocks noGrp="1"/>
          </p:cNvGraphicFramePr>
          <p:nvPr>
            <p:ph type="tbl" sz="quarter" idx="13"/>
            <p:extLst>
              <p:ext uri="{D42A27DB-BD31-4B8C-83A1-F6EECF244321}">
                <p14:modId xmlns:p14="http://schemas.microsoft.com/office/powerpoint/2010/main" val="738609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310399204"/>
                    </a:ext>
                  </a:extLst>
                </a:gridCol>
                <a:gridCol w="493776">
                  <a:extLst>
                    <a:ext uri="{9D8B030D-6E8A-4147-A177-3AD203B41FA5}">
                      <a16:colId xmlns:a16="http://schemas.microsoft.com/office/drawing/2014/main" val="3232321710"/>
                    </a:ext>
                  </a:extLst>
                </a:gridCol>
                <a:gridCol w="576072">
                  <a:extLst>
                    <a:ext uri="{9D8B030D-6E8A-4147-A177-3AD203B41FA5}">
                      <a16:colId xmlns:a16="http://schemas.microsoft.com/office/drawing/2014/main" val="3412827248"/>
                    </a:ext>
                  </a:extLst>
                </a:gridCol>
                <a:gridCol w="576072">
                  <a:extLst>
                    <a:ext uri="{9D8B030D-6E8A-4147-A177-3AD203B41FA5}">
                      <a16:colId xmlns:a16="http://schemas.microsoft.com/office/drawing/2014/main" val="222225064"/>
                    </a:ext>
                  </a:extLst>
                </a:gridCol>
                <a:gridCol w="576072">
                  <a:extLst>
                    <a:ext uri="{9D8B030D-6E8A-4147-A177-3AD203B41FA5}">
                      <a16:colId xmlns:a16="http://schemas.microsoft.com/office/drawing/2014/main" val="2904468128"/>
                    </a:ext>
                  </a:extLst>
                </a:gridCol>
                <a:gridCol w="576072">
                  <a:extLst>
                    <a:ext uri="{9D8B030D-6E8A-4147-A177-3AD203B41FA5}">
                      <a16:colId xmlns:a16="http://schemas.microsoft.com/office/drawing/2014/main" val="3184168342"/>
                    </a:ext>
                  </a:extLst>
                </a:gridCol>
                <a:gridCol w="576072">
                  <a:extLst>
                    <a:ext uri="{9D8B030D-6E8A-4147-A177-3AD203B41FA5}">
                      <a16:colId xmlns:a16="http://schemas.microsoft.com/office/drawing/2014/main" val="78547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382556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Joachim Herrmann - 2017-07-24 21:45:03</a:t>
                      </a:r>
                      <a:r>
                        <a:rPr kumimoji="0" lang="de-DE" sz="1000" b="0" i="0" u="none" strike="noStrike" kern="1200" cap="none" spc="0" normalizeH="0" baseline="0" noProof="0">
                          <a:ln>
                            <a:noFill/>
                          </a:ln>
                          <a:solidFill>
                            <a:prstClr val="black"/>
                          </a:solidFill>
                          <a:effectLst/>
                          <a:uLnTx/>
                          <a:uFillTx/>
                          <a:latin typeface="+mn-lt"/>
                          <a:ea typeface="+mn-ea"/>
                          <a:cs typeface="+mn-cs"/>
                        </a:rPr>
                        <a:t>
Das Bayerische Innenministerium öffnete am 22. Juli 2017 mit einem "Tag der offenen Tür" seine Pforten - es gab viel zu erleben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"Tag der offenen Tür" des Bayerischen Innenministeriums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01398197"/>
                  </a:ext>
                </a:extLst>
              </a:tr>
            </a:tbl>
          </a:graphicData>
        </a:graphic>
      </p:graphicFrame>
      <p:sp>
        <p:nvSpPr>
          <p:cNvPr id="4" name="Text Placeholder 3">
            <a:extLst>
              <a:ext uri="{FF2B5EF4-FFF2-40B4-BE49-F238E27FC236}">
                <a16:creationId xmlns:a16="http://schemas.microsoft.com/office/drawing/2014/main" id="{C21FD57E-C5AD-4669-A1CD-7D071845168D}"/>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775445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3FF3B-15D5-4B91-872F-11F82DC7F0B7}"/>
              </a:ext>
            </a:extLst>
          </p:cNvPr>
          <p:cNvSpPr>
            <a:spLocks noGrp="1"/>
          </p:cNvSpPr>
          <p:nvPr>
            <p:ph type="title"/>
          </p:nvPr>
        </p:nvSpPr>
        <p:spPr/>
        <p:txBody>
          <a:bodyPr/>
          <a:lstStyle/>
          <a:p>
            <a:r>
              <a:rPr lang="de-DE"/>
              <a:t>FB Posts - öffentliche Daten - 2 of 16</a:t>
            </a:r>
            <a:endParaRPr lang="en-US"/>
          </a:p>
        </p:txBody>
      </p:sp>
      <p:graphicFrame>
        <p:nvGraphicFramePr>
          <p:cNvPr id="5" name="Table Placeholder 4">
            <a:extLst>
              <a:ext uri="{FF2B5EF4-FFF2-40B4-BE49-F238E27FC236}">
                <a16:creationId xmlns:a16="http://schemas.microsoft.com/office/drawing/2014/main" id="{EB365744-896F-49C2-8A60-AE11AFF8FABE}"/>
              </a:ext>
            </a:extLst>
          </p:cNvPr>
          <p:cNvGraphicFramePr>
            <a:graphicFrameLocks noGrp="1"/>
          </p:cNvGraphicFramePr>
          <p:nvPr>
            <p:ph type="tbl" sz="quarter" idx="13"/>
            <p:extLst>
              <p:ext uri="{D42A27DB-BD31-4B8C-83A1-F6EECF244321}">
                <p14:modId xmlns:p14="http://schemas.microsoft.com/office/powerpoint/2010/main" val="221509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3270062844"/>
                    </a:ext>
                  </a:extLst>
                </a:gridCol>
                <a:gridCol w="493776">
                  <a:extLst>
                    <a:ext uri="{9D8B030D-6E8A-4147-A177-3AD203B41FA5}">
                      <a16:colId xmlns:a16="http://schemas.microsoft.com/office/drawing/2014/main" val="1246641096"/>
                    </a:ext>
                  </a:extLst>
                </a:gridCol>
                <a:gridCol w="576072">
                  <a:extLst>
                    <a:ext uri="{9D8B030D-6E8A-4147-A177-3AD203B41FA5}">
                      <a16:colId xmlns:a16="http://schemas.microsoft.com/office/drawing/2014/main" val="3354880382"/>
                    </a:ext>
                  </a:extLst>
                </a:gridCol>
                <a:gridCol w="576072">
                  <a:extLst>
                    <a:ext uri="{9D8B030D-6E8A-4147-A177-3AD203B41FA5}">
                      <a16:colId xmlns:a16="http://schemas.microsoft.com/office/drawing/2014/main" val="2338856433"/>
                    </a:ext>
                  </a:extLst>
                </a:gridCol>
                <a:gridCol w="576072">
                  <a:extLst>
                    <a:ext uri="{9D8B030D-6E8A-4147-A177-3AD203B41FA5}">
                      <a16:colId xmlns:a16="http://schemas.microsoft.com/office/drawing/2014/main" val="3742121604"/>
                    </a:ext>
                  </a:extLst>
                </a:gridCol>
                <a:gridCol w="576072">
                  <a:extLst>
                    <a:ext uri="{9D8B030D-6E8A-4147-A177-3AD203B41FA5}">
                      <a16:colId xmlns:a16="http://schemas.microsoft.com/office/drawing/2014/main" val="4280852771"/>
                    </a:ext>
                  </a:extLst>
                </a:gridCol>
                <a:gridCol w="576072">
                  <a:extLst>
                    <a:ext uri="{9D8B030D-6E8A-4147-A177-3AD203B41FA5}">
                      <a16:colId xmlns:a16="http://schemas.microsoft.com/office/drawing/2014/main" val="136652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14252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19:23:09</a:t>
                      </a:r>
                      <a:r>
                        <a:rPr kumimoji="0" lang="de-DE" sz="1000" b="0" i="0" u="none" strike="noStrike" kern="1200" cap="none" spc="0" normalizeH="0" baseline="0" noProof="0">
                          <a:ln>
                            <a:noFill/>
                          </a:ln>
                          <a:solidFill>
                            <a:prstClr val="black"/>
                          </a:solidFill>
                          <a:effectLst/>
                          <a:uLnTx/>
                          <a:uFillTx/>
                          <a:latin typeface="+mn-lt"/>
                          <a:ea typeface="+mn-ea"/>
                          <a:cs typeface="+mn-cs"/>
                        </a:rPr>
                        <a:t>
Die #AfD tritt zur Bundestagswahl an, um das soziale Ungleichgewicht zu bekämpfen. So stehen wir beispielsweise zum Mindestlohn, sehen jedoch prekäre Beschäftigungsverhältnisse als Problem an, das es unbedingt zu lösen gilt. Nur so können sich die Menschen eine Zukunft aufbauen. Auch in Sachen Rente sehen wir dringenden Reformbedarf.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Alice Weidel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Die Bundesarbeitsgemeinschaft Wohnungslosenhilfe e.V. (BAG) schätzt, dass in Deutschland bis zum Jahr 2018 rund 536.000 Menschen obdachlos sind. Dies deckt sich mit einer Studie der Hans-Böckler-Stiftung, nach der die Erwerbsarmut in unserem Land immer weiter zunimmt. Schon jetzt leben demnach rund 9,6% der Erwerbstätigen unter der Armutsgrenze.
Die #AfD tritt zur Bundestagswahl an, um das soziale Ungleichgewicht zu bekämpfen. So stehen wir beispielsweise zum Mindestlohn, sehen jedoch prekäre Beschäftigungsverhältnisse als Problem an, das es unbedingt zu lösen gilt. Nur so können sich die Menschen eine Zukunft aufbauen. Auch in Sachen Rente sehen wir dringenden Reformbedarf.
Sehen Sie sich hierzu unser Wahlprogramm an:
https://www.afd.de/steuern-finanzen-wirtschaft-arbeit/
BAG: http://www.bagw.de/de/themen/zahl_der_wohnungslosen/index.html
Studie: https://www.boeckler.de/pdf/p_wsi_report_36_2017.pdf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extLst>
                  <a:ext uri="{0D108BD9-81ED-4DB2-BD59-A6C34878D82A}">
                    <a16:rowId xmlns:a16="http://schemas.microsoft.com/office/drawing/2014/main" val="1606446750"/>
                  </a:ext>
                </a:extLst>
              </a:tr>
            </a:tbl>
          </a:graphicData>
        </a:graphic>
      </p:graphicFrame>
      <p:sp>
        <p:nvSpPr>
          <p:cNvPr id="4" name="Text Placeholder 3">
            <a:extLst>
              <a:ext uri="{FF2B5EF4-FFF2-40B4-BE49-F238E27FC236}">
                <a16:creationId xmlns:a16="http://schemas.microsoft.com/office/drawing/2014/main" id="{C517BE41-CABC-4866-9875-2A2B370D49A3}"/>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141817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386D-0B93-4035-AED6-AEBD66A5F0E3}"/>
              </a:ext>
            </a:extLst>
          </p:cNvPr>
          <p:cNvSpPr>
            <a:spLocks noGrp="1"/>
          </p:cNvSpPr>
          <p:nvPr>
            <p:ph type="title"/>
          </p:nvPr>
        </p:nvSpPr>
        <p:spPr/>
        <p:txBody>
          <a:bodyPr/>
          <a:lstStyle/>
          <a:p>
            <a:r>
              <a:rPr lang="de-DE"/>
              <a:t>FB Posts - öffentliche Daten - 3 of 16</a:t>
            </a:r>
            <a:endParaRPr lang="en-US"/>
          </a:p>
        </p:txBody>
      </p:sp>
      <p:graphicFrame>
        <p:nvGraphicFramePr>
          <p:cNvPr id="5" name="Table Placeholder 4">
            <a:extLst>
              <a:ext uri="{FF2B5EF4-FFF2-40B4-BE49-F238E27FC236}">
                <a16:creationId xmlns:a16="http://schemas.microsoft.com/office/drawing/2014/main" id="{1E3497D9-A7A9-4EF6-808B-8ECE204F8ACE}"/>
              </a:ext>
            </a:extLst>
          </p:cNvPr>
          <p:cNvGraphicFramePr>
            <a:graphicFrameLocks noGrp="1"/>
          </p:cNvGraphicFramePr>
          <p:nvPr>
            <p:ph type="tbl" sz="quarter" idx="13"/>
            <p:extLst>
              <p:ext uri="{D42A27DB-BD31-4B8C-83A1-F6EECF244321}">
                <p14:modId xmlns:p14="http://schemas.microsoft.com/office/powerpoint/2010/main" val="266450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662053522"/>
                    </a:ext>
                  </a:extLst>
                </a:gridCol>
                <a:gridCol w="493776">
                  <a:extLst>
                    <a:ext uri="{9D8B030D-6E8A-4147-A177-3AD203B41FA5}">
                      <a16:colId xmlns:a16="http://schemas.microsoft.com/office/drawing/2014/main" val="3032441701"/>
                    </a:ext>
                  </a:extLst>
                </a:gridCol>
                <a:gridCol w="576072">
                  <a:extLst>
                    <a:ext uri="{9D8B030D-6E8A-4147-A177-3AD203B41FA5}">
                      <a16:colId xmlns:a16="http://schemas.microsoft.com/office/drawing/2014/main" val="3167570908"/>
                    </a:ext>
                  </a:extLst>
                </a:gridCol>
                <a:gridCol w="576072">
                  <a:extLst>
                    <a:ext uri="{9D8B030D-6E8A-4147-A177-3AD203B41FA5}">
                      <a16:colId xmlns:a16="http://schemas.microsoft.com/office/drawing/2014/main" val="4153804994"/>
                    </a:ext>
                  </a:extLst>
                </a:gridCol>
                <a:gridCol w="576072">
                  <a:extLst>
                    <a:ext uri="{9D8B030D-6E8A-4147-A177-3AD203B41FA5}">
                      <a16:colId xmlns:a16="http://schemas.microsoft.com/office/drawing/2014/main" val="3668646840"/>
                    </a:ext>
                  </a:extLst>
                </a:gridCol>
                <a:gridCol w="576072">
                  <a:extLst>
                    <a:ext uri="{9D8B030D-6E8A-4147-A177-3AD203B41FA5}">
                      <a16:colId xmlns:a16="http://schemas.microsoft.com/office/drawing/2014/main" val="3136661020"/>
                    </a:ext>
                  </a:extLst>
                </a:gridCol>
                <a:gridCol w="576072">
                  <a:extLst>
                    <a:ext uri="{9D8B030D-6E8A-4147-A177-3AD203B41FA5}">
                      <a16:colId xmlns:a16="http://schemas.microsoft.com/office/drawing/2014/main" val="358601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92992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Katrin Göring-Eckardt - 2017-07-24 16:06:46</a:t>
                      </a:r>
                      <a:r>
                        <a:rPr kumimoji="0" lang="de-DE" sz="1000" b="0" i="0" u="none" strike="noStrike" kern="1200" cap="none" spc="0" normalizeH="0" baseline="0" noProof="0">
                          <a:ln>
                            <a:noFill/>
                          </a:ln>
                          <a:solidFill>
                            <a:prstClr val="black"/>
                          </a:solidFill>
                          <a:effectLst/>
                          <a:uLnTx/>
                          <a:uFillTx/>
                          <a:latin typeface="+mn-lt"/>
                          <a:ea typeface="+mn-ea"/>
                          <a:cs typeface="+mn-cs"/>
                        </a:rPr>
                        <a:t>
Wer hätte gedacht, dass wir Grünen im Wahlkampf mal zur Rettung der deutschen Automobilindustrie aufrufen würden?! ;-)
Der CSU-Verkehrsminister Dobrindt hat sich in den letzten Jahren lieber der unsinnigen PKW-Maut gewidmet. Die Zukunft der Mobilität hat die GroKo verpennt. Aber die Verkehrswende ist wählbar: #darumGrün!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BÜNDNIS 90/DIE GRÜNEN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Nach #Dieselskandal kommt Kartellskandal. Wir brauchen dringend einen echten Neustart in der Autoindustrie. Für unsere Arbeitsplätze! Für unser Klima! Für Made in Germany! Und mit deiner Hilfe: Teilt das Bild und lasst Regierung und Konzernchefs nicht davonkommen!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2581030790"/>
                  </a:ext>
                </a:extLst>
              </a:tr>
            </a:tbl>
          </a:graphicData>
        </a:graphic>
      </p:graphicFrame>
      <p:sp>
        <p:nvSpPr>
          <p:cNvPr id="4" name="Text Placeholder 3">
            <a:extLst>
              <a:ext uri="{FF2B5EF4-FFF2-40B4-BE49-F238E27FC236}">
                <a16:creationId xmlns:a16="http://schemas.microsoft.com/office/drawing/2014/main" id="{8C1BB455-FBBC-488E-8154-4297FACDE9EE}"/>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4234139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DAC93-49B0-4AFD-AE01-B7BDAE45A690}"/>
              </a:ext>
            </a:extLst>
          </p:cNvPr>
          <p:cNvSpPr>
            <a:spLocks noGrp="1"/>
          </p:cNvSpPr>
          <p:nvPr>
            <p:ph type="title"/>
          </p:nvPr>
        </p:nvSpPr>
        <p:spPr/>
        <p:txBody>
          <a:bodyPr/>
          <a:lstStyle/>
          <a:p>
            <a:r>
              <a:rPr lang="de-DE"/>
              <a:t>FB Posts - öffentliche Daten - 4 of 16</a:t>
            </a:r>
            <a:endParaRPr lang="en-US"/>
          </a:p>
        </p:txBody>
      </p:sp>
      <p:graphicFrame>
        <p:nvGraphicFramePr>
          <p:cNvPr id="5" name="Table Placeholder 4">
            <a:extLst>
              <a:ext uri="{FF2B5EF4-FFF2-40B4-BE49-F238E27FC236}">
                <a16:creationId xmlns:a16="http://schemas.microsoft.com/office/drawing/2014/main" id="{4BE177C3-86D7-4580-8CB2-5A7305A2BE82}"/>
              </a:ext>
            </a:extLst>
          </p:cNvPr>
          <p:cNvGraphicFramePr>
            <a:graphicFrameLocks noGrp="1"/>
          </p:cNvGraphicFramePr>
          <p:nvPr>
            <p:ph type="tbl" sz="quarter" idx="13"/>
            <p:extLst>
              <p:ext uri="{D42A27DB-BD31-4B8C-83A1-F6EECF244321}">
                <p14:modId xmlns:p14="http://schemas.microsoft.com/office/powerpoint/2010/main" val="73112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4287812138"/>
                    </a:ext>
                  </a:extLst>
                </a:gridCol>
                <a:gridCol w="493776">
                  <a:extLst>
                    <a:ext uri="{9D8B030D-6E8A-4147-A177-3AD203B41FA5}">
                      <a16:colId xmlns:a16="http://schemas.microsoft.com/office/drawing/2014/main" val="3159899213"/>
                    </a:ext>
                  </a:extLst>
                </a:gridCol>
                <a:gridCol w="576072">
                  <a:extLst>
                    <a:ext uri="{9D8B030D-6E8A-4147-A177-3AD203B41FA5}">
                      <a16:colId xmlns:a16="http://schemas.microsoft.com/office/drawing/2014/main" val="3826385839"/>
                    </a:ext>
                  </a:extLst>
                </a:gridCol>
                <a:gridCol w="576072">
                  <a:extLst>
                    <a:ext uri="{9D8B030D-6E8A-4147-A177-3AD203B41FA5}">
                      <a16:colId xmlns:a16="http://schemas.microsoft.com/office/drawing/2014/main" val="2793867390"/>
                    </a:ext>
                  </a:extLst>
                </a:gridCol>
                <a:gridCol w="576072">
                  <a:extLst>
                    <a:ext uri="{9D8B030D-6E8A-4147-A177-3AD203B41FA5}">
                      <a16:colId xmlns:a16="http://schemas.microsoft.com/office/drawing/2014/main" val="3727198133"/>
                    </a:ext>
                  </a:extLst>
                </a:gridCol>
                <a:gridCol w="576072">
                  <a:extLst>
                    <a:ext uri="{9D8B030D-6E8A-4147-A177-3AD203B41FA5}">
                      <a16:colId xmlns:a16="http://schemas.microsoft.com/office/drawing/2014/main" val="2418978689"/>
                    </a:ext>
                  </a:extLst>
                </a:gridCol>
                <a:gridCol w="576072">
                  <a:extLst>
                    <a:ext uri="{9D8B030D-6E8A-4147-A177-3AD203B41FA5}">
                      <a16:colId xmlns:a16="http://schemas.microsoft.com/office/drawing/2014/main" val="3168015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26588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Cem Özdemir - 2017-07-24 15:47:28</a:t>
                      </a:r>
                      <a:r>
                        <a:rPr kumimoji="0" lang="de-DE" sz="1000" b="0" i="0" u="none" strike="noStrike" kern="1200" cap="none" spc="0" normalizeH="0" baseline="0" noProof="0">
                          <a:ln>
                            <a:noFill/>
                          </a:ln>
                          <a:solidFill>
                            <a:prstClr val="black"/>
                          </a:solidFill>
                          <a:effectLst/>
                          <a:uLnTx/>
                          <a:uFillTx/>
                          <a:latin typeface="+mn-lt"/>
                          <a:ea typeface="+mn-ea"/>
                          <a:cs typeface="+mn-cs"/>
                        </a:rPr>
                        <a:t>
Alexander Dobrindt agiert als Minister für Vertuschung &amp; Interessenpolitik, Christian Lindner schwelgt in der Vergangenheit. Wir kümmern uns um die Zukunft.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BÜNDNIS 90/DIE GRÜNEN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Nach #Dieselskandal kommt Kartellskandal. Wir brauchen dringend einen echten Neustart in der Autoindustrie. Für unsere Arbeitsplätze! Für unser Klima! Für Made in Germany! Und mit deiner Hilfe: Teilt das Bild und lasst Regierung und Konzernchefs nicht davonkommen!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extLst>
                  <a:ext uri="{0D108BD9-81ED-4DB2-BD59-A6C34878D82A}">
                    <a16:rowId xmlns:a16="http://schemas.microsoft.com/office/drawing/2014/main" val="306492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- 2017-07-24 15:24:39</a:t>
                      </a:r>
                      <a:r>
                        <a:rPr kumimoji="0" lang="de-DE" sz="1000" b="0" i="0" u="none" strike="noStrike" kern="1200" cap="none" spc="0" normalizeH="0" baseline="0" noProof="0">
                          <a:ln>
                            <a:noFill/>
                          </a:ln>
                          <a:solidFill>
                            <a:prstClr val="black"/>
                          </a:solidFill>
                          <a:effectLst/>
                          <a:uLnTx/>
                          <a:uFillTx/>
                          <a:latin typeface="+mn-lt"/>
                          <a:ea typeface="+mn-ea"/>
                          <a:cs typeface="+mn-cs"/>
                        </a:rPr>
                        <a:t>
Nach #Dieselskandal kommt Kartellskandal. Wir brauchen dringend einen echten Neustart in der Autoindustrie. Für unsere Arbeitsplätze! Für unser Klima! Für Made in Germany! Und mit deiner Hilfe: Teilt das Bild und lasst Regierung und Konzernchefs nicht davonkommen!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extLst>
                  <a:ext uri="{0D108BD9-81ED-4DB2-BD59-A6C34878D82A}">
                    <a16:rowId xmlns:a16="http://schemas.microsoft.com/office/drawing/2014/main" val="2775356813"/>
                  </a:ext>
                </a:extLst>
              </a:tr>
            </a:tbl>
          </a:graphicData>
        </a:graphic>
      </p:graphicFrame>
      <p:sp>
        <p:nvSpPr>
          <p:cNvPr id="4" name="Text Placeholder 3">
            <a:extLst>
              <a:ext uri="{FF2B5EF4-FFF2-40B4-BE49-F238E27FC236}">
                <a16:creationId xmlns:a16="http://schemas.microsoft.com/office/drawing/2014/main" id="{99ECAB39-C3F5-4AFF-8CB5-B0DED18E4DDF}"/>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4234907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9189E-A04B-431E-8EF0-F9433F3E7908}"/>
              </a:ext>
            </a:extLst>
          </p:cNvPr>
          <p:cNvSpPr>
            <a:spLocks noGrp="1"/>
          </p:cNvSpPr>
          <p:nvPr>
            <p:ph type="title"/>
          </p:nvPr>
        </p:nvSpPr>
        <p:spPr/>
        <p:txBody>
          <a:bodyPr/>
          <a:lstStyle/>
          <a:p>
            <a:r>
              <a:rPr lang="de-DE"/>
              <a:t>FB Posts - öffentliche Daten - 5 of 16</a:t>
            </a:r>
            <a:endParaRPr lang="en-US"/>
          </a:p>
        </p:txBody>
      </p:sp>
      <p:graphicFrame>
        <p:nvGraphicFramePr>
          <p:cNvPr id="5" name="Table Placeholder 4">
            <a:extLst>
              <a:ext uri="{FF2B5EF4-FFF2-40B4-BE49-F238E27FC236}">
                <a16:creationId xmlns:a16="http://schemas.microsoft.com/office/drawing/2014/main" id="{CCBC751D-CB13-403F-A842-75FC16DBBA5A}"/>
              </a:ext>
            </a:extLst>
          </p:cNvPr>
          <p:cNvGraphicFramePr>
            <a:graphicFrameLocks noGrp="1"/>
          </p:cNvGraphicFramePr>
          <p:nvPr>
            <p:ph type="tbl" sz="quarter" idx="13"/>
            <p:extLst>
              <p:ext uri="{D42A27DB-BD31-4B8C-83A1-F6EECF244321}">
                <p14:modId xmlns:p14="http://schemas.microsoft.com/office/powerpoint/2010/main" val="216697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4243877909"/>
                    </a:ext>
                  </a:extLst>
                </a:gridCol>
                <a:gridCol w="493776">
                  <a:extLst>
                    <a:ext uri="{9D8B030D-6E8A-4147-A177-3AD203B41FA5}">
                      <a16:colId xmlns:a16="http://schemas.microsoft.com/office/drawing/2014/main" val="1932066652"/>
                    </a:ext>
                  </a:extLst>
                </a:gridCol>
                <a:gridCol w="576072">
                  <a:extLst>
                    <a:ext uri="{9D8B030D-6E8A-4147-A177-3AD203B41FA5}">
                      <a16:colId xmlns:a16="http://schemas.microsoft.com/office/drawing/2014/main" val="3323761549"/>
                    </a:ext>
                  </a:extLst>
                </a:gridCol>
                <a:gridCol w="576072">
                  <a:extLst>
                    <a:ext uri="{9D8B030D-6E8A-4147-A177-3AD203B41FA5}">
                      <a16:colId xmlns:a16="http://schemas.microsoft.com/office/drawing/2014/main" val="2766651070"/>
                    </a:ext>
                  </a:extLst>
                </a:gridCol>
                <a:gridCol w="576072">
                  <a:extLst>
                    <a:ext uri="{9D8B030D-6E8A-4147-A177-3AD203B41FA5}">
                      <a16:colId xmlns:a16="http://schemas.microsoft.com/office/drawing/2014/main" val="531091471"/>
                    </a:ext>
                  </a:extLst>
                </a:gridCol>
                <a:gridCol w="576072">
                  <a:extLst>
                    <a:ext uri="{9D8B030D-6E8A-4147-A177-3AD203B41FA5}">
                      <a16:colId xmlns:a16="http://schemas.microsoft.com/office/drawing/2014/main" val="2100532681"/>
                    </a:ext>
                  </a:extLst>
                </a:gridCol>
                <a:gridCol w="576072">
                  <a:extLst>
                    <a:ext uri="{9D8B030D-6E8A-4147-A177-3AD203B41FA5}">
                      <a16:colId xmlns:a16="http://schemas.microsoft.com/office/drawing/2014/main" val="2342794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361910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SPD - 2017-07-24 15:24:33</a:t>
                      </a:r>
                      <a:r>
                        <a:rPr kumimoji="0" lang="de-DE" sz="1000" b="0" i="0" u="none" strike="noStrike" kern="1200" cap="none" spc="0" normalizeH="0" baseline="0" noProof="0">
                          <a:ln>
                            <a:noFill/>
                          </a:ln>
                          <a:solidFill>
                            <a:prstClr val="black"/>
                          </a:solidFill>
                          <a:effectLst/>
                          <a:uLnTx/>
                          <a:uFillTx/>
                          <a:latin typeface="+mn-lt"/>
                          <a:ea typeface="+mn-ea"/>
                          <a:cs typeface="+mn-cs"/>
                        </a:rPr>
                        <a:t>
Die Bewältigung der Flüchtlingslage: Die einen haben einen Plan. Die anderen meckern. So geht es richtig: http://spd-link.de/zukunftsplan_fluechtlinge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extLst>
                  <a:ext uri="{0D108BD9-81ED-4DB2-BD59-A6C34878D82A}">
                    <a16:rowId xmlns:a16="http://schemas.microsoft.com/office/drawing/2014/main" val="42645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14:56:26</a:t>
                      </a:r>
                      <a:r>
                        <a:rPr kumimoji="0" lang="de-DE" sz="1000" b="0" i="0" u="none" strike="noStrike" kern="1200" cap="none" spc="0" normalizeH="0" baseline="0" noProof="0">
                          <a:ln>
                            <a:noFill/>
                          </a:ln>
                          <a:solidFill>
                            <a:prstClr val="black"/>
                          </a:solidFill>
                          <a:effectLst/>
                          <a:uLnTx/>
                          <a:uFillTx/>
                          <a:latin typeface="+mn-lt"/>
                          <a:ea typeface="+mn-ea"/>
                          <a:cs typeface="+mn-cs"/>
                        </a:rPr>
                        <a:t>
Bundesfinanzminister Wolfgang Schäuble verbreitet die Mär, die Bundesländer seien schuld daran, dass die Bundesregierung in dieser Wahlperiode nicht die Steuern gesenkt hat. Fakt ist: Der Bund kann über viele Steuern alleine entscheiden und eine Regierung, die die Menschen entlasten will, hätte diese Möglichkeit auch genutzt. "In Wahrheit wollte die Große Koalition die Arbeitnehmer nicht entlasten, sondern sie wollte mehr Geld ausgeben", so Volker Wissing. #PolitikDieRechnenKann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1478455963"/>
                  </a:ext>
                </a:extLst>
              </a:tr>
            </a:tbl>
          </a:graphicData>
        </a:graphic>
      </p:graphicFrame>
      <p:sp>
        <p:nvSpPr>
          <p:cNvPr id="4" name="Text Placeholder 3">
            <a:extLst>
              <a:ext uri="{FF2B5EF4-FFF2-40B4-BE49-F238E27FC236}">
                <a16:creationId xmlns:a16="http://schemas.microsoft.com/office/drawing/2014/main" id="{6515C839-4F67-4A08-8736-AFC9FA0E0BE3}"/>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679751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50871-D7B5-4024-A9F0-F677E6A79714}"/>
              </a:ext>
            </a:extLst>
          </p:cNvPr>
          <p:cNvSpPr>
            <a:spLocks noGrp="1"/>
          </p:cNvSpPr>
          <p:nvPr>
            <p:ph type="title"/>
          </p:nvPr>
        </p:nvSpPr>
        <p:spPr/>
        <p:txBody>
          <a:bodyPr/>
          <a:lstStyle/>
          <a:p>
            <a:r>
              <a:rPr lang="de-DE"/>
              <a:t>FB Posts - öffentliche Daten - 6 of 16</a:t>
            </a:r>
            <a:endParaRPr lang="en-US"/>
          </a:p>
        </p:txBody>
      </p:sp>
      <p:graphicFrame>
        <p:nvGraphicFramePr>
          <p:cNvPr id="5" name="Table Placeholder 4">
            <a:extLst>
              <a:ext uri="{FF2B5EF4-FFF2-40B4-BE49-F238E27FC236}">
                <a16:creationId xmlns:a16="http://schemas.microsoft.com/office/drawing/2014/main" id="{2B527AE2-430A-43DF-9D19-A04700EA675B}"/>
              </a:ext>
            </a:extLst>
          </p:cNvPr>
          <p:cNvGraphicFramePr>
            <a:graphicFrameLocks noGrp="1"/>
          </p:cNvGraphicFramePr>
          <p:nvPr>
            <p:ph type="tbl" sz="quarter" idx="13"/>
            <p:extLst>
              <p:ext uri="{D42A27DB-BD31-4B8C-83A1-F6EECF244321}">
                <p14:modId xmlns:p14="http://schemas.microsoft.com/office/powerpoint/2010/main" val="345648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675393678"/>
                    </a:ext>
                  </a:extLst>
                </a:gridCol>
                <a:gridCol w="493776">
                  <a:extLst>
                    <a:ext uri="{9D8B030D-6E8A-4147-A177-3AD203B41FA5}">
                      <a16:colId xmlns:a16="http://schemas.microsoft.com/office/drawing/2014/main" val="1916190983"/>
                    </a:ext>
                  </a:extLst>
                </a:gridCol>
                <a:gridCol w="576072">
                  <a:extLst>
                    <a:ext uri="{9D8B030D-6E8A-4147-A177-3AD203B41FA5}">
                      <a16:colId xmlns:a16="http://schemas.microsoft.com/office/drawing/2014/main" val="3744962672"/>
                    </a:ext>
                  </a:extLst>
                </a:gridCol>
                <a:gridCol w="576072">
                  <a:extLst>
                    <a:ext uri="{9D8B030D-6E8A-4147-A177-3AD203B41FA5}">
                      <a16:colId xmlns:a16="http://schemas.microsoft.com/office/drawing/2014/main" val="1588312806"/>
                    </a:ext>
                  </a:extLst>
                </a:gridCol>
                <a:gridCol w="576072">
                  <a:extLst>
                    <a:ext uri="{9D8B030D-6E8A-4147-A177-3AD203B41FA5}">
                      <a16:colId xmlns:a16="http://schemas.microsoft.com/office/drawing/2014/main" val="4093968152"/>
                    </a:ext>
                  </a:extLst>
                </a:gridCol>
                <a:gridCol w="576072">
                  <a:extLst>
                    <a:ext uri="{9D8B030D-6E8A-4147-A177-3AD203B41FA5}">
                      <a16:colId xmlns:a16="http://schemas.microsoft.com/office/drawing/2014/main" val="3189339731"/>
                    </a:ext>
                  </a:extLst>
                </a:gridCol>
                <a:gridCol w="576072">
                  <a:extLst>
                    <a:ext uri="{9D8B030D-6E8A-4147-A177-3AD203B41FA5}">
                      <a16:colId xmlns:a16="http://schemas.microsoft.com/office/drawing/2014/main" val="961615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714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Joachim Herrmann - 2017-07-24 14:26:34</a:t>
                      </a:r>
                      <a:r>
                        <a:rPr kumimoji="0" lang="de-DE" sz="1000" b="0" i="0" u="none" strike="noStrike" kern="1200" cap="none" spc="0" normalizeH="0" baseline="0" noProof="0">
                          <a:ln>
                            <a:noFill/>
                          </a:ln>
                          <a:solidFill>
                            <a:prstClr val="black"/>
                          </a:solidFill>
                          <a:effectLst/>
                          <a:uLnTx/>
                          <a:uFillTx/>
                          <a:latin typeface="+mn-lt"/>
                          <a:ea typeface="+mn-ea"/>
                          <a:cs typeface="+mn-cs"/>
                        </a:rPr>
                        <a:t>
Heute Abend bei der CSU BGL in Freilassing: um 19:30 Uhr im Festzelt an der Augustinerstrasse
CSU Oberbayern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CSU BGL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Für alle Kurzentschlossenen ergeht hiermit herzliche Einladung: Der Bayerische Innenminister Joachim Herrmann, der zugleich Spitzenkandidat der CSU für die Bundestagswahl ist, spricht heute Abend in Freilassing zu dem Thema "Bayern ist sicher!". Beginn des politischen Abends am heutigen Montag, 24.07. ist um 19:30 Uhr im Festzelt an der Augustinerstrasse, 83395 Freilassing.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34260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LINKE - 2017-07-24 14:11:55</a:t>
                      </a:r>
                      <a:r>
                        <a:rPr kumimoji="0" lang="de-DE" sz="1000" b="0" i="0" u="none" strike="noStrike" kern="1200" cap="none" spc="0" normalizeH="0" baseline="0" noProof="0">
                          <a:ln>
                            <a:noFill/>
                          </a:ln>
                          <a:solidFill>
                            <a:prstClr val="black"/>
                          </a:solidFill>
                          <a:effectLst/>
                          <a:uLnTx/>
                          <a:uFillTx/>
                          <a:latin typeface="+mn-lt"/>
                          <a:ea typeface="+mn-ea"/>
                          <a:cs typeface="+mn-cs"/>
                        </a:rPr>
                        <a:t>
Der Dieselskandal besteht aus kriminellen Machenschaften der Autokonzerne und einem dramatischen Politikerversagen. Anstatt die Verbraucher und Beschäftigten zu schützen, verhalten sich die Politiker der großen Koalition wie Lobbyisten der Automobilkonzerne.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extLst>
                  <a:ext uri="{0D108BD9-81ED-4DB2-BD59-A6C34878D82A}">
                    <a16:rowId xmlns:a16="http://schemas.microsoft.com/office/drawing/2014/main" val="3112420130"/>
                  </a:ext>
                </a:extLst>
              </a:tr>
            </a:tbl>
          </a:graphicData>
        </a:graphic>
      </p:graphicFrame>
      <p:sp>
        <p:nvSpPr>
          <p:cNvPr id="4" name="Text Placeholder 3">
            <a:extLst>
              <a:ext uri="{FF2B5EF4-FFF2-40B4-BE49-F238E27FC236}">
                <a16:creationId xmlns:a16="http://schemas.microsoft.com/office/drawing/2014/main" id="{ABC5A938-2DD8-40C1-AAF6-353F826165A0}"/>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076538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DFF9-3B10-4FF9-8B84-A73782A36E76}"/>
              </a:ext>
            </a:extLst>
          </p:cNvPr>
          <p:cNvSpPr>
            <a:spLocks noGrp="1"/>
          </p:cNvSpPr>
          <p:nvPr>
            <p:ph type="title"/>
          </p:nvPr>
        </p:nvSpPr>
        <p:spPr/>
        <p:txBody>
          <a:bodyPr/>
          <a:lstStyle/>
          <a:p>
            <a:r>
              <a:rPr lang="de-DE"/>
              <a:t>FB Posts - öffentliche Daten - 7 of 16</a:t>
            </a:r>
            <a:endParaRPr lang="en-US"/>
          </a:p>
        </p:txBody>
      </p:sp>
      <p:graphicFrame>
        <p:nvGraphicFramePr>
          <p:cNvPr id="5" name="Table Placeholder 4">
            <a:extLst>
              <a:ext uri="{FF2B5EF4-FFF2-40B4-BE49-F238E27FC236}">
                <a16:creationId xmlns:a16="http://schemas.microsoft.com/office/drawing/2014/main" id="{E247F647-F19A-4F41-934E-2171FBBCCE7C}"/>
              </a:ext>
            </a:extLst>
          </p:cNvPr>
          <p:cNvGraphicFramePr>
            <a:graphicFrameLocks noGrp="1"/>
          </p:cNvGraphicFramePr>
          <p:nvPr>
            <p:ph type="tbl" sz="quarter" idx="13"/>
            <p:extLst>
              <p:ext uri="{D42A27DB-BD31-4B8C-83A1-F6EECF244321}">
                <p14:modId xmlns:p14="http://schemas.microsoft.com/office/powerpoint/2010/main" val="3764666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207292991"/>
                    </a:ext>
                  </a:extLst>
                </a:gridCol>
                <a:gridCol w="493776">
                  <a:extLst>
                    <a:ext uri="{9D8B030D-6E8A-4147-A177-3AD203B41FA5}">
                      <a16:colId xmlns:a16="http://schemas.microsoft.com/office/drawing/2014/main" val="1281033114"/>
                    </a:ext>
                  </a:extLst>
                </a:gridCol>
                <a:gridCol w="576072">
                  <a:extLst>
                    <a:ext uri="{9D8B030D-6E8A-4147-A177-3AD203B41FA5}">
                      <a16:colId xmlns:a16="http://schemas.microsoft.com/office/drawing/2014/main" val="1977150607"/>
                    </a:ext>
                  </a:extLst>
                </a:gridCol>
                <a:gridCol w="576072">
                  <a:extLst>
                    <a:ext uri="{9D8B030D-6E8A-4147-A177-3AD203B41FA5}">
                      <a16:colId xmlns:a16="http://schemas.microsoft.com/office/drawing/2014/main" val="1077544528"/>
                    </a:ext>
                  </a:extLst>
                </a:gridCol>
                <a:gridCol w="576072">
                  <a:extLst>
                    <a:ext uri="{9D8B030D-6E8A-4147-A177-3AD203B41FA5}">
                      <a16:colId xmlns:a16="http://schemas.microsoft.com/office/drawing/2014/main" val="2970361163"/>
                    </a:ext>
                  </a:extLst>
                </a:gridCol>
                <a:gridCol w="576072">
                  <a:extLst>
                    <a:ext uri="{9D8B030D-6E8A-4147-A177-3AD203B41FA5}">
                      <a16:colId xmlns:a16="http://schemas.microsoft.com/office/drawing/2014/main" val="171573338"/>
                    </a:ext>
                  </a:extLst>
                </a:gridCol>
                <a:gridCol w="576072">
                  <a:extLst>
                    <a:ext uri="{9D8B030D-6E8A-4147-A177-3AD203B41FA5}">
                      <a16:colId xmlns:a16="http://schemas.microsoft.com/office/drawing/2014/main" val="1618445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31685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Christian Lindner - 2017-07-24 13:53:21</a:t>
                      </a:r>
                      <a:r>
                        <a:rPr kumimoji="0" lang="en-US" sz="1000" b="0" i="0" u="none" strike="noStrike" kern="1200" cap="none" spc="0" normalizeH="0" baseline="0" noProof="0">
                          <a:ln>
                            <a:noFill/>
                          </a:ln>
                          <a:solidFill>
                            <a:prstClr val="black"/>
                          </a:solidFill>
                          <a:effectLst/>
                          <a:uLnTx/>
                          <a:uFillTx/>
                          <a:latin typeface="+mn-lt"/>
                          <a:ea typeface="+mn-ea"/>
                          <a:cs typeface="+mn-cs"/>
                        </a:rPr>
                        <a:t>
Die FDP steht für: Dinge in die Hand nehmen wollen, Weltoffenheit, Freude an der Schaffenskraft und Neugier auf neue Technologien. Mein Interview mit WEB.DE News. CL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WEB.DE News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Unser Exklusiv-Interview mit Christian Lindner - heute Abend auf WEB.DE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extLst>
                  <a:ext uri="{0D108BD9-81ED-4DB2-BD59-A6C34878D82A}">
                    <a16:rowId xmlns:a16="http://schemas.microsoft.com/office/drawing/2014/main" val="152622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13:36:32</a:t>
                      </a:r>
                      <a:r>
                        <a:rPr kumimoji="0" lang="de-DE" sz="1000" b="0" i="0" u="none" strike="noStrike" kern="1200" cap="none" spc="0" normalizeH="0" baseline="0" noProof="0">
                          <a:ln>
                            <a:noFill/>
                          </a:ln>
                          <a:solidFill>
                            <a:prstClr val="black"/>
                          </a:solidFill>
                          <a:effectLst/>
                          <a:uLnTx/>
                          <a:uFillTx/>
                          <a:latin typeface="+mn-lt"/>
                          <a:ea typeface="+mn-ea"/>
                          <a:cs typeface="+mn-cs"/>
                        </a:rPr>
                        <a:t>
Nur mit uns wird es eine wirkliche Entlastung der hart arbeitenden Menschen in Deutschland geben! Wir garantieren eine Steuerentlastung von mindestens 15 Mrd. Euro. #Bayernplan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extLst>
                  <a:ext uri="{0D108BD9-81ED-4DB2-BD59-A6C34878D82A}">
                    <a16:rowId xmlns:a16="http://schemas.microsoft.com/office/drawing/2014/main" val="422433088"/>
                  </a:ext>
                </a:extLst>
              </a:tr>
            </a:tbl>
          </a:graphicData>
        </a:graphic>
      </p:graphicFrame>
      <p:sp>
        <p:nvSpPr>
          <p:cNvPr id="4" name="Text Placeholder 3">
            <a:extLst>
              <a:ext uri="{FF2B5EF4-FFF2-40B4-BE49-F238E27FC236}">
                <a16:creationId xmlns:a16="http://schemas.microsoft.com/office/drawing/2014/main" id="{F51DA4DE-60FC-49C4-85D7-63CCA2B9451A}"/>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906862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33CCD-C8CD-4153-ABA8-3FA6B898C3D4}"/>
              </a:ext>
            </a:extLst>
          </p:cNvPr>
          <p:cNvSpPr>
            <a:spLocks noGrp="1"/>
          </p:cNvSpPr>
          <p:nvPr>
            <p:ph type="title"/>
          </p:nvPr>
        </p:nvSpPr>
        <p:spPr/>
        <p:txBody>
          <a:bodyPr/>
          <a:lstStyle/>
          <a:p>
            <a:r>
              <a:rPr lang="de-DE"/>
              <a:t>FB Posts - öffentliche Daten - 8 of 16</a:t>
            </a:r>
            <a:endParaRPr lang="en-US"/>
          </a:p>
        </p:txBody>
      </p:sp>
      <p:graphicFrame>
        <p:nvGraphicFramePr>
          <p:cNvPr id="5" name="Table Placeholder 4">
            <a:extLst>
              <a:ext uri="{FF2B5EF4-FFF2-40B4-BE49-F238E27FC236}">
                <a16:creationId xmlns:a16="http://schemas.microsoft.com/office/drawing/2014/main" id="{AA3785E8-510C-4B3E-9E02-DA992F6DA03D}"/>
              </a:ext>
            </a:extLst>
          </p:cNvPr>
          <p:cNvGraphicFramePr>
            <a:graphicFrameLocks noGrp="1"/>
          </p:cNvGraphicFramePr>
          <p:nvPr>
            <p:ph type="tbl" sz="quarter" idx="13"/>
            <p:extLst>
              <p:ext uri="{D42A27DB-BD31-4B8C-83A1-F6EECF244321}">
                <p14:modId xmlns:p14="http://schemas.microsoft.com/office/powerpoint/2010/main" val="281515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234677306"/>
                    </a:ext>
                  </a:extLst>
                </a:gridCol>
                <a:gridCol w="493776">
                  <a:extLst>
                    <a:ext uri="{9D8B030D-6E8A-4147-A177-3AD203B41FA5}">
                      <a16:colId xmlns:a16="http://schemas.microsoft.com/office/drawing/2014/main" val="1387781662"/>
                    </a:ext>
                  </a:extLst>
                </a:gridCol>
                <a:gridCol w="576072">
                  <a:extLst>
                    <a:ext uri="{9D8B030D-6E8A-4147-A177-3AD203B41FA5}">
                      <a16:colId xmlns:a16="http://schemas.microsoft.com/office/drawing/2014/main" val="860386398"/>
                    </a:ext>
                  </a:extLst>
                </a:gridCol>
                <a:gridCol w="576072">
                  <a:extLst>
                    <a:ext uri="{9D8B030D-6E8A-4147-A177-3AD203B41FA5}">
                      <a16:colId xmlns:a16="http://schemas.microsoft.com/office/drawing/2014/main" val="2796779404"/>
                    </a:ext>
                  </a:extLst>
                </a:gridCol>
                <a:gridCol w="576072">
                  <a:extLst>
                    <a:ext uri="{9D8B030D-6E8A-4147-A177-3AD203B41FA5}">
                      <a16:colId xmlns:a16="http://schemas.microsoft.com/office/drawing/2014/main" val="1697454576"/>
                    </a:ext>
                  </a:extLst>
                </a:gridCol>
                <a:gridCol w="576072">
                  <a:extLst>
                    <a:ext uri="{9D8B030D-6E8A-4147-A177-3AD203B41FA5}">
                      <a16:colId xmlns:a16="http://schemas.microsoft.com/office/drawing/2014/main" val="917890554"/>
                    </a:ext>
                  </a:extLst>
                </a:gridCol>
                <a:gridCol w="576072">
                  <a:extLst>
                    <a:ext uri="{9D8B030D-6E8A-4147-A177-3AD203B41FA5}">
                      <a16:colId xmlns:a16="http://schemas.microsoft.com/office/drawing/2014/main" val="2174145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62980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Dietmar Bartsch - 2017-07-24 13:35:52</a:t>
                      </a:r>
                      <a:r>
                        <a:rPr kumimoji="0" lang="de-DE" sz="1000" b="0" i="0" u="none" strike="noStrike" kern="1200" cap="none" spc="0" normalizeH="0" baseline="0" noProof="0">
                          <a:ln>
                            <a:noFill/>
                          </a:ln>
                          <a:solidFill>
                            <a:prstClr val="black"/>
                          </a:solidFill>
                          <a:effectLst/>
                          <a:uLnTx/>
                          <a:uFillTx/>
                          <a:latin typeface="+mn-lt"/>
                          <a:ea typeface="+mn-ea"/>
                          <a:cs typeface="+mn-cs"/>
                        </a:rPr>
                        <a:t>
»Herr Erdogan schafft sich hier eine islamistische Diktatur, wo er Opposition mundtot machen will. Man stelle sich das mal in Deutschland vor, dass in Redaktionen einmarschiert wird, die Redakteurinnen und Redakteure verhaftet werden und ihnen dann der Prozess gemacht wird.  Unvorstellbar, das hat nichts mehr mit Demokratie zu tun«, so Heute morgen bei n-tv Der Nachrichtensender. Die ganze Sendung gibt es hier: http://www.n-tv.de/mediathek/sendungen/nachrichten/Nachrichten-von-09-00-Uhr-article9833381.html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Prozessbeginn gegen Cumhuriyet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622187551"/>
                  </a:ext>
                </a:extLst>
              </a:tr>
            </a:tbl>
          </a:graphicData>
        </a:graphic>
      </p:graphicFrame>
      <p:sp>
        <p:nvSpPr>
          <p:cNvPr id="4" name="Text Placeholder 3">
            <a:extLst>
              <a:ext uri="{FF2B5EF4-FFF2-40B4-BE49-F238E27FC236}">
                <a16:creationId xmlns:a16="http://schemas.microsoft.com/office/drawing/2014/main" id="{4D12A9CF-08F4-467E-B6D9-CE36457B6332}"/>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358102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75C8-452A-4496-A5A2-7EABB2C37D0A}"/>
              </a:ext>
            </a:extLst>
          </p:cNvPr>
          <p:cNvSpPr>
            <a:spLocks noGrp="1"/>
          </p:cNvSpPr>
          <p:nvPr>
            <p:ph type="title"/>
          </p:nvPr>
        </p:nvSpPr>
        <p:spPr/>
        <p:txBody>
          <a:bodyPr/>
          <a:lstStyle/>
          <a:p>
            <a:r>
              <a:rPr lang="de-DE"/>
              <a:t>FB Posts - öffentliche Daten - 9 of 16</a:t>
            </a:r>
            <a:endParaRPr lang="en-US"/>
          </a:p>
        </p:txBody>
      </p:sp>
      <p:graphicFrame>
        <p:nvGraphicFramePr>
          <p:cNvPr id="5" name="Table Placeholder 4">
            <a:extLst>
              <a:ext uri="{FF2B5EF4-FFF2-40B4-BE49-F238E27FC236}">
                <a16:creationId xmlns:a16="http://schemas.microsoft.com/office/drawing/2014/main" id="{B79D33C3-6A60-40F2-9AA8-370E0D7FF263}"/>
              </a:ext>
            </a:extLst>
          </p:cNvPr>
          <p:cNvGraphicFramePr>
            <a:graphicFrameLocks noGrp="1"/>
          </p:cNvGraphicFramePr>
          <p:nvPr>
            <p:ph type="tbl" sz="quarter" idx="13"/>
            <p:extLst>
              <p:ext uri="{D42A27DB-BD31-4B8C-83A1-F6EECF244321}">
                <p14:modId xmlns:p14="http://schemas.microsoft.com/office/powerpoint/2010/main" val="1018788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507402747"/>
                    </a:ext>
                  </a:extLst>
                </a:gridCol>
                <a:gridCol w="493776">
                  <a:extLst>
                    <a:ext uri="{9D8B030D-6E8A-4147-A177-3AD203B41FA5}">
                      <a16:colId xmlns:a16="http://schemas.microsoft.com/office/drawing/2014/main" val="3551435500"/>
                    </a:ext>
                  </a:extLst>
                </a:gridCol>
                <a:gridCol w="576072">
                  <a:extLst>
                    <a:ext uri="{9D8B030D-6E8A-4147-A177-3AD203B41FA5}">
                      <a16:colId xmlns:a16="http://schemas.microsoft.com/office/drawing/2014/main" val="3948346493"/>
                    </a:ext>
                  </a:extLst>
                </a:gridCol>
                <a:gridCol w="576072">
                  <a:extLst>
                    <a:ext uri="{9D8B030D-6E8A-4147-A177-3AD203B41FA5}">
                      <a16:colId xmlns:a16="http://schemas.microsoft.com/office/drawing/2014/main" val="4191781120"/>
                    </a:ext>
                  </a:extLst>
                </a:gridCol>
                <a:gridCol w="576072">
                  <a:extLst>
                    <a:ext uri="{9D8B030D-6E8A-4147-A177-3AD203B41FA5}">
                      <a16:colId xmlns:a16="http://schemas.microsoft.com/office/drawing/2014/main" val="1931237245"/>
                    </a:ext>
                  </a:extLst>
                </a:gridCol>
                <a:gridCol w="576072">
                  <a:extLst>
                    <a:ext uri="{9D8B030D-6E8A-4147-A177-3AD203B41FA5}">
                      <a16:colId xmlns:a16="http://schemas.microsoft.com/office/drawing/2014/main" val="2829477161"/>
                    </a:ext>
                  </a:extLst>
                </a:gridCol>
                <a:gridCol w="576072">
                  <a:extLst>
                    <a:ext uri="{9D8B030D-6E8A-4147-A177-3AD203B41FA5}">
                      <a16:colId xmlns:a16="http://schemas.microsoft.com/office/drawing/2014/main" val="5554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13730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13:18:10</a:t>
                      </a:r>
                      <a:r>
                        <a:rPr kumimoji="0" lang="de-DE" sz="1000" b="0" i="0" u="none" strike="noStrike" kern="1200" cap="none" spc="0" normalizeH="0" baseline="0" noProof="0">
                          <a:ln>
                            <a:noFill/>
                          </a:ln>
                          <a:solidFill>
                            <a:prstClr val="black"/>
                          </a:solidFill>
                          <a:effectLst/>
                          <a:uLnTx/>
                          <a:uFillTx/>
                          <a:latin typeface="+mn-lt"/>
                          <a:ea typeface="+mn-ea"/>
                          <a:cs typeface="+mn-cs"/>
                        </a:rPr>
                        <a:t>
+++Auch Halbwahrheiten sind Fake-News!+++
Während für reguläre Pressemitteilungen der AfD anscheinend ein Medienboykott gilt, scheut man in den Redaktionsstuben einiger sogenannter Leitmedien keine Mühen, Halbwahrheiten so zu drehen, dass sie wie Fakten wirken. Kleine Auswahl der letzten Tage gefällig?
Fake-News 1:
„Bei der Umstrukturierung der Parteizentrale wurde AfD-Wahlkampfchef Michael Büge entmachtet. […] Die AfD-Frontfrau war unzufrieden mit den von Büge verantworteten Plakatentwürfen, die sie als zu radikal empfand, erfuhr das Magazin.“
http://www.focus.de/politik/deutschland/streit-um-ausrichtung-der-afd-afd-spitzenkandidatin-weidel-findet-wahlplakate-zu-radikal-wahlkampfchef-entlassen_id_7378220.html
Richtig ist: Herr Büge ist weiterhin Leiter des Kampagnenteams, die Plakatentwürfe stammten gar nicht von ihm.
Fake-News 2:
„Aus dem Papier geht laut der Zeitung hervor, dass ein siebenköpfiges Gremium mit dem Spitzenduo im Zentrum faktisch die Steuerung des Wahlkampfs übern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a:t>
                      </a:r>
                    </a:p>
                  </a:txBody>
                  <a:tcPr/>
                </a:tc>
                <a:extLst>
                  <a:ext uri="{0D108BD9-81ED-4DB2-BD59-A6C34878D82A}">
                    <a16:rowId xmlns:a16="http://schemas.microsoft.com/office/drawing/2014/main" val="3584861651"/>
                  </a:ext>
                </a:extLst>
              </a:tr>
            </a:tbl>
          </a:graphicData>
        </a:graphic>
      </p:graphicFrame>
      <p:sp>
        <p:nvSpPr>
          <p:cNvPr id="4" name="Text Placeholder 3">
            <a:extLst>
              <a:ext uri="{FF2B5EF4-FFF2-40B4-BE49-F238E27FC236}">
                <a16:creationId xmlns:a16="http://schemas.microsoft.com/office/drawing/2014/main" id="{87D10732-D276-4236-9BA7-4A1F60D0F14A}"/>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2155348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EDC9E-19DF-4D4E-A505-8F2ED5F9D7D1}"/>
              </a:ext>
            </a:extLst>
          </p:cNvPr>
          <p:cNvSpPr>
            <a:spLocks noGrp="1"/>
          </p:cNvSpPr>
          <p:nvPr>
            <p:ph type="title"/>
          </p:nvPr>
        </p:nvSpPr>
        <p:spPr/>
        <p:txBody>
          <a:bodyPr/>
          <a:lstStyle/>
          <a:p>
            <a:r>
              <a:rPr lang="de-DE"/>
              <a:t>FB Posts - öffentliche Daten - 10 of 16</a:t>
            </a:r>
            <a:endParaRPr lang="en-US"/>
          </a:p>
        </p:txBody>
      </p:sp>
      <p:graphicFrame>
        <p:nvGraphicFramePr>
          <p:cNvPr id="5" name="Table Placeholder 4">
            <a:extLst>
              <a:ext uri="{FF2B5EF4-FFF2-40B4-BE49-F238E27FC236}">
                <a16:creationId xmlns:a16="http://schemas.microsoft.com/office/drawing/2014/main" id="{162AC9D0-E9A7-4D17-96CA-EAD849CED181}"/>
              </a:ext>
            </a:extLst>
          </p:cNvPr>
          <p:cNvGraphicFramePr>
            <a:graphicFrameLocks noGrp="1"/>
          </p:cNvGraphicFramePr>
          <p:nvPr>
            <p:ph type="tbl" sz="quarter" idx="13"/>
            <p:extLst>
              <p:ext uri="{D42A27DB-BD31-4B8C-83A1-F6EECF244321}">
                <p14:modId xmlns:p14="http://schemas.microsoft.com/office/powerpoint/2010/main" val="293401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270483794"/>
                    </a:ext>
                  </a:extLst>
                </a:gridCol>
                <a:gridCol w="493776">
                  <a:extLst>
                    <a:ext uri="{9D8B030D-6E8A-4147-A177-3AD203B41FA5}">
                      <a16:colId xmlns:a16="http://schemas.microsoft.com/office/drawing/2014/main" val="1126733621"/>
                    </a:ext>
                  </a:extLst>
                </a:gridCol>
                <a:gridCol w="576072">
                  <a:extLst>
                    <a:ext uri="{9D8B030D-6E8A-4147-A177-3AD203B41FA5}">
                      <a16:colId xmlns:a16="http://schemas.microsoft.com/office/drawing/2014/main" val="3374100254"/>
                    </a:ext>
                  </a:extLst>
                </a:gridCol>
                <a:gridCol w="576072">
                  <a:extLst>
                    <a:ext uri="{9D8B030D-6E8A-4147-A177-3AD203B41FA5}">
                      <a16:colId xmlns:a16="http://schemas.microsoft.com/office/drawing/2014/main" val="190956325"/>
                    </a:ext>
                  </a:extLst>
                </a:gridCol>
                <a:gridCol w="576072">
                  <a:extLst>
                    <a:ext uri="{9D8B030D-6E8A-4147-A177-3AD203B41FA5}">
                      <a16:colId xmlns:a16="http://schemas.microsoft.com/office/drawing/2014/main" val="2533322365"/>
                    </a:ext>
                  </a:extLst>
                </a:gridCol>
                <a:gridCol w="576072">
                  <a:extLst>
                    <a:ext uri="{9D8B030D-6E8A-4147-A177-3AD203B41FA5}">
                      <a16:colId xmlns:a16="http://schemas.microsoft.com/office/drawing/2014/main" val="2371964546"/>
                    </a:ext>
                  </a:extLst>
                </a:gridCol>
                <a:gridCol w="576072">
                  <a:extLst>
                    <a:ext uri="{9D8B030D-6E8A-4147-A177-3AD203B41FA5}">
                      <a16:colId xmlns:a16="http://schemas.microsoft.com/office/drawing/2014/main" val="2923515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00441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CDU - 2017-07-24 13:00:08</a:t>
                      </a:r>
                      <a:r>
                        <a:rPr kumimoji="0" lang="en-US" sz="1000" b="0" i="0" u="none" strike="noStrike" kern="1200" cap="none" spc="0" normalizeH="0" baseline="0" noProof="0">
                          <a:ln>
                            <a:noFill/>
                          </a:ln>
                          <a:solidFill>
                            <a:prstClr val="black"/>
                          </a:solidFill>
                          <a:effectLst/>
                          <a:uLnTx/>
                          <a:uFillTx/>
                          <a:latin typeface="+mn-lt"/>
                          <a:ea typeface="+mn-ea"/>
                          <a:cs typeface="+mn-cs"/>
                        </a:rPr>
                        <a:t>
Peter Altmaier mit Ihren Fragen zum Regierungsprogramm von CDU und CSU (Christlich-Soziale Union)!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Facebook Live mit Peter Almaier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374274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Martin Schulz - 2017-07-24 12:59:27</a:t>
                      </a:r>
                      <a:r>
                        <a:rPr kumimoji="0" lang="de-DE" sz="1000" b="0" i="0" u="none" strike="noStrike" kern="1200" cap="none" spc="0" normalizeH="0" baseline="0" noProof="0">
                          <a:ln>
                            <a:noFill/>
                          </a:ln>
                          <a:solidFill>
                            <a:prstClr val="black"/>
                          </a:solidFill>
                          <a:effectLst/>
                          <a:uLnTx/>
                          <a:uFillTx/>
                          <a:latin typeface="+mn-lt"/>
                          <a:ea typeface="+mn-ea"/>
                          <a:cs typeface="+mn-cs"/>
                        </a:rPr>
                        <a:t>
Die Bewältigung der Flüchtlingskrise bedeutet auch Fluchtursachen zu bekämpfen. Dies muss durch eine effektive Entwicklungszusammenarbeit, die Eindämmung von Rüstungsexporten in Krisenregionen und eine gerechte Gestaltung der Globalisierung geschehen. http://spd-link.de/zukunftsplan_fluechtlinge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extLst>
                  <a:ext uri="{0D108BD9-81ED-4DB2-BD59-A6C34878D82A}">
                    <a16:rowId xmlns:a16="http://schemas.microsoft.com/office/drawing/2014/main" val="2036518531"/>
                  </a:ext>
                </a:extLst>
              </a:tr>
            </a:tbl>
          </a:graphicData>
        </a:graphic>
      </p:graphicFrame>
      <p:sp>
        <p:nvSpPr>
          <p:cNvPr id="4" name="Text Placeholder 3">
            <a:extLst>
              <a:ext uri="{FF2B5EF4-FFF2-40B4-BE49-F238E27FC236}">
                <a16:creationId xmlns:a16="http://schemas.microsoft.com/office/drawing/2014/main" id="{7E352EB6-B4D3-4AC2-A1C0-8D64F4BB603F}"/>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41338423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58198-00D6-4A42-A87D-CC4A074E9E4A}"/>
              </a:ext>
            </a:extLst>
          </p:cNvPr>
          <p:cNvSpPr>
            <a:spLocks noGrp="1"/>
          </p:cNvSpPr>
          <p:nvPr>
            <p:ph type="title"/>
          </p:nvPr>
        </p:nvSpPr>
        <p:spPr/>
        <p:txBody>
          <a:bodyPr/>
          <a:lstStyle/>
          <a:p>
            <a:r>
              <a:rPr lang="de-DE"/>
              <a:t>FB Posts - öffentliche Daten - 11 of 16</a:t>
            </a:r>
            <a:endParaRPr lang="en-US"/>
          </a:p>
        </p:txBody>
      </p:sp>
      <p:graphicFrame>
        <p:nvGraphicFramePr>
          <p:cNvPr id="5" name="Table Placeholder 4">
            <a:extLst>
              <a:ext uri="{FF2B5EF4-FFF2-40B4-BE49-F238E27FC236}">
                <a16:creationId xmlns:a16="http://schemas.microsoft.com/office/drawing/2014/main" id="{C7B90FFC-7BA3-4C46-90A2-FCFF0C8ECA46}"/>
              </a:ext>
            </a:extLst>
          </p:cNvPr>
          <p:cNvGraphicFramePr>
            <a:graphicFrameLocks noGrp="1"/>
          </p:cNvGraphicFramePr>
          <p:nvPr>
            <p:ph type="tbl" sz="quarter" idx="13"/>
            <p:extLst>
              <p:ext uri="{D42A27DB-BD31-4B8C-83A1-F6EECF244321}">
                <p14:modId xmlns:p14="http://schemas.microsoft.com/office/powerpoint/2010/main" val="1046218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320624665"/>
                    </a:ext>
                  </a:extLst>
                </a:gridCol>
                <a:gridCol w="493776">
                  <a:extLst>
                    <a:ext uri="{9D8B030D-6E8A-4147-A177-3AD203B41FA5}">
                      <a16:colId xmlns:a16="http://schemas.microsoft.com/office/drawing/2014/main" val="2921107200"/>
                    </a:ext>
                  </a:extLst>
                </a:gridCol>
                <a:gridCol w="576072">
                  <a:extLst>
                    <a:ext uri="{9D8B030D-6E8A-4147-A177-3AD203B41FA5}">
                      <a16:colId xmlns:a16="http://schemas.microsoft.com/office/drawing/2014/main" val="3607110281"/>
                    </a:ext>
                  </a:extLst>
                </a:gridCol>
                <a:gridCol w="576072">
                  <a:extLst>
                    <a:ext uri="{9D8B030D-6E8A-4147-A177-3AD203B41FA5}">
                      <a16:colId xmlns:a16="http://schemas.microsoft.com/office/drawing/2014/main" val="2121697036"/>
                    </a:ext>
                  </a:extLst>
                </a:gridCol>
                <a:gridCol w="576072">
                  <a:extLst>
                    <a:ext uri="{9D8B030D-6E8A-4147-A177-3AD203B41FA5}">
                      <a16:colId xmlns:a16="http://schemas.microsoft.com/office/drawing/2014/main" val="2308728479"/>
                    </a:ext>
                  </a:extLst>
                </a:gridCol>
                <a:gridCol w="576072">
                  <a:extLst>
                    <a:ext uri="{9D8B030D-6E8A-4147-A177-3AD203B41FA5}">
                      <a16:colId xmlns:a16="http://schemas.microsoft.com/office/drawing/2014/main" val="1766181199"/>
                    </a:ext>
                  </a:extLst>
                </a:gridCol>
                <a:gridCol w="576072">
                  <a:extLst>
                    <a:ext uri="{9D8B030D-6E8A-4147-A177-3AD203B41FA5}">
                      <a16:colId xmlns:a16="http://schemas.microsoft.com/office/drawing/2014/main" val="283290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164966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Alice Weidel - 2017-07-24 12:02:06</a:t>
                      </a:r>
                      <a:r>
                        <a:rPr kumimoji="0" lang="de-DE" sz="1000" b="0" i="0" u="none" strike="noStrike" kern="1200" cap="none" spc="0" normalizeH="0" baseline="0" noProof="0">
                          <a:ln>
                            <a:noFill/>
                          </a:ln>
                          <a:solidFill>
                            <a:prstClr val="black"/>
                          </a:solidFill>
                          <a:effectLst/>
                          <a:uLnTx/>
                          <a:uFillTx/>
                          <a:latin typeface="+mn-lt"/>
                          <a:ea typeface="+mn-ea"/>
                          <a:cs typeface="+mn-cs"/>
                        </a:rPr>
                        <a:t>
Die Bundesarbeitsgemeinschaft Wohnungslosenhilfe e.V. (BAG) schätzt, dass in Deutschland bis zum Jahr 2018 rund 536.000 Menschen obdachlos sind. Dies deckt sich mit einer Studie der Hans-Böckler-Stiftung, nach der die Erwerbsarmut in unserem Land immer weiter zunimmt. Schon jetzt leben demnach rund 9,6% der Erwerbstätigen unter der Armutsgrenze.
Die #AfD tritt zur Bundestagswahl an, um das soziale Ungleichgewicht zu bekämpfen. So stehen wir beispielsweise zum Mindestlohn, sehen jedoch prekäre Beschäftigungsverhältnisse als Problem an, das es unbedingt zu lösen gilt. Nur so können sich die Menschen eine Zukunft aufbauen. Auch in Sachen Rente sehen wir dringenden Reformbedarf.
Sehen Sie sich hierzu unser Wahlprogramm an:
https://www.afd.de/steuern-finanzen-wirtschaft-arbeit/
BAG: http://www.bagw.de/de/themen/zahl_der_wohnungslosen/index.html
Studie: https://www.boeckler.de/pdf/p_wsi_report_36_2017.pdf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1543549528"/>
                  </a:ext>
                </a:extLst>
              </a:tr>
            </a:tbl>
          </a:graphicData>
        </a:graphic>
      </p:graphicFrame>
      <p:sp>
        <p:nvSpPr>
          <p:cNvPr id="4" name="Text Placeholder 3">
            <a:extLst>
              <a:ext uri="{FF2B5EF4-FFF2-40B4-BE49-F238E27FC236}">
                <a16:creationId xmlns:a16="http://schemas.microsoft.com/office/drawing/2014/main" id="{80DC4ACC-3FDB-4AF2-8732-F4AD16F7A970}"/>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322585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72EA-8E2D-4792-AE2C-B1EDB635B162}"/>
              </a:ext>
            </a:extLst>
          </p:cNvPr>
          <p:cNvSpPr>
            <a:spLocks noGrp="1"/>
          </p:cNvSpPr>
          <p:nvPr>
            <p:ph type="title"/>
          </p:nvPr>
        </p:nvSpPr>
        <p:spPr/>
        <p:txBody>
          <a:bodyPr/>
          <a:lstStyle/>
          <a:p>
            <a:r>
              <a:rPr lang="de-DE"/>
              <a:t>FB Posts - öffentliche Daten - 12 of 16</a:t>
            </a:r>
            <a:endParaRPr lang="en-US"/>
          </a:p>
        </p:txBody>
      </p:sp>
      <p:graphicFrame>
        <p:nvGraphicFramePr>
          <p:cNvPr id="5" name="Table Placeholder 4">
            <a:extLst>
              <a:ext uri="{FF2B5EF4-FFF2-40B4-BE49-F238E27FC236}">
                <a16:creationId xmlns:a16="http://schemas.microsoft.com/office/drawing/2014/main" id="{21F34C9F-C2B2-41E9-88B4-838C1382D484}"/>
              </a:ext>
            </a:extLst>
          </p:cNvPr>
          <p:cNvGraphicFramePr>
            <a:graphicFrameLocks noGrp="1"/>
          </p:cNvGraphicFramePr>
          <p:nvPr>
            <p:ph type="tbl" sz="quarter" idx="13"/>
            <p:extLst>
              <p:ext uri="{D42A27DB-BD31-4B8C-83A1-F6EECF244321}">
                <p14:modId xmlns:p14="http://schemas.microsoft.com/office/powerpoint/2010/main" val="299612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1307564372"/>
                    </a:ext>
                  </a:extLst>
                </a:gridCol>
                <a:gridCol w="493776">
                  <a:extLst>
                    <a:ext uri="{9D8B030D-6E8A-4147-A177-3AD203B41FA5}">
                      <a16:colId xmlns:a16="http://schemas.microsoft.com/office/drawing/2014/main" val="223097779"/>
                    </a:ext>
                  </a:extLst>
                </a:gridCol>
                <a:gridCol w="576072">
                  <a:extLst>
                    <a:ext uri="{9D8B030D-6E8A-4147-A177-3AD203B41FA5}">
                      <a16:colId xmlns:a16="http://schemas.microsoft.com/office/drawing/2014/main" val="2877168413"/>
                    </a:ext>
                  </a:extLst>
                </a:gridCol>
                <a:gridCol w="576072">
                  <a:extLst>
                    <a:ext uri="{9D8B030D-6E8A-4147-A177-3AD203B41FA5}">
                      <a16:colId xmlns:a16="http://schemas.microsoft.com/office/drawing/2014/main" val="4095242685"/>
                    </a:ext>
                  </a:extLst>
                </a:gridCol>
                <a:gridCol w="576072">
                  <a:extLst>
                    <a:ext uri="{9D8B030D-6E8A-4147-A177-3AD203B41FA5}">
                      <a16:colId xmlns:a16="http://schemas.microsoft.com/office/drawing/2014/main" val="2877264101"/>
                    </a:ext>
                  </a:extLst>
                </a:gridCol>
                <a:gridCol w="576072">
                  <a:extLst>
                    <a:ext uri="{9D8B030D-6E8A-4147-A177-3AD203B41FA5}">
                      <a16:colId xmlns:a16="http://schemas.microsoft.com/office/drawing/2014/main" val="1359084581"/>
                    </a:ext>
                  </a:extLst>
                </a:gridCol>
                <a:gridCol w="576072">
                  <a:extLst>
                    <a:ext uri="{9D8B030D-6E8A-4147-A177-3AD203B41FA5}">
                      <a16:colId xmlns:a16="http://schemas.microsoft.com/office/drawing/2014/main" val="2614388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69908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11:51:19</a:t>
                      </a:r>
                      <a:r>
                        <a:rPr kumimoji="0" lang="de-DE" sz="1000" b="0" i="0" u="none" strike="noStrike" kern="1200" cap="none" spc="0" normalizeH="0" baseline="0" noProof="0">
                          <a:ln>
                            <a:noFill/>
                          </a:ln>
                          <a:solidFill>
                            <a:prstClr val="black"/>
                          </a:solidFill>
                          <a:effectLst/>
                          <a:uLnTx/>
                          <a:uFillTx/>
                          <a:latin typeface="+mn-lt"/>
                          <a:ea typeface="+mn-ea"/>
                          <a:cs typeface="+mn-cs"/>
                        </a:rPr>
                        <a:t>
Wen wir lieben, wie wir lieben, wie wir leben – darin müssen alle frei sein. Der Staat und die Gesellschaft können Glück nicht verordnen. Glück kann nur jeder für sich selber finden. Lassen wir jedem diese #Freiheit! 
Seid Ihr auch der Meinung, likt mit einem 💓
#TagDerVirtuellenLiebe #DenkenWirNeu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extLst>
                  <a:ext uri="{0D108BD9-81ED-4DB2-BD59-A6C34878D82A}">
                    <a16:rowId xmlns:a16="http://schemas.microsoft.com/office/drawing/2014/main" val="47578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11:14:40</a:t>
                      </a:r>
                      <a:r>
                        <a:rPr kumimoji="0" lang="de-DE" sz="1000" b="0" i="0" u="none" strike="noStrike" kern="1200" cap="none" spc="0" normalizeH="0" baseline="0" noProof="0">
                          <a:ln>
                            <a:noFill/>
                          </a:ln>
                          <a:solidFill>
                            <a:prstClr val="black"/>
                          </a:solidFill>
                          <a:effectLst/>
                          <a:uLnTx/>
                          <a:uFillTx/>
                          <a:latin typeface="+mn-lt"/>
                          <a:ea typeface="+mn-ea"/>
                          <a:cs typeface="+mn-cs"/>
                        </a:rPr>
                        <a:t>
Wer maximal CSU unterstützt, bekommt in Berlin maximal Bayern! 
Bürgerfest, Bayernplan und Böllerschützen – die schönsten Impressionen vom großen CSU-Fest im Münchner Olympiapark gibt’s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extLst>
                  <a:ext uri="{0D108BD9-81ED-4DB2-BD59-A6C34878D82A}">
                    <a16:rowId xmlns:a16="http://schemas.microsoft.com/office/drawing/2014/main" val="3116981526"/>
                  </a:ext>
                </a:extLst>
              </a:tr>
            </a:tbl>
          </a:graphicData>
        </a:graphic>
      </p:graphicFrame>
      <p:sp>
        <p:nvSpPr>
          <p:cNvPr id="4" name="Text Placeholder 3">
            <a:extLst>
              <a:ext uri="{FF2B5EF4-FFF2-40B4-BE49-F238E27FC236}">
                <a16:creationId xmlns:a16="http://schemas.microsoft.com/office/drawing/2014/main" id="{6E2D8C31-E633-49E9-A8BB-B6F0F02617AF}"/>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981342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3644-0B3B-4FEE-BC5E-60D28FC5944C}"/>
              </a:ext>
            </a:extLst>
          </p:cNvPr>
          <p:cNvSpPr>
            <a:spLocks noGrp="1"/>
          </p:cNvSpPr>
          <p:nvPr>
            <p:ph type="title"/>
          </p:nvPr>
        </p:nvSpPr>
        <p:spPr/>
        <p:txBody>
          <a:bodyPr/>
          <a:lstStyle/>
          <a:p>
            <a:r>
              <a:rPr lang="de-DE"/>
              <a:t>FB Posts - öffentliche Daten - 13 of 16</a:t>
            </a:r>
            <a:endParaRPr lang="en-US"/>
          </a:p>
        </p:txBody>
      </p:sp>
      <p:graphicFrame>
        <p:nvGraphicFramePr>
          <p:cNvPr id="5" name="Table Placeholder 4">
            <a:extLst>
              <a:ext uri="{FF2B5EF4-FFF2-40B4-BE49-F238E27FC236}">
                <a16:creationId xmlns:a16="http://schemas.microsoft.com/office/drawing/2014/main" id="{A134E5AC-2718-4F83-9728-9AEB0FF437F0}"/>
              </a:ext>
            </a:extLst>
          </p:cNvPr>
          <p:cNvGraphicFramePr>
            <a:graphicFrameLocks noGrp="1"/>
          </p:cNvGraphicFramePr>
          <p:nvPr>
            <p:ph type="tbl" sz="quarter" idx="13"/>
            <p:extLst>
              <p:ext uri="{D42A27DB-BD31-4B8C-83A1-F6EECF244321}">
                <p14:modId xmlns:p14="http://schemas.microsoft.com/office/powerpoint/2010/main" val="378184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684459147"/>
                    </a:ext>
                  </a:extLst>
                </a:gridCol>
                <a:gridCol w="493776">
                  <a:extLst>
                    <a:ext uri="{9D8B030D-6E8A-4147-A177-3AD203B41FA5}">
                      <a16:colId xmlns:a16="http://schemas.microsoft.com/office/drawing/2014/main" val="1028986452"/>
                    </a:ext>
                  </a:extLst>
                </a:gridCol>
                <a:gridCol w="576072">
                  <a:extLst>
                    <a:ext uri="{9D8B030D-6E8A-4147-A177-3AD203B41FA5}">
                      <a16:colId xmlns:a16="http://schemas.microsoft.com/office/drawing/2014/main" val="1261662323"/>
                    </a:ext>
                  </a:extLst>
                </a:gridCol>
                <a:gridCol w="576072">
                  <a:extLst>
                    <a:ext uri="{9D8B030D-6E8A-4147-A177-3AD203B41FA5}">
                      <a16:colId xmlns:a16="http://schemas.microsoft.com/office/drawing/2014/main" val="2934544950"/>
                    </a:ext>
                  </a:extLst>
                </a:gridCol>
                <a:gridCol w="576072">
                  <a:extLst>
                    <a:ext uri="{9D8B030D-6E8A-4147-A177-3AD203B41FA5}">
                      <a16:colId xmlns:a16="http://schemas.microsoft.com/office/drawing/2014/main" val="2281933435"/>
                    </a:ext>
                  </a:extLst>
                </a:gridCol>
                <a:gridCol w="576072">
                  <a:extLst>
                    <a:ext uri="{9D8B030D-6E8A-4147-A177-3AD203B41FA5}">
                      <a16:colId xmlns:a16="http://schemas.microsoft.com/office/drawing/2014/main" val="2231209363"/>
                    </a:ext>
                  </a:extLst>
                </a:gridCol>
                <a:gridCol w="576072">
                  <a:extLst>
                    <a:ext uri="{9D8B030D-6E8A-4147-A177-3AD203B41FA5}">
                      <a16:colId xmlns:a16="http://schemas.microsoft.com/office/drawing/2014/main" val="230462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947903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Dietmar Bartsch - 2017-07-24 11:07:27</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Fraktion DIE LINKE. im Bundestag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Der 24. Juli, der Jahrestag der Abschaffung der Zensur in der Türkei 1908, wird in der Türkei seit einem halben Jahrhundert als Tag der Pressefreiheit gefeiert. Ausgerechnet heute lässt #Erdogan Journalisten der Zeitung Cumhuriyet Gazetesi den Prozess machen. Sahra Wagenknecht und Dietmar Bartsch fordern in einem offenen Brief ein Ende der Schauprozesse gegen #Cumhuriyet und andere kritische Medien und Journalisten sowie die sofortige Freilassung der inhaftierten Journalisten in der Türkei.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3304152863"/>
                  </a:ext>
                </a:extLst>
              </a:tr>
            </a:tbl>
          </a:graphicData>
        </a:graphic>
      </p:graphicFrame>
      <p:sp>
        <p:nvSpPr>
          <p:cNvPr id="4" name="Text Placeholder 3">
            <a:extLst>
              <a:ext uri="{FF2B5EF4-FFF2-40B4-BE49-F238E27FC236}">
                <a16:creationId xmlns:a16="http://schemas.microsoft.com/office/drawing/2014/main" id="{51AE2132-28C8-40C1-A0C9-8174F4A1E9E8}"/>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36291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1470-12F2-4F24-9138-D0208F446710}"/>
              </a:ext>
            </a:extLst>
          </p:cNvPr>
          <p:cNvSpPr>
            <a:spLocks noGrp="1"/>
          </p:cNvSpPr>
          <p:nvPr>
            <p:ph type="title"/>
          </p:nvPr>
        </p:nvSpPr>
        <p:spPr/>
        <p:txBody>
          <a:bodyPr/>
          <a:lstStyle/>
          <a:p>
            <a:r>
              <a:rPr lang="de-DE"/>
              <a:t>FB Posts - öffentliche Daten - 14 of 16</a:t>
            </a:r>
            <a:endParaRPr lang="en-US"/>
          </a:p>
        </p:txBody>
      </p:sp>
      <p:graphicFrame>
        <p:nvGraphicFramePr>
          <p:cNvPr id="5" name="Table Placeholder 4">
            <a:extLst>
              <a:ext uri="{FF2B5EF4-FFF2-40B4-BE49-F238E27FC236}">
                <a16:creationId xmlns:a16="http://schemas.microsoft.com/office/drawing/2014/main" id="{8AAD9EF5-7440-4297-B9FB-5F5DCFE38921}"/>
              </a:ext>
            </a:extLst>
          </p:cNvPr>
          <p:cNvGraphicFramePr>
            <a:graphicFrameLocks noGrp="1"/>
          </p:cNvGraphicFramePr>
          <p:nvPr>
            <p:ph type="tbl" sz="quarter" idx="13"/>
            <p:extLst>
              <p:ext uri="{D42A27DB-BD31-4B8C-83A1-F6EECF244321}">
                <p14:modId xmlns:p14="http://schemas.microsoft.com/office/powerpoint/2010/main" val="739814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306163739"/>
                    </a:ext>
                  </a:extLst>
                </a:gridCol>
                <a:gridCol w="493776">
                  <a:extLst>
                    <a:ext uri="{9D8B030D-6E8A-4147-A177-3AD203B41FA5}">
                      <a16:colId xmlns:a16="http://schemas.microsoft.com/office/drawing/2014/main" val="1260577446"/>
                    </a:ext>
                  </a:extLst>
                </a:gridCol>
                <a:gridCol w="576072">
                  <a:extLst>
                    <a:ext uri="{9D8B030D-6E8A-4147-A177-3AD203B41FA5}">
                      <a16:colId xmlns:a16="http://schemas.microsoft.com/office/drawing/2014/main" val="3144191369"/>
                    </a:ext>
                  </a:extLst>
                </a:gridCol>
                <a:gridCol w="576072">
                  <a:extLst>
                    <a:ext uri="{9D8B030D-6E8A-4147-A177-3AD203B41FA5}">
                      <a16:colId xmlns:a16="http://schemas.microsoft.com/office/drawing/2014/main" val="1955383061"/>
                    </a:ext>
                  </a:extLst>
                </a:gridCol>
                <a:gridCol w="576072">
                  <a:extLst>
                    <a:ext uri="{9D8B030D-6E8A-4147-A177-3AD203B41FA5}">
                      <a16:colId xmlns:a16="http://schemas.microsoft.com/office/drawing/2014/main" val="2097676796"/>
                    </a:ext>
                  </a:extLst>
                </a:gridCol>
                <a:gridCol w="576072">
                  <a:extLst>
                    <a:ext uri="{9D8B030D-6E8A-4147-A177-3AD203B41FA5}">
                      <a16:colId xmlns:a16="http://schemas.microsoft.com/office/drawing/2014/main" val="2565641682"/>
                    </a:ext>
                  </a:extLst>
                </a:gridCol>
                <a:gridCol w="576072">
                  <a:extLst>
                    <a:ext uri="{9D8B030D-6E8A-4147-A177-3AD203B41FA5}">
                      <a16:colId xmlns:a16="http://schemas.microsoft.com/office/drawing/2014/main" val="15250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43767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10:52:39</a:t>
                      </a:r>
                      <a:r>
                        <a:rPr kumimoji="0" lang="de-DE" sz="1000" b="0" i="0" u="none" strike="noStrike" kern="1200" cap="none" spc="0" normalizeH="0" baseline="0" noProof="0">
                          <a:ln>
                            <a:noFill/>
                          </a:ln>
                          <a:solidFill>
                            <a:prstClr val="black"/>
                          </a:solidFill>
                          <a:effectLst/>
                          <a:uLnTx/>
                          <a:uFillTx/>
                          <a:latin typeface="+mn-lt"/>
                          <a:ea typeface="+mn-ea"/>
                          <a:cs typeface="+mn-cs"/>
                        </a:rPr>
                        <a:t>
+++Gauland: Äußerungen von Schulz nichts als Lippenbekenntnisse!+++
Zur Ankündigung von SPD-Kandidat Martin Schulz, die Flüchtlingskrise zum Wahlkampfthema zu machen, sagt AfD-Spitzenkandidat Alexander Gauland:
„So grotesk es anmuten mag, dass ausgerechnet der SPD-Kanzlerkandidat die sogenannte Flüchtlingskrise zum Wahlkampfthema machen will, so unumgänglich ist dies.
Schulz hat erkannt, dass es nicht möglich sein wird, die fortgesetzte massenhafte illegale Einwanderung nach Europa bis zum 24. September totzuschweigen. Nun versucht er die Flucht nach vorn.
Ein verzweifelter Versuch. Waren es doch seine Genossen in Parlament und Regierung, die die katastrophale Situation in Deutschland und Europa mit herbeigeführt haben. Sie haben die Sicherung der Grenzen abgelehnt, konsequente Abschiebungen verhindert und Angela Merkel in ihrer Unbelehrbarkeit vehement unterstützt. Folgerichtig kann Schulz‘ Kritik nicht glaubwürdig sein und seine Forderungen nach einer schnelleren Verteilung von 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extLst>
                  <a:ext uri="{0D108BD9-81ED-4DB2-BD59-A6C34878D82A}">
                    <a16:rowId xmlns:a16="http://schemas.microsoft.com/office/drawing/2014/main" val="84163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Christian Lindner - 2017-07-24 10:05:28</a:t>
                      </a:r>
                      <a:r>
                        <a:rPr kumimoji="0" lang="de-DE" sz="1000" b="0" i="0" u="none" strike="noStrike" kern="1200" cap="none" spc="0" normalizeH="0" baseline="0" noProof="0">
                          <a:ln>
                            <a:noFill/>
                          </a:ln>
                          <a:solidFill>
                            <a:prstClr val="black"/>
                          </a:solidFill>
                          <a:effectLst/>
                          <a:uLnTx/>
                          <a:uFillTx/>
                          <a:latin typeface="+mn-lt"/>
                          <a:ea typeface="+mn-ea"/>
                          <a:cs typeface="+mn-cs"/>
                        </a:rPr>
                        <a:t>
Heute ist leider ein Wut-Montag: wegen der Enthüllungen über die deutsche Autoindustrie. Klar ist aber auch: Aufklärung ja, Vorverurteilung nein. CL #MutMontag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extLst>
                  <a:ext uri="{0D108BD9-81ED-4DB2-BD59-A6C34878D82A}">
                    <a16:rowId xmlns:a16="http://schemas.microsoft.com/office/drawing/2014/main" val="1750970286"/>
                  </a:ext>
                </a:extLst>
              </a:tr>
            </a:tbl>
          </a:graphicData>
        </a:graphic>
      </p:graphicFrame>
      <p:sp>
        <p:nvSpPr>
          <p:cNvPr id="4" name="Text Placeholder 3">
            <a:extLst>
              <a:ext uri="{FF2B5EF4-FFF2-40B4-BE49-F238E27FC236}">
                <a16:creationId xmlns:a16="http://schemas.microsoft.com/office/drawing/2014/main" id="{9CD59389-652C-4626-BC69-016A5D07304B}"/>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865953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BB08-36E3-4615-B8AD-92ED28237D87}"/>
              </a:ext>
            </a:extLst>
          </p:cNvPr>
          <p:cNvSpPr>
            <a:spLocks noGrp="1"/>
          </p:cNvSpPr>
          <p:nvPr>
            <p:ph type="title"/>
          </p:nvPr>
        </p:nvSpPr>
        <p:spPr/>
        <p:txBody>
          <a:bodyPr/>
          <a:lstStyle/>
          <a:p>
            <a:r>
              <a:rPr lang="de-DE"/>
              <a:t>FB Posts - öffentliche Daten - 15 of 16</a:t>
            </a:r>
            <a:endParaRPr lang="en-US"/>
          </a:p>
        </p:txBody>
      </p:sp>
      <p:graphicFrame>
        <p:nvGraphicFramePr>
          <p:cNvPr id="5" name="Table Placeholder 4">
            <a:extLst>
              <a:ext uri="{FF2B5EF4-FFF2-40B4-BE49-F238E27FC236}">
                <a16:creationId xmlns:a16="http://schemas.microsoft.com/office/drawing/2014/main" id="{D7B4C932-6E87-408F-91EF-5FE92D29E39C}"/>
              </a:ext>
            </a:extLst>
          </p:cNvPr>
          <p:cNvGraphicFramePr>
            <a:graphicFrameLocks noGrp="1"/>
          </p:cNvGraphicFramePr>
          <p:nvPr>
            <p:ph type="tbl" sz="quarter" idx="13"/>
            <p:extLst>
              <p:ext uri="{D42A27DB-BD31-4B8C-83A1-F6EECF244321}">
                <p14:modId xmlns:p14="http://schemas.microsoft.com/office/powerpoint/2010/main" val="4027858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238572985"/>
                    </a:ext>
                  </a:extLst>
                </a:gridCol>
                <a:gridCol w="493776">
                  <a:extLst>
                    <a:ext uri="{9D8B030D-6E8A-4147-A177-3AD203B41FA5}">
                      <a16:colId xmlns:a16="http://schemas.microsoft.com/office/drawing/2014/main" val="2922193879"/>
                    </a:ext>
                  </a:extLst>
                </a:gridCol>
                <a:gridCol w="576072">
                  <a:extLst>
                    <a:ext uri="{9D8B030D-6E8A-4147-A177-3AD203B41FA5}">
                      <a16:colId xmlns:a16="http://schemas.microsoft.com/office/drawing/2014/main" val="651280874"/>
                    </a:ext>
                  </a:extLst>
                </a:gridCol>
                <a:gridCol w="576072">
                  <a:extLst>
                    <a:ext uri="{9D8B030D-6E8A-4147-A177-3AD203B41FA5}">
                      <a16:colId xmlns:a16="http://schemas.microsoft.com/office/drawing/2014/main" val="2281868138"/>
                    </a:ext>
                  </a:extLst>
                </a:gridCol>
                <a:gridCol w="576072">
                  <a:extLst>
                    <a:ext uri="{9D8B030D-6E8A-4147-A177-3AD203B41FA5}">
                      <a16:colId xmlns:a16="http://schemas.microsoft.com/office/drawing/2014/main" val="315996101"/>
                    </a:ext>
                  </a:extLst>
                </a:gridCol>
                <a:gridCol w="576072">
                  <a:extLst>
                    <a:ext uri="{9D8B030D-6E8A-4147-A177-3AD203B41FA5}">
                      <a16:colId xmlns:a16="http://schemas.microsoft.com/office/drawing/2014/main" val="181803937"/>
                    </a:ext>
                  </a:extLst>
                </a:gridCol>
                <a:gridCol w="576072">
                  <a:extLst>
                    <a:ext uri="{9D8B030D-6E8A-4147-A177-3AD203B41FA5}">
                      <a16:colId xmlns:a16="http://schemas.microsoft.com/office/drawing/2014/main" val="2131501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216842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09:27:38</a:t>
                      </a:r>
                      <a:r>
                        <a:rPr kumimoji="0" lang="de-DE" sz="1000" b="0" i="0" u="none" strike="noStrike" kern="1200" cap="none" spc="0" normalizeH="0" baseline="0" noProof="0">
                          <a:ln>
                            <a:noFill/>
                          </a:ln>
                          <a:solidFill>
                            <a:prstClr val="black"/>
                          </a:solidFill>
                          <a:effectLst/>
                          <a:uLnTx/>
                          <a:uFillTx/>
                          <a:latin typeface="+mn-lt"/>
                          <a:ea typeface="+mn-ea"/>
                          <a:cs typeface="+mn-cs"/>
                        </a:rPr>
                        <a:t>
Zuerst blockieren und jetzt groß schwafeln? Martin Schulz ist einfach nur unglaubwürdig und unseriös!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Andreas Scheuer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Schulz redet total unglaubwürdig und unseriös daher. Seine Warnung ist wohl ein Eigenappell.
Da redet einer von einem neuen Flüchtlingsstrom, der selbst alle Maßnahmen zur Begrenzung abgelehnt und bekämpft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a:t>
                      </a:r>
                    </a:p>
                  </a:txBody>
                  <a:tcPr/>
                </a:tc>
                <a:extLst>
                  <a:ext uri="{0D108BD9-81ED-4DB2-BD59-A6C34878D82A}">
                    <a16:rowId xmlns:a16="http://schemas.microsoft.com/office/drawing/2014/main" val="201720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Dietmar Bartsch - 2017-07-24 09:27:15</a:t>
                      </a:r>
                      <a:r>
                        <a:rPr kumimoji="0" lang="de-DE" sz="1000" b="0" i="0" u="none" strike="noStrike" kern="1200" cap="none" spc="0" normalizeH="0" baseline="0" noProof="0">
                          <a:ln>
                            <a:noFill/>
                          </a:ln>
                          <a:solidFill>
                            <a:prstClr val="black"/>
                          </a:solidFill>
                          <a:effectLst/>
                          <a:uLnTx/>
                          <a:uFillTx/>
                          <a:latin typeface="+mn-lt"/>
                          <a:ea typeface="+mn-ea"/>
                          <a:cs typeface="+mn-cs"/>
                        </a:rPr>
                        <a:t>
Da hat sich offensichtlich ein Kartell der Betrüger gefunden - zu Lasten von Verbraucherinnen und Verbrauchern, zu Lasten der mittelständischen Industrie. Es gibt einen Verkehrsminister. Es gibt eine Wirtschaftsministerin. Es gibt entsprechende nachgeordnete Behörden. Und ich frage mich, ob die in all den Jahren die Augen und Ohren nur zugemacht haben oder ob sie gar etwas davon gewusst haben. [Quelle: ARD/ARD Morgenmagazin. Den vollständigen Beitrag können Sie hier ansehen: http://www.daserste.de/information/politik-weltgeschehen/morgenmagazin/videos/Autoindustrie-100.html]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Hat die Bundesregierung weggeschaut oder wusste sie vom Autoka...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214646494"/>
                  </a:ext>
                </a:extLst>
              </a:tr>
            </a:tbl>
          </a:graphicData>
        </a:graphic>
      </p:graphicFrame>
      <p:sp>
        <p:nvSpPr>
          <p:cNvPr id="4" name="Text Placeholder 3">
            <a:extLst>
              <a:ext uri="{FF2B5EF4-FFF2-40B4-BE49-F238E27FC236}">
                <a16:creationId xmlns:a16="http://schemas.microsoft.com/office/drawing/2014/main" id="{2FF5BCCE-AE0E-40E9-B952-9FEA570A86C8}"/>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2283108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16FD-1BCB-4764-885F-43CCD7C53226}"/>
              </a:ext>
            </a:extLst>
          </p:cNvPr>
          <p:cNvSpPr>
            <a:spLocks noGrp="1"/>
          </p:cNvSpPr>
          <p:nvPr>
            <p:ph type="title"/>
          </p:nvPr>
        </p:nvSpPr>
        <p:spPr/>
        <p:txBody>
          <a:bodyPr/>
          <a:lstStyle/>
          <a:p>
            <a:r>
              <a:rPr lang="de-DE"/>
              <a:t>FB Posts - öffentliche Daten - 16 of 16</a:t>
            </a:r>
            <a:endParaRPr lang="en-US"/>
          </a:p>
        </p:txBody>
      </p:sp>
      <p:graphicFrame>
        <p:nvGraphicFramePr>
          <p:cNvPr id="5" name="Table Placeholder 4">
            <a:extLst>
              <a:ext uri="{FF2B5EF4-FFF2-40B4-BE49-F238E27FC236}">
                <a16:creationId xmlns:a16="http://schemas.microsoft.com/office/drawing/2014/main" id="{81DCEEB0-4035-41B7-AA4C-80C5A86A995E}"/>
              </a:ext>
            </a:extLst>
          </p:cNvPr>
          <p:cNvGraphicFramePr>
            <a:graphicFrameLocks noGrp="1"/>
          </p:cNvGraphicFramePr>
          <p:nvPr>
            <p:ph type="tbl" sz="quarter" idx="13"/>
            <p:extLst>
              <p:ext uri="{D42A27DB-BD31-4B8C-83A1-F6EECF244321}">
                <p14:modId xmlns:p14="http://schemas.microsoft.com/office/powerpoint/2010/main" val="748305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855464">
                  <a:extLst>
                    <a:ext uri="{9D8B030D-6E8A-4147-A177-3AD203B41FA5}">
                      <a16:colId xmlns:a16="http://schemas.microsoft.com/office/drawing/2014/main" val="2670035452"/>
                    </a:ext>
                  </a:extLst>
                </a:gridCol>
                <a:gridCol w="493776">
                  <a:extLst>
                    <a:ext uri="{9D8B030D-6E8A-4147-A177-3AD203B41FA5}">
                      <a16:colId xmlns:a16="http://schemas.microsoft.com/office/drawing/2014/main" val="2481432319"/>
                    </a:ext>
                  </a:extLst>
                </a:gridCol>
                <a:gridCol w="576072">
                  <a:extLst>
                    <a:ext uri="{9D8B030D-6E8A-4147-A177-3AD203B41FA5}">
                      <a16:colId xmlns:a16="http://schemas.microsoft.com/office/drawing/2014/main" val="2954326133"/>
                    </a:ext>
                  </a:extLst>
                </a:gridCol>
                <a:gridCol w="576072">
                  <a:extLst>
                    <a:ext uri="{9D8B030D-6E8A-4147-A177-3AD203B41FA5}">
                      <a16:colId xmlns:a16="http://schemas.microsoft.com/office/drawing/2014/main" val="2290057220"/>
                    </a:ext>
                  </a:extLst>
                </a:gridCol>
                <a:gridCol w="576072">
                  <a:extLst>
                    <a:ext uri="{9D8B030D-6E8A-4147-A177-3AD203B41FA5}">
                      <a16:colId xmlns:a16="http://schemas.microsoft.com/office/drawing/2014/main" val="3621144034"/>
                    </a:ext>
                  </a:extLst>
                </a:gridCol>
                <a:gridCol w="576072">
                  <a:extLst>
                    <a:ext uri="{9D8B030D-6E8A-4147-A177-3AD203B41FA5}">
                      <a16:colId xmlns:a16="http://schemas.microsoft.com/office/drawing/2014/main" val="3171984498"/>
                    </a:ext>
                  </a:extLst>
                </a:gridCol>
                <a:gridCol w="576072">
                  <a:extLst>
                    <a:ext uri="{9D8B030D-6E8A-4147-A177-3AD203B41FA5}">
                      <a16:colId xmlns:a16="http://schemas.microsoft.com/office/drawing/2014/main" val="245801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extLst>
                  <a:ext uri="{0D108BD9-81ED-4DB2-BD59-A6C34878D82A}">
                    <a16:rowId xmlns:a16="http://schemas.microsoft.com/office/drawing/2014/main" val="306030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Cem Özdemir - 2017-07-24 08:46:42</a:t>
                      </a:r>
                      <a:r>
                        <a:rPr kumimoji="0" lang="de-DE" sz="1000" b="0" i="0" u="none" strike="noStrike" kern="1200" cap="none" spc="0" normalizeH="0" baseline="0" noProof="0">
                          <a:ln>
                            <a:noFill/>
                          </a:ln>
                          <a:solidFill>
                            <a:prstClr val="black"/>
                          </a:solidFill>
                          <a:effectLst/>
                          <a:uLnTx/>
                          <a:uFillTx/>
                          <a:latin typeface="+mn-lt"/>
                          <a:ea typeface="+mn-ea"/>
                          <a:cs typeface="+mn-cs"/>
                        </a:rPr>
                        <a:t>
Eigentlich feiert die Türkei traditionell am 24. Juli den Tag der Pressefreiheit. Denn heute vor 109 Jahren wurde die Zensur im Land abgeschafft. In diesem Jahr begeht die türkische Regierung den Tag der Pressefreiheit mit einem Prozess gegen die Redakteure der regierungskritischen Zeitung Cumhuriyet Gazetesi. Mehr Zynismus ist kaum denkbar. Can Dündar konnte sich nach Deutschland ins Exil retten, aber seine Kollegen stehen heute vor Gericht in Istanbul. Wir zeigen Flagge für alle inhaftierten Journalistinnen und Journalisten und verfolgte Medien in der Türkei.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a:t>
                      </a:r>
                    </a:p>
                  </a:txBody>
                  <a:tcPr/>
                </a:tc>
                <a:extLst>
                  <a:ext uri="{0D108BD9-81ED-4DB2-BD59-A6C34878D82A}">
                    <a16:rowId xmlns:a16="http://schemas.microsoft.com/office/drawing/2014/main" val="404828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08:31:30</a:t>
                      </a:r>
                      <a:r>
                        <a:rPr kumimoji="0" lang="de-DE" sz="1000" b="0" i="0" u="none" strike="noStrike" kern="1200" cap="none" spc="0" normalizeH="0" baseline="0" noProof="0">
                          <a:ln>
                            <a:noFill/>
                          </a:ln>
                          <a:solidFill>
                            <a:prstClr val="black"/>
                          </a:solidFill>
                          <a:effectLst/>
                          <a:uLnTx/>
                          <a:uFillTx/>
                          <a:latin typeface="+mn-lt"/>
                          <a:ea typeface="+mn-ea"/>
                          <a:cs typeface="+mn-cs"/>
                        </a:rPr>
                        <a:t>
Die Enthüllungen über mögliche #Kartellabsprachen der deutschen Autobauer sind schockierend. Jetzt muss schonungslos aufgeklärt werden. VW, Audi, Porsche, BMW und Daimler sind dabei in der Pflicht. "Sollte sich der Kartell-Verdacht erhärten, darf diese Aushebelung marktwirtschaftlicher Prinzipien zulasten der Kunden nicht folgenlos bleiben. In der Politik müsste dann auch über schärfere Regulierungen nachgedacht werden", fordert Christian Lindner. #FaireSpielregeln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extLst>
                  <a:ext uri="{0D108BD9-81ED-4DB2-BD59-A6C34878D82A}">
                    <a16:rowId xmlns:a16="http://schemas.microsoft.com/office/drawing/2014/main" val="1443590697"/>
                  </a:ext>
                </a:extLst>
              </a:tr>
            </a:tbl>
          </a:graphicData>
        </a:graphic>
      </p:graphicFrame>
      <p:sp>
        <p:nvSpPr>
          <p:cNvPr id="4" name="Text Placeholder 3">
            <a:extLst>
              <a:ext uri="{FF2B5EF4-FFF2-40B4-BE49-F238E27FC236}">
                <a16:creationId xmlns:a16="http://schemas.microsoft.com/office/drawing/2014/main" id="{345EC54F-379F-4F42-B031-3B02A7EBE958}"/>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434054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E9B3-4F38-4A47-8BE2-6C17F6C6CD46}"/>
              </a:ext>
            </a:extLst>
          </p:cNvPr>
          <p:cNvSpPr>
            <a:spLocks noGrp="1"/>
          </p:cNvSpPr>
          <p:nvPr>
            <p:ph type="title"/>
          </p:nvPr>
        </p:nvSpPr>
        <p:spPr/>
        <p:txBody>
          <a:bodyPr/>
          <a:lstStyle/>
          <a:p>
            <a:r>
              <a:rPr lang="en-US"/>
              <a:t>Facebook Own Posts with Reactions Table - 1 of 15</a:t>
            </a:r>
          </a:p>
        </p:txBody>
      </p:sp>
      <p:graphicFrame>
        <p:nvGraphicFramePr>
          <p:cNvPr id="5" name="Table Placeholder 4">
            <a:extLst>
              <a:ext uri="{FF2B5EF4-FFF2-40B4-BE49-F238E27FC236}">
                <a16:creationId xmlns:a16="http://schemas.microsoft.com/office/drawing/2014/main" id="{9D55A385-C511-4FC0-8B09-0DCDF4ACF146}"/>
              </a:ext>
            </a:extLst>
          </p:cNvPr>
          <p:cNvGraphicFramePr>
            <a:graphicFrameLocks noGrp="1"/>
          </p:cNvGraphicFramePr>
          <p:nvPr>
            <p:ph type="tbl" sz="quarter" idx="13"/>
            <p:extLst>
              <p:ext uri="{D42A27DB-BD31-4B8C-83A1-F6EECF244321}">
                <p14:modId xmlns:p14="http://schemas.microsoft.com/office/powerpoint/2010/main" val="69837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4486234"/>
                    </a:ext>
                  </a:extLst>
                </a:gridCol>
                <a:gridCol w="822960">
                  <a:extLst>
                    <a:ext uri="{9D8B030D-6E8A-4147-A177-3AD203B41FA5}">
                      <a16:colId xmlns:a16="http://schemas.microsoft.com/office/drawing/2014/main" val="2046606972"/>
                    </a:ext>
                  </a:extLst>
                </a:gridCol>
                <a:gridCol w="822960">
                  <a:extLst>
                    <a:ext uri="{9D8B030D-6E8A-4147-A177-3AD203B41FA5}">
                      <a16:colId xmlns:a16="http://schemas.microsoft.com/office/drawing/2014/main" val="1498881032"/>
                    </a:ext>
                  </a:extLst>
                </a:gridCol>
                <a:gridCol w="822960">
                  <a:extLst>
                    <a:ext uri="{9D8B030D-6E8A-4147-A177-3AD203B41FA5}">
                      <a16:colId xmlns:a16="http://schemas.microsoft.com/office/drawing/2014/main" val="159251840"/>
                    </a:ext>
                  </a:extLst>
                </a:gridCol>
                <a:gridCol w="822960">
                  <a:extLst>
                    <a:ext uri="{9D8B030D-6E8A-4147-A177-3AD203B41FA5}">
                      <a16:colId xmlns:a16="http://schemas.microsoft.com/office/drawing/2014/main" val="1163511833"/>
                    </a:ext>
                  </a:extLst>
                </a:gridCol>
                <a:gridCol w="822960">
                  <a:extLst>
                    <a:ext uri="{9D8B030D-6E8A-4147-A177-3AD203B41FA5}">
                      <a16:colId xmlns:a16="http://schemas.microsoft.com/office/drawing/2014/main" val="2401444825"/>
                    </a:ext>
                  </a:extLst>
                </a:gridCol>
                <a:gridCol w="822960">
                  <a:extLst>
                    <a:ext uri="{9D8B030D-6E8A-4147-A177-3AD203B41FA5}">
                      <a16:colId xmlns:a16="http://schemas.microsoft.com/office/drawing/2014/main" val="924506103"/>
                    </a:ext>
                  </a:extLst>
                </a:gridCol>
                <a:gridCol w="822960">
                  <a:extLst>
                    <a:ext uri="{9D8B030D-6E8A-4147-A177-3AD203B41FA5}">
                      <a16:colId xmlns:a16="http://schemas.microsoft.com/office/drawing/2014/main" val="844463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117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Joachim Herrmann - 2017-07-24 21:45:03</a:t>
                      </a:r>
                      <a:r>
                        <a:rPr kumimoji="0" lang="de-DE" sz="1000" b="0" i="0" u="none" strike="noStrike" kern="1200" cap="none" spc="0" normalizeH="0" baseline="0" noProof="0">
                          <a:ln>
                            <a:noFill/>
                          </a:ln>
                          <a:solidFill>
                            <a:prstClr val="black"/>
                          </a:solidFill>
                          <a:effectLst/>
                          <a:uLnTx/>
                          <a:uFillTx/>
                          <a:latin typeface="+mn-lt"/>
                          <a:ea typeface="+mn-ea"/>
                          <a:cs typeface="+mn-cs"/>
                        </a:rPr>
                        <a:t>
Das Bayerische Innenministerium öffnete am 22. Juli 2017 mit einem "Tag der offenen Tür" seine Pforten - es gab viel zu erleben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246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19:23:09</a:t>
                      </a:r>
                      <a:r>
                        <a:rPr kumimoji="0" lang="de-DE" sz="1000" b="0" i="0" u="none" strike="noStrike" kern="1200" cap="none" spc="0" normalizeH="0" baseline="0" noProof="0">
                          <a:ln>
                            <a:noFill/>
                          </a:ln>
                          <a:solidFill>
                            <a:prstClr val="black"/>
                          </a:solidFill>
                          <a:effectLst/>
                          <a:uLnTx/>
                          <a:uFillTx/>
                          <a:latin typeface="+mn-lt"/>
                          <a:ea typeface="+mn-ea"/>
                          <a:cs typeface="+mn-cs"/>
                        </a:rPr>
                        <a:t>
Die #AfD tritt zur Bundestagswahl an, um das soziale Ungleichgewicht zu bekämpfen. So stehen wir beispielsweise zum Mindestlohn, sehen jedoch prekäre Beschäftigungsverhältnisse als Problem an, das es unbedingt zu lösen gilt. Nur so können sich die Menschen eine Zukunft aufbauen. Auch in Sachen Rente sehen wir dringenden Reformbedarf.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136697"/>
                  </a:ext>
                </a:extLst>
              </a:tr>
            </a:tbl>
          </a:graphicData>
        </a:graphic>
      </p:graphicFrame>
      <p:sp>
        <p:nvSpPr>
          <p:cNvPr id="4" name="Text Placeholder 3">
            <a:extLst>
              <a:ext uri="{FF2B5EF4-FFF2-40B4-BE49-F238E27FC236}">
                <a16:creationId xmlns:a16="http://schemas.microsoft.com/office/drawing/2014/main" id="{9E65F975-6901-48CC-9AAC-96B4942F7DD3}"/>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573493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B829-6022-4718-84E3-D7C1B8CCA063}"/>
              </a:ext>
            </a:extLst>
          </p:cNvPr>
          <p:cNvSpPr>
            <a:spLocks noGrp="1"/>
          </p:cNvSpPr>
          <p:nvPr>
            <p:ph type="title"/>
          </p:nvPr>
        </p:nvSpPr>
        <p:spPr/>
        <p:txBody>
          <a:bodyPr/>
          <a:lstStyle/>
          <a:p>
            <a:r>
              <a:rPr lang="en-US"/>
              <a:t>Facebook Own Posts with Reactions Table - 2 of 15</a:t>
            </a:r>
          </a:p>
        </p:txBody>
      </p:sp>
      <p:graphicFrame>
        <p:nvGraphicFramePr>
          <p:cNvPr id="5" name="Table Placeholder 4">
            <a:extLst>
              <a:ext uri="{FF2B5EF4-FFF2-40B4-BE49-F238E27FC236}">
                <a16:creationId xmlns:a16="http://schemas.microsoft.com/office/drawing/2014/main" id="{58B90DA9-3DC0-4632-991A-518BE5CA22BF}"/>
              </a:ext>
            </a:extLst>
          </p:cNvPr>
          <p:cNvGraphicFramePr>
            <a:graphicFrameLocks noGrp="1"/>
          </p:cNvGraphicFramePr>
          <p:nvPr>
            <p:ph type="tbl" sz="quarter" idx="13"/>
            <p:extLst>
              <p:ext uri="{D42A27DB-BD31-4B8C-83A1-F6EECF244321}">
                <p14:modId xmlns:p14="http://schemas.microsoft.com/office/powerpoint/2010/main" val="624054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7303022"/>
                    </a:ext>
                  </a:extLst>
                </a:gridCol>
                <a:gridCol w="822960">
                  <a:extLst>
                    <a:ext uri="{9D8B030D-6E8A-4147-A177-3AD203B41FA5}">
                      <a16:colId xmlns:a16="http://schemas.microsoft.com/office/drawing/2014/main" val="2885619764"/>
                    </a:ext>
                  </a:extLst>
                </a:gridCol>
                <a:gridCol w="822960">
                  <a:extLst>
                    <a:ext uri="{9D8B030D-6E8A-4147-A177-3AD203B41FA5}">
                      <a16:colId xmlns:a16="http://schemas.microsoft.com/office/drawing/2014/main" val="2099646216"/>
                    </a:ext>
                  </a:extLst>
                </a:gridCol>
                <a:gridCol w="822960">
                  <a:extLst>
                    <a:ext uri="{9D8B030D-6E8A-4147-A177-3AD203B41FA5}">
                      <a16:colId xmlns:a16="http://schemas.microsoft.com/office/drawing/2014/main" val="3395186134"/>
                    </a:ext>
                  </a:extLst>
                </a:gridCol>
                <a:gridCol w="822960">
                  <a:extLst>
                    <a:ext uri="{9D8B030D-6E8A-4147-A177-3AD203B41FA5}">
                      <a16:colId xmlns:a16="http://schemas.microsoft.com/office/drawing/2014/main" val="67221447"/>
                    </a:ext>
                  </a:extLst>
                </a:gridCol>
                <a:gridCol w="822960">
                  <a:extLst>
                    <a:ext uri="{9D8B030D-6E8A-4147-A177-3AD203B41FA5}">
                      <a16:colId xmlns:a16="http://schemas.microsoft.com/office/drawing/2014/main" val="1078525347"/>
                    </a:ext>
                  </a:extLst>
                </a:gridCol>
                <a:gridCol w="822960">
                  <a:extLst>
                    <a:ext uri="{9D8B030D-6E8A-4147-A177-3AD203B41FA5}">
                      <a16:colId xmlns:a16="http://schemas.microsoft.com/office/drawing/2014/main" val="3085026073"/>
                    </a:ext>
                  </a:extLst>
                </a:gridCol>
                <a:gridCol w="822960">
                  <a:extLst>
                    <a:ext uri="{9D8B030D-6E8A-4147-A177-3AD203B41FA5}">
                      <a16:colId xmlns:a16="http://schemas.microsoft.com/office/drawing/2014/main" val="4054193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9932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Katrin Göring-Eckardt - 2017-07-24 16:06:46</a:t>
                      </a:r>
                      <a:r>
                        <a:rPr kumimoji="0" lang="de-DE" sz="1000" b="0" i="0" u="none" strike="noStrike" kern="1200" cap="none" spc="0" normalizeH="0" baseline="0" noProof="0">
                          <a:ln>
                            <a:noFill/>
                          </a:ln>
                          <a:solidFill>
                            <a:prstClr val="black"/>
                          </a:solidFill>
                          <a:effectLst/>
                          <a:uLnTx/>
                          <a:uFillTx/>
                          <a:latin typeface="+mn-lt"/>
                          <a:ea typeface="+mn-ea"/>
                          <a:cs typeface="+mn-cs"/>
                        </a:rPr>
                        <a:t>
Wer hätte gedacht, dass wir Grünen im Wahlkampf mal zur Rettung der deutschen Automobilindustrie aufrufen würden?! ;-)
Der CSU-Verkehrsminister Dobrindt hat sich in den letzten Jahren lieber der unsinnigen PKW-Maut gewidmet. Die Zukunft der Mobilität hat die GroKo verpennt. Aber die Verkehrswende ist wählbar: #darumGrün!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4640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Cem Özdemir - 2017-07-24 15:47:28</a:t>
                      </a:r>
                      <a:r>
                        <a:rPr kumimoji="0" lang="de-DE" sz="1000" b="0" i="0" u="none" strike="noStrike" kern="1200" cap="none" spc="0" normalizeH="0" baseline="0" noProof="0">
                          <a:ln>
                            <a:noFill/>
                          </a:ln>
                          <a:solidFill>
                            <a:prstClr val="black"/>
                          </a:solidFill>
                          <a:effectLst/>
                          <a:uLnTx/>
                          <a:uFillTx/>
                          <a:latin typeface="+mn-lt"/>
                          <a:ea typeface="+mn-ea"/>
                          <a:cs typeface="+mn-cs"/>
                        </a:rPr>
                        <a:t>
Alexander Dobrindt agiert als Minister für Vertuschung &amp; Interessenpolitik, Christian Lindner schwelgt in der Vergangenheit. Wir kümmern uns um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0782840"/>
                  </a:ext>
                </a:extLst>
              </a:tr>
            </a:tbl>
          </a:graphicData>
        </a:graphic>
      </p:graphicFrame>
      <p:sp>
        <p:nvSpPr>
          <p:cNvPr id="4" name="Text Placeholder 3">
            <a:extLst>
              <a:ext uri="{FF2B5EF4-FFF2-40B4-BE49-F238E27FC236}">
                <a16:creationId xmlns:a16="http://schemas.microsoft.com/office/drawing/2014/main" id="{08D2A018-F4A7-495A-8AC0-DB93230F0E9D}"/>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497640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E5BD6-422D-4272-9D88-9BF76027D699}"/>
              </a:ext>
            </a:extLst>
          </p:cNvPr>
          <p:cNvSpPr>
            <a:spLocks noGrp="1"/>
          </p:cNvSpPr>
          <p:nvPr>
            <p:ph type="title"/>
          </p:nvPr>
        </p:nvSpPr>
        <p:spPr/>
        <p:txBody>
          <a:bodyPr/>
          <a:lstStyle/>
          <a:p>
            <a:r>
              <a:rPr lang="en-US"/>
              <a:t>Facebook Own Posts with Reactions Table - 3 of 15</a:t>
            </a:r>
          </a:p>
        </p:txBody>
      </p:sp>
      <p:graphicFrame>
        <p:nvGraphicFramePr>
          <p:cNvPr id="5" name="Table Placeholder 4">
            <a:extLst>
              <a:ext uri="{FF2B5EF4-FFF2-40B4-BE49-F238E27FC236}">
                <a16:creationId xmlns:a16="http://schemas.microsoft.com/office/drawing/2014/main" id="{024AFCEC-6967-4C5F-97CD-0F17D442D876}"/>
              </a:ext>
            </a:extLst>
          </p:cNvPr>
          <p:cNvGraphicFramePr>
            <a:graphicFrameLocks noGrp="1"/>
          </p:cNvGraphicFramePr>
          <p:nvPr>
            <p:ph type="tbl" sz="quarter" idx="13"/>
            <p:extLst>
              <p:ext uri="{D42A27DB-BD31-4B8C-83A1-F6EECF244321}">
                <p14:modId xmlns:p14="http://schemas.microsoft.com/office/powerpoint/2010/main" val="119831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5722551"/>
                    </a:ext>
                  </a:extLst>
                </a:gridCol>
                <a:gridCol w="822960">
                  <a:extLst>
                    <a:ext uri="{9D8B030D-6E8A-4147-A177-3AD203B41FA5}">
                      <a16:colId xmlns:a16="http://schemas.microsoft.com/office/drawing/2014/main" val="3484032315"/>
                    </a:ext>
                  </a:extLst>
                </a:gridCol>
                <a:gridCol w="822960">
                  <a:extLst>
                    <a:ext uri="{9D8B030D-6E8A-4147-A177-3AD203B41FA5}">
                      <a16:colId xmlns:a16="http://schemas.microsoft.com/office/drawing/2014/main" val="318601273"/>
                    </a:ext>
                  </a:extLst>
                </a:gridCol>
                <a:gridCol w="822960">
                  <a:extLst>
                    <a:ext uri="{9D8B030D-6E8A-4147-A177-3AD203B41FA5}">
                      <a16:colId xmlns:a16="http://schemas.microsoft.com/office/drawing/2014/main" val="2994072675"/>
                    </a:ext>
                  </a:extLst>
                </a:gridCol>
                <a:gridCol w="822960">
                  <a:extLst>
                    <a:ext uri="{9D8B030D-6E8A-4147-A177-3AD203B41FA5}">
                      <a16:colId xmlns:a16="http://schemas.microsoft.com/office/drawing/2014/main" val="4200445520"/>
                    </a:ext>
                  </a:extLst>
                </a:gridCol>
                <a:gridCol w="822960">
                  <a:extLst>
                    <a:ext uri="{9D8B030D-6E8A-4147-A177-3AD203B41FA5}">
                      <a16:colId xmlns:a16="http://schemas.microsoft.com/office/drawing/2014/main" val="2760139327"/>
                    </a:ext>
                  </a:extLst>
                </a:gridCol>
                <a:gridCol w="822960">
                  <a:extLst>
                    <a:ext uri="{9D8B030D-6E8A-4147-A177-3AD203B41FA5}">
                      <a16:colId xmlns:a16="http://schemas.microsoft.com/office/drawing/2014/main" val="1631742867"/>
                    </a:ext>
                  </a:extLst>
                </a:gridCol>
                <a:gridCol w="822960">
                  <a:extLst>
                    <a:ext uri="{9D8B030D-6E8A-4147-A177-3AD203B41FA5}">
                      <a16:colId xmlns:a16="http://schemas.microsoft.com/office/drawing/2014/main" val="3567164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701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BÜNDNIS 90/DIE GRÜNEN - 2017-07-24 15:24:39</a:t>
                      </a:r>
                      <a:r>
                        <a:rPr kumimoji="0" lang="de-DE" sz="1000" b="0" i="0" u="none" strike="noStrike" kern="1200" cap="none" spc="0" normalizeH="0" baseline="0" noProof="0">
                          <a:ln>
                            <a:noFill/>
                          </a:ln>
                          <a:solidFill>
                            <a:prstClr val="black"/>
                          </a:solidFill>
                          <a:effectLst/>
                          <a:uLnTx/>
                          <a:uFillTx/>
                          <a:latin typeface="+mn-lt"/>
                          <a:ea typeface="+mn-ea"/>
                          <a:cs typeface="+mn-cs"/>
                        </a:rPr>
                        <a:t>
Nach #Dieselskandal kommt Kartellskandal. Wir brauchen dringend einen echten Neustart in der Autoindustrie. Für unsere Arbeitsplätze! Für unser Klima! Für Made in Germany! Und mit deiner Hilfe: Teilt das Bild und lasst Regierung und Konzernchefs nicht davonkommen!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522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SPD - 2017-07-24 15:24:33</a:t>
                      </a:r>
                      <a:r>
                        <a:rPr kumimoji="0" lang="de-DE" sz="1000" b="0" i="0" u="none" strike="noStrike" kern="1200" cap="none" spc="0" normalizeH="0" baseline="0" noProof="0">
                          <a:ln>
                            <a:noFill/>
                          </a:ln>
                          <a:solidFill>
                            <a:prstClr val="black"/>
                          </a:solidFill>
                          <a:effectLst/>
                          <a:uLnTx/>
                          <a:uFillTx/>
                          <a:latin typeface="+mn-lt"/>
                          <a:ea typeface="+mn-ea"/>
                          <a:cs typeface="+mn-cs"/>
                        </a:rPr>
                        <a:t>
Die Bewältigung der Flüchtlingslage: Die einen haben einen Plan. Die anderen meckern. So geht es richtig: http://spd-link.de/zukunftsplan_fluechtlinge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843441289"/>
                  </a:ext>
                </a:extLst>
              </a:tr>
            </a:tbl>
          </a:graphicData>
        </a:graphic>
      </p:graphicFrame>
      <p:sp>
        <p:nvSpPr>
          <p:cNvPr id="4" name="Text Placeholder 3">
            <a:extLst>
              <a:ext uri="{FF2B5EF4-FFF2-40B4-BE49-F238E27FC236}">
                <a16:creationId xmlns:a16="http://schemas.microsoft.com/office/drawing/2014/main" id="{1BFA8B20-9156-4C53-AB21-925EDB04E3D8}"/>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727817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6874-C76B-4A5D-B399-5BB1103E6A42}"/>
              </a:ext>
            </a:extLst>
          </p:cNvPr>
          <p:cNvSpPr>
            <a:spLocks noGrp="1"/>
          </p:cNvSpPr>
          <p:nvPr>
            <p:ph type="title"/>
          </p:nvPr>
        </p:nvSpPr>
        <p:spPr/>
        <p:txBody>
          <a:bodyPr/>
          <a:lstStyle/>
          <a:p>
            <a:r>
              <a:rPr lang="en-US"/>
              <a:t>Facebook Own Posts with Reactions Table - 4 of 15</a:t>
            </a:r>
          </a:p>
        </p:txBody>
      </p:sp>
      <p:graphicFrame>
        <p:nvGraphicFramePr>
          <p:cNvPr id="5" name="Table Placeholder 4">
            <a:extLst>
              <a:ext uri="{FF2B5EF4-FFF2-40B4-BE49-F238E27FC236}">
                <a16:creationId xmlns:a16="http://schemas.microsoft.com/office/drawing/2014/main" id="{3665AF90-BFFF-4991-A021-7E4F51DF6A26}"/>
              </a:ext>
            </a:extLst>
          </p:cNvPr>
          <p:cNvGraphicFramePr>
            <a:graphicFrameLocks noGrp="1"/>
          </p:cNvGraphicFramePr>
          <p:nvPr>
            <p:ph type="tbl" sz="quarter" idx="13"/>
            <p:extLst>
              <p:ext uri="{D42A27DB-BD31-4B8C-83A1-F6EECF244321}">
                <p14:modId xmlns:p14="http://schemas.microsoft.com/office/powerpoint/2010/main" val="303520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7764458"/>
                    </a:ext>
                  </a:extLst>
                </a:gridCol>
                <a:gridCol w="822960">
                  <a:extLst>
                    <a:ext uri="{9D8B030D-6E8A-4147-A177-3AD203B41FA5}">
                      <a16:colId xmlns:a16="http://schemas.microsoft.com/office/drawing/2014/main" val="1595325402"/>
                    </a:ext>
                  </a:extLst>
                </a:gridCol>
                <a:gridCol w="822960">
                  <a:extLst>
                    <a:ext uri="{9D8B030D-6E8A-4147-A177-3AD203B41FA5}">
                      <a16:colId xmlns:a16="http://schemas.microsoft.com/office/drawing/2014/main" val="1404563924"/>
                    </a:ext>
                  </a:extLst>
                </a:gridCol>
                <a:gridCol w="822960">
                  <a:extLst>
                    <a:ext uri="{9D8B030D-6E8A-4147-A177-3AD203B41FA5}">
                      <a16:colId xmlns:a16="http://schemas.microsoft.com/office/drawing/2014/main" val="3441404293"/>
                    </a:ext>
                  </a:extLst>
                </a:gridCol>
                <a:gridCol w="822960">
                  <a:extLst>
                    <a:ext uri="{9D8B030D-6E8A-4147-A177-3AD203B41FA5}">
                      <a16:colId xmlns:a16="http://schemas.microsoft.com/office/drawing/2014/main" val="2529654452"/>
                    </a:ext>
                  </a:extLst>
                </a:gridCol>
                <a:gridCol w="822960">
                  <a:extLst>
                    <a:ext uri="{9D8B030D-6E8A-4147-A177-3AD203B41FA5}">
                      <a16:colId xmlns:a16="http://schemas.microsoft.com/office/drawing/2014/main" val="2869201256"/>
                    </a:ext>
                  </a:extLst>
                </a:gridCol>
                <a:gridCol w="822960">
                  <a:extLst>
                    <a:ext uri="{9D8B030D-6E8A-4147-A177-3AD203B41FA5}">
                      <a16:colId xmlns:a16="http://schemas.microsoft.com/office/drawing/2014/main" val="2738505747"/>
                    </a:ext>
                  </a:extLst>
                </a:gridCol>
                <a:gridCol w="822960">
                  <a:extLst>
                    <a:ext uri="{9D8B030D-6E8A-4147-A177-3AD203B41FA5}">
                      <a16:colId xmlns:a16="http://schemas.microsoft.com/office/drawing/2014/main" val="3758091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1570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14:56:26</a:t>
                      </a:r>
                      <a:r>
                        <a:rPr kumimoji="0" lang="de-DE" sz="1000" b="0" i="0" u="none" strike="noStrike" kern="1200" cap="none" spc="0" normalizeH="0" baseline="0" noProof="0">
                          <a:ln>
                            <a:noFill/>
                          </a:ln>
                          <a:solidFill>
                            <a:prstClr val="black"/>
                          </a:solidFill>
                          <a:effectLst/>
                          <a:uLnTx/>
                          <a:uFillTx/>
                          <a:latin typeface="+mn-lt"/>
                          <a:ea typeface="+mn-ea"/>
                          <a:cs typeface="+mn-cs"/>
                        </a:rPr>
                        <a:t>
Bundesfinanzminister Wolfgang Schäuble verbreitet die Mär, die Bundesländer seien schuld daran, dass die Bundesregierung in dieser Wahlperiode nicht die Steuern gesenkt hat. Fakt ist: Der Bund kann über viele Steuern alleine entscheiden und eine Regierung, die die Menschen entlasten will, hätte diese Möglichkeit auch genutzt. "In Wahrheit wollte die Große Koalition die Arbeitnehmer nicht entlasten, sondern sie wollte mehr Geld ausgeben", so Volker Wissing. #PolitikDieRechnenKann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45913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Joachim Herrmann - 2017-07-24 14:26:34</a:t>
                      </a:r>
                      <a:r>
                        <a:rPr kumimoji="0" lang="de-DE" sz="1000" b="0" i="0" u="none" strike="noStrike" kern="1200" cap="none" spc="0" normalizeH="0" baseline="0" noProof="0">
                          <a:ln>
                            <a:noFill/>
                          </a:ln>
                          <a:solidFill>
                            <a:prstClr val="black"/>
                          </a:solidFill>
                          <a:effectLst/>
                          <a:uLnTx/>
                          <a:uFillTx/>
                          <a:latin typeface="+mn-lt"/>
                          <a:ea typeface="+mn-ea"/>
                          <a:cs typeface="+mn-cs"/>
                        </a:rPr>
                        <a:t>
Heute Abend bei der CSU BGL in Freilassing: um 19:30 Uhr im Festzelt an der Augustinerstrasse
CSU Oberbayern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2672481"/>
                  </a:ext>
                </a:extLst>
              </a:tr>
            </a:tbl>
          </a:graphicData>
        </a:graphic>
      </p:graphicFrame>
      <p:sp>
        <p:nvSpPr>
          <p:cNvPr id="4" name="Text Placeholder 3">
            <a:extLst>
              <a:ext uri="{FF2B5EF4-FFF2-40B4-BE49-F238E27FC236}">
                <a16:creationId xmlns:a16="http://schemas.microsoft.com/office/drawing/2014/main" id="{9D4796D6-2983-4C04-ABE3-74919444EBB4}"/>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723917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AF51F-CF38-4908-88F3-0E587D1A81B2}"/>
              </a:ext>
            </a:extLst>
          </p:cNvPr>
          <p:cNvSpPr>
            <a:spLocks noGrp="1"/>
          </p:cNvSpPr>
          <p:nvPr>
            <p:ph type="title"/>
          </p:nvPr>
        </p:nvSpPr>
        <p:spPr/>
        <p:txBody>
          <a:bodyPr/>
          <a:lstStyle/>
          <a:p>
            <a:r>
              <a:rPr lang="en-US"/>
              <a:t>Facebook Own Posts with Reactions Table - 5 of 15</a:t>
            </a:r>
          </a:p>
        </p:txBody>
      </p:sp>
      <p:graphicFrame>
        <p:nvGraphicFramePr>
          <p:cNvPr id="5" name="Table Placeholder 4">
            <a:extLst>
              <a:ext uri="{FF2B5EF4-FFF2-40B4-BE49-F238E27FC236}">
                <a16:creationId xmlns:a16="http://schemas.microsoft.com/office/drawing/2014/main" id="{524398C7-FAA4-4E22-80A9-997861C82FEA}"/>
              </a:ext>
            </a:extLst>
          </p:cNvPr>
          <p:cNvGraphicFramePr>
            <a:graphicFrameLocks noGrp="1"/>
          </p:cNvGraphicFramePr>
          <p:nvPr>
            <p:ph type="tbl" sz="quarter" idx="13"/>
            <p:extLst>
              <p:ext uri="{D42A27DB-BD31-4B8C-83A1-F6EECF244321}">
                <p14:modId xmlns:p14="http://schemas.microsoft.com/office/powerpoint/2010/main" val="2617089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1399106"/>
                    </a:ext>
                  </a:extLst>
                </a:gridCol>
                <a:gridCol w="822960">
                  <a:extLst>
                    <a:ext uri="{9D8B030D-6E8A-4147-A177-3AD203B41FA5}">
                      <a16:colId xmlns:a16="http://schemas.microsoft.com/office/drawing/2014/main" val="2287684973"/>
                    </a:ext>
                  </a:extLst>
                </a:gridCol>
                <a:gridCol w="822960">
                  <a:extLst>
                    <a:ext uri="{9D8B030D-6E8A-4147-A177-3AD203B41FA5}">
                      <a16:colId xmlns:a16="http://schemas.microsoft.com/office/drawing/2014/main" val="3156573706"/>
                    </a:ext>
                  </a:extLst>
                </a:gridCol>
                <a:gridCol w="822960">
                  <a:extLst>
                    <a:ext uri="{9D8B030D-6E8A-4147-A177-3AD203B41FA5}">
                      <a16:colId xmlns:a16="http://schemas.microsoft.com/office/drawing/2014/main" val="801419058"/>
                    </a:ext>
                  </a:extLst>
                </a:gridCol>
                <a:gridCol w="822960">
                  <a:extLst>
                    <a:ext uri="{9D8B030D-6E8A-4147-A177-3AD203B41FA5}">
                      <a16:colId xmlns:a16="http://schemas.microsoft.com/office/drawing/2014/main" val="803346623"/>
                    </a:ext>
                  </a:extLst>
                </a:gridCol>
                <a:gridCol w="822960">
                  <a:extLst>
                    <a:ext uri="{9D8B030D-6E8A-4147-A177-3AD203B41FA5}">
                      <a16:colId xmlns:a16="http://schemas.microsoft.com/office/drawing/2014/main" val="1663548592"/>
                    </a:ext>
                  </a:extLst>
                </a:gridCol>
                <a:gridCol w="822960">
                  <a:extLst>
                    <a:ext uri="{9D8B030D-6E8A-4147-A177-3AD203B41FA5}">
                      <a16:colId xmlns:a16="http://schemas.microsoft.com/office/drawing/2014/main" val="2800257625"/>
                    </a:ext>
                  </a:extLst>
                </a:gridCol>
                <a:gridCol w="822960">
                  <a:extLst>
                    <a:ext uri="{9D8B030D-6E8A-4147-A177-3AD203B41FA5}">
                      <a16:colId xmlns:a16="http://schemas.microsoft.com/office/drawing/2014/main" val="231683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845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 LINKE - 2017-07-24 14:11:55</a:t>
                      </a:r>
                      <a:r>
                        <a:rPr kumimoji="0" lang="de-DE" sz="1000" b="0" i="0" u="none" strike="noStrike" kern="1200" cap="none" spc="0" normalizeH="0" baseline="0" noProof="0">
                          <a:ln>
                            <a:noFill/>
                          </a:ln>
                          <a:solidFill>
                            <a:prstClr val="black"/>
                          </a:solidFill>
                          <a:effectLst/>
                          <a:uLnTx/>
                          <a:uFillTx/>
                          <a:latin typeface="+mn-lt"/>
                          <a:ea typeface="+mn-ea"/>
                          <a:cs typeface="+mn-cs"/>
                        </a:rPr>
                        <a:t>
Der Dieselskandal besteht aus kriminellen Machenschaften der Autokonzerne und einem dramatischen Politikerversagen. Anstatt die Verbraucher und Beschäftigten zu schützen, verhalten sich die Politiker der großen Koalition wie Lobbyisten der Automobilkonzerne.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202996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Christian Lindner - 2017-07-24 13:53:21</a:t>
                      </a:r>
                      <a:r>
                        <a:rPr kumimoji="0" lang="de-DE" sz="1000" b="0" i="0" u="none" strike="noStrike" kern="1200" cap="none" spc="0" normalizeH="0" baseline="0" noProof="0">
                          <a:ln>
                            <a:noFill/>
                          </a:ln>
                          <a:solidFill>
                            <a:prstClr val="black"/>
                          </a:solidFill>
                          <a:effectLst/>
                          <a:uLnTx/>
                          <a:uFillTx/>
                          <a:latin typeface="+mn-lt"/>
                          <a:ea typeface="+mn-ea"/>
                          <a:cs typeface="+mn-cs"/>
                        </a:rPr>
                        <a:t>
Die FDP steht für: Dinge in die Hand nehmen wollen, Weltoffenheit, Freude an der Schaffenskraft und Neugier auf neue Technologien. Mein Interview mit WEB.DE News. CL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189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13:36:32</a:t>
                      </a:r>
                      <a:r>
                        <a:rPr kumimoji="0" lang="de-DE" sz="1000" b="0" i="0" u="none" strike="noStrike" kern="1200" cap="none" spc="0" normalizeH="0" baseline="0" noProof="0">
                          <a:ln>
                            <a:noFill/>
                          </a:ln>
                          <a:solidFill>
                            <a:prstClr val="black"/>
                          </a:solidFill>
                          <a:effectLst/>
                          <a:uLnTx/>
                          <a:uFillTx/>
                          <a:latin typeface="+mn-lt"/>
                          <a:ea typeface="+mn-ea"/>
                          <a:cs typeface="+mn-cs"/>
                        </a:rPr>
                        <a:t>
Nur mit uns wird es eine wirkliche Entlastung der hart arbeitenden Menschen in Deutschland geben! Wir garantieren eine Steuerentlastung von mindestens 15 Mrd. Euro. #Bayernplan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942722386"/>
                  </a:ext>
                </a:extLst>
              </a:tr>
            </a:tbl>
          </a:graphicData>
        </a:graphic>
      </p:graphicFrame>
      <p:sp>
        <p:nvSpPr>
          <p:cNvPr id="4" name="Text Placeholder 3">
            <a:extLst>
              <a:ext uri="{FF2B5EF4-FFF2-40B4-BE49-F238E27FC236}">
                <a16:creationId xmlns:a16="http://schemas.microsoft.com/office/drawing/2014/main" id="{4C64F6FE-40A2-4E0E-A280-821D907CAD75}"/>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579419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D3E63-4942-4153-AD31-C73C5681E44F}"/>
              </a:ext>
            </a:extLst>
          </p:cNvPr>
          <p:cNvSpPr>
            <a:spLocks noGrp="1"/>
          </p:cNvSpPr>
          <p:nvPr>
            <p:ph type="title"/>
          </p:nvPr>
        </p:nvSpPr>
        <p:spPr/>
        <p:txBody>
          <a:bodyPr/>
          <a:lstStyle/>
          <a:p>
            <a:r>
              <a:rPr lang="en-US"/>
              <a:t>Facebook Own Posts with Reactions Table - 6 of 15</a:t>
            </a:r>
          </a:p>
        </p:txBody>
      </p:sp>
      <p:graphicFrame>
        <p:nvGraphicFramePr>
          <p:cNvPr id="5" name="Table Placeholder 4">
            <a:extLst>
              <a:ext uri="{FF2B5EF4-FFF2-40B4-BE49-F238E27FC236}">
                <a16:creationId xmlns:a16="http://schemas.microsoft.com/office/drawing/2014/main" id="{594E3318-95D4-40D3-B671-6A1C86698AFB}"/>
              </a:ext>
            </a:extLst>
          </p:cNvPr>
          <p:cNvGraphicFramePr>
            <a:graphicFrameLocks noGrp="1"/>
          </p:cNvGraphicFramePr>
          <p:nvPr>
            <p:ph type="tbl" sz="quarter" idx="13"/>
            <p:extLst>
              <p:ext uri="{D42A27DB-BD31-4B8C-83A1-F6EECF244321}">
                <p14:modId xmlns:p14="http://schemas.microsoft.com/office/powerpoint/2010/main" val="4228330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79935096"/>
                    </a:ext>
                  </a:extLst>
                </a:gridCol>
                <a:gridCol w="822960">
                  <a:extLst>
                    <a:ext uri="{9D8B030D-6E8A-4147-A177-3AD203B41FA5}">
                      <a16:colId xmlns:a16="http://schemas.microsoft.com/office/drawing/2014/main" val="1568250776"/>
                    </a:ext>
                  </a:extLst>
                </a:gridCol>
                <a:gridCol w="822960">
                  <a:extLst>
                    <a:ext uri="{9D8B030D-6E8A-4147-A177-3AD203B41FA5}">
                      <a16:colId xmlns:a16="http://schemas.microsoft.com/office/drawing/2014/main" val="3937778170"/>
                    </a:ext>
                  </a:extLst>
                </a:gridCol>
                <a:gridCol w="822960">
                  <a:extLst>
                    <a:ext uri="{9D8B030D-6E8A-4147-A177-3AD203B41FA5}">
                      <a16:colId xmlns:a16="http://schemas.microsoft.com/office/drawing/2014/main" val="2638773680"/>
                    </a:ext>
                  </a:extLst>
                </a:gridCol>
                <a:gridCol w="822960">
                  <a:extLst>
                    <a:ext uri="{9D8B030D-6E8A-4147-A177-3AD203B41FA5}">
                      <a16:colId xmlns:a16="http://schemas.microsoft.com/office/drawing/2014/main" val="2040914850"/>
                    </a:ext>
                  </a:extLst>
                </a:gridCol>
                <a:gridCol w="822960">
                  <a:extLst>
                    <a:ext uri="{9D8B030D-6E8A-4147-A177-3AD203B41FA5}">
                      <a16:colId xmlns:a16="http://schemas.microsoft.com/office/drawing/2014/main" val="1467608035"/>
                    </a:ext>
                  </a:extLst>
                </a:gridCol>
                <a:gridCol w="822960">
                  <a:extLst>
                    <a:ext uri="{9D8B030D-6E8A-4147-A177-3AD203B41FA5}">
                      <a16:colId xmlns:a16="http://schemas.microsoft.com/office/drawing/2014/main" val="2902509217"/>
                    </a:ext>
                  </a:extLst>
                </a:gridCol>
                <a:gridCol w="822960">
                  <a:extLst>
                    <a:ext uri="{9D8B030D-6E8A-4147-A177-3AD203B41FA5}">
                      <a16:colId xmlns:a16="http://schemas.microsoft.com/office/drawing/2014/main" val="3467385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047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Dietmar Bartsch - 2017-07-24 13:35:52</a:t>
                      </a:r>
                      <a:r>
                        <a:rPr kumimoji="0" lang="de-DE" sz="1000" b="0" i="0" u="none" strike="noStrike" kern="1200" cap="none" spc="0" normalizeH="0" baseline="0" noProof="0">
                          <a:ln>
                            <a:noFill/>
                          </a:ln>
                          <a:solidFill>
                            <a:prstClr val="black"/>
                          </a:solidFill>
                          <a:effectLst/>
                          <a:uLnTx/>
                          <a:uFillTx/>
                          <a:latin typeface="+mn-lt"/>
                          <a:ea typeface="+mn-ea"/>
                          <a:cs typeface="+mn-cs"/>
                        </a:rPr>
                        <a:t>
»Herr Erdogan schafft sich hier eine islamistische Diktatur, wo er Opposition mundtot machen will. Man stelle sich das mal in Deutschland vor, dass in Redaktionen einmarschiert wird, die Redakteurinnen und Redakteure verhaftet werden und ihnen dann der Prozess gemacht wird.  Unvorstellbar, das hat nichts mehr mit Demokratie zu tun«, so Heute morgen bei n-tv Der Nachrichtensender. Die ganze Sendung gibt es hier: http://www.n-tv.de/mediathek/sendungen/nachrichten/Nachrichten-von-09-00-Uhr-article9833381.html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94217015"/>
                  </a:ext>
                </a:extLst>
              </a:tr>
            </a:tbl>
          </a:graphicData>
        </a:graphic>
      </p:graphicFrame>
      <p:sp>
        <p:nvSpPr>
          <p:cNvPr id="4" name="Text Placeholder 3">
            <a:extLst>
              <a:ext uri="{FF2B5EF4-FFF2-40B4-BE49-F238E27FC236}">
                <a16:creationId xmlns:a16="http://schemas.microsoft.com/office/drawing/2014/main" id="{0E6B13C7-095F-4B7F-AE9F-901292EDD1ED}"/>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350265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FF7F-BDF5-43C7-9839-0DB10EF5B9CB}"/>
              </a:ext>
            </a:extLst>
          </p:cNvPr>
          <p:cNvSpPr>
            <a:spLocks noGrp="1"/>
          </p:cNvSpPr>
          <p:nvPr>
            <p:ph type="title"/>
          </p:nvPr>
        </p:nvSpPr>
        <p:spPr/>
        <p:txBody>
          <a:bodyPr/>
          <a:lstStyle/>
          <a:p>
            <a:r>
              <a:rPr lang="en-US"/>
              <a:t>Facebook Own Posts with Reactions Table - 7 of 15</a:t>
            </a:r>
          </a:p>
        </p:txBody>
      </p:sp>
      <p:graphicFrame>
        <p:nvGraphicFramePr>
          <p:cNvPr id="5" name="Table Placeholder 4">
            <a:extLst>
              <a:ext uri="{FF2B5EF4-FFF2-40B4-BE49-F238E27FC236}">
                <a16:creationId xmlns:a16="http://schemas.microsoft.com/office/drawing/2014/main" id="{687A2746-DB1C-40F5-A6E1-D84737ADF19D}"/>
              </a:ext>
            </a:extLst>
          </p:cNvPr>
          <p:cNvGraphicFramePr>
            <a:graphicFrameLocks noGrp="1"/>
          </p:cNvGraphicFramePr>
          <p:nvPr>
            <p:ph type="tbl" sz="quarter" idx="13"/>
            <p:extLst>
              <p:ext uri="{D42A27DB-BD31-4B8C-83A1-F6EECF244321}">
                <p14:modId xmlns:p14="http://schemas.microsoft.com/office/powerpoint/2010/main" val="10330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6330146"/>
                    </a:ext>
                  </a:extLst>
                </a:gridCol>
                <a:gridCol w="822960">
                  <a:extLst>
                    <a:ext uri="{9D8B030D-6E8A-4147-A177-3AD203B41FA5}">
                      <a16:colId xmlns:a16="http://schemas.microsoft.com/office/drawing/2014/main" val="847002687"/>
                    </a:ext>
                  </a:extLst>
                </a:gridCol>
                <a:gridCol w="822960">
                  <a:extLst>
                    <a:ext uri="{9D8B030D-6E8A-4147-A177-3AD203B41FA5}">
                      <a16:colId xmlns:a16="http://schemas.microsoft.com/office/drawing/2014/main" val="1708188843"/>
                    </a:ext>
                  </a:extLst>
                </a:gridCol>
                <a:gridCol w="822960">
                  <a:extLst>
                    <a:ext uri="{9D8B030D-6E8A-4147-A177-3AD203B41FA5}">
                      <a16:colId xmlns:a16="http://schemas.microsoft.com/office/drawing/2014/main" val="4142986900"/>
                    </a:ext>
                  </a:extLst>
                </a:gridCol>
                <a:gridCol w="822960">
                  <a:extLst>
                    <a:ext uri="{9D8B030D-6E8A-4147-A177-3AD203B41FA5}">
                      <a16:colId xmlns:a16="http://schemas.microsoft.com/office/drawing/2014/main" val="798899263"/>
                    </a:ext>
                  </a:extLst>
                </a:gridCol>
                <a:gridCol w="822960">
                  <a:extLst>
                    <a:ext uri="{9D8B030D-6E8A-4147-A177-3AD203B41FA5}">
                      <a16:colId xmlns:a16="http://schemas.microsoft.com/office/drawing/2014/main" val="2510027504"/>
                    </a:ext>
                  </a:extLst>
                </a:gridCol>
                <a:gridCol w="822960">
                  <a:extLst>
                    <a:ext uri="{9D8B030D-6E8A-4147-A177-3AD203B41FA5}">
                      <a16:colId xmlns:a16="http://schemas.microsoft.com/office/drawing/2014/main" val="2944124016"/>
                    </a:ext>
                  </a:extLst>
                </a:gridCol>
                <a:gridCol w="822960">
                  <a:extLst>
                    <a:ext uri="{9D8B030D-6E8A-4147-A177-3AD203B41FA5}">
                      <a16:colId xmlns:a16="http://schemas.microsoft.com/office/drawing/2014/main" val="3172084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4494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13:18:10</a:t>
                      </a:r>
                      <a:r>
                        <a:rPr kumimoji="0" lang="de-DE" sz="1000" b="0" i="0" u="none" strike="noStrike" kern="1200" cap="none" spc="0" normalizeH="0" baseline="0" noProof="0">
                          <a:ln>
                            <a:noFill/>
                          </a:ln>
                          <a:solidFill>
                            <a:prstClr val="black"/>
                          </a:solidFill>
                          <a:effectLst/>
                          <a:uLnTx/>
                          <a:uFillTx/>
                          <a:latin typeface="+mn-lt"/>
                          <a:ea typeface="+mn-ea"/>
                          <a:cs typeface="+mn-cs"/>
                        </a:rPr>
                        <a:t>
+++Auch Halbwahrheiten sind Fake-News!+++
Während für reguläre Pressemitteilungen der AfD anscheinend ein Medienboykott gilt, scheut man in den Redaktionsstuben einiger sogenannter Leitmedien keine Mühen, Halbwahrheiten so zu drehen, dass sie wie Fakten wirken. Kleine Auswahl der letzten Tage gefällig?
Fake-News 1:
„Bei der Umstrukturierung der Parteizentrale wurde AfD-Wahlkampfchef Michael Büge entmachtet. […] Die AfD-Frontfrau war unzufrieden mit den von Büge verantworteten Plakatentwürfen, die sie als zu radikal empfand, erfuhr das Magazin.“
http://www.focus.de/politik/deutschland/streit-um-ausrichtung-der-afd-afd-spitzenkandidatin-weidel-findet-wahlplakate-zu-radikal-wahlkampfchef-entlassen_id_7378220.html
Richtig ist: Herr Büge ist weiterhin Leiter des Kampagnenteams, die Plakatentwürfe stammten gar nicht von ihm.
Fake-News 2:
„Aus dem Papier geht laut der Zeitung hervor, dass ein siebenköpfiges Gremium mit dem Spitzenduo im Zentrum faktisch die Steuerung des Wahlkampfs übern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3513015253"/>
                  </a:ext>
                </a:extLst>
              </a:tr>
            </a:tbl>
          </a:graphicData>
        </a:graphic>
      </p:graphicFrame>
      <p:sp>
        <p:nvSpPr>
          <p:cNvPr id="4" name="Text Placeholder 3">
            <a:extLst>
              <a:ext uri="{FF2B5EF4-FFF2-40B4-BE49-F238E27FC236}">
                <a16:creationId xmlns:a16="http://schemas.microsoft.com/office/drawing/2014/main" id="{C82E3936-8597-4885-8772-1728B901A17C}"/>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3168712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86CB-174A-481B-BD61-6A19CDAD982C}"/>
              </a:ext>
            </a:extLst>
          </p:cNvPr>
          <p:cNvSpPr>
            <a:spLocks noGrp="1"/>
          </p:cNvSpPr>
          <p:nvPr>
            <p:ph type="title"/>
          </p:nvPr>
        </p:nvSpPr>
        <p:spPr/>
        <p:txBody>
          <a:bodyPr/>
          <a:lstStyle/>
          <a:p>
            <a:r>
              <a:rPr lang="en-US"/>
              <a:t>Facebook Own Posts with Reactions Table - 8 of 15</a:t>
            </a:r>
          </a:p>
        </p:txBody>
      </p:sp>
      <p:graphicFrame>
        <p:nvGraphicFramePr>
          <p:cNvPr id="5" name="Table Placeholder 4">
            <a:extLst>
              <a:ext uri="{FF2B5EF4-FFF2-40B4-BE49-F238E27FC236}">
                <a16:creationId xmlns:a16="http://schemas.microsoft.com/office/drawing/2014/main" id="{AD97E35B-0426-475E-AD14-D2408358FA6B}"/>
              </a:ext>
            </a:extLst>
          </p:cNvPr>
          <p:cNvGraphicFramePr>
            <a:graphicFrameLocks noGrp="1"/>
          </p:cNvGraphicFramePr>
          <p:nvPr>
            <p:ph type="tbl" sz="quarter" idx="13"/>
            <p:extLst>
              <p:ext uri="{D42A27DB-BD31-4B8C-83A1-F6EECF244321}">
                <p14:modId xmlns:p14="http://schemas.microsoft.com/office/powerpoint/2010/main" val="150365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800207"/>
                    </a:ext>
                  </a:extLst>
                </a:gridCol>
                <a:gridCol w="822960">
                  <a:extLst>
                    <a:ext uri="{9D8B030D-6E8A-4147-A177-3AD203B41FA5}">
                      <a16:colId xmlns:a16="http://schemas.microsoft.com/office/drawing/2014/main" val="682551172"/>
                    </a:ext>
                  </a:extLst>
                </a:gridCol>
                <a:gridCol w="822960">
                  <a:extLst>
                    <a:ext uri="{9D8B030D-6E8A-4147-A177-3AD203B41FA5}">
                      <a16:colId xmlns:a16="http://schemas.microsoft.com/office/drawing/2014/main" val="3992178950"/>
                    </a:ext>
                  </a:extLst>
                </a:gridCol>
                <a:gridCol w="822960">
                  <a:extLst>
                    <a:ext uri="{9D8B030D-6E8A-4147-A177-3AD203B41FA5}">
                      <a16:colId xmlns:a16="http://schemas.microsoft.com/office/drawing/2014/main" val="4063930290"/>
                    </a:ext>
                  </a:extLst>
                </a:gridCol>
                <a:gridCol w="822960">
                  <a:extLst>
                    <a:ext uri="{9D8B030D-6E8A-4147-A177-3AD203B41FA5}">
                      <a16:colId xmlns:a16="http://schemas.microsoft.com/office/drawing/2014/main" val="1240938770"/>
                    </a:ext>
                  </a:extLst>
                </a:gridCol>
                <a:gridCol w="822960">
                  <a:extLst>
                    <a:ext uri="{9D8B030D-6E8A-4147-A177-3AD203B41FA5}">
                      <a16:colId xmlns:a16="http://schemas.microsoft.com/office/drawing/2014/main" val="4039183015"/>
                    </a:ext>
                  </a:extLst>
                </a:gridCol>
                <a:gridCol w="822960">
                  <a:extLst>
                    <a:ext uri="{9D8B030D-6E8A-4147-A177-3AD203B41FA5}">
                      <a16:colId xmlns:a16="http://schemas.microsoft.com/office/drawing/2014/main" val="2085461139"/>
                    </a:ext>
                  </a:extLst>
                </a:gridCol>
                <a:gridCol w="822960">
                  <a:extLst>
                    <a:ext uri="{9D8B030D-6E8A-4147-A177-3AD203B41FA5}">
                      <a16:colId xmlns:a16="http://schemas.microsoft.com/office/drawing/2014/main" val="2095486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4029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CDU - 2017-07-24 13:00:08</a:t>
                      </a:r>
                      <a:r>
                        <a:rPr kumimoji="0" lang="de-DE" sz="1000" b="0" i="0" u="none" strike="noStrike" kern="1200" cap="none" spc="0" normalizeH="0" baseline="0" noProof="0">
                          <a:ln>
                            <a:noFill/>
                          </a:ln>
                          <a:solidFill>
                            <a:prstClr val="black"/>
                          </a:solidFill>
                          <a:effectLst/>
                          <a:uLnTx/>
                          <a:uFillTx/>
                          <a:latin typeface="+mn-lt"/>
                          <a:ea typeface="+mn-ea"/>
                          <a:cs typeface="+mn-cs"/>
                        </a:rPr>
                        <a:t>
Peter Altmaier mit Ihren Fragen zum Regierungsprogramm von CDU und CSU (Christlich-Soziale Union)!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1975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Martin Schulz - 2017-07-24 12:59:27</a:t>
                      </a:r>
                      <a:r>
                        <a:rPr kumimoji="0" lang="de-DE" sz="1000" b="0" i="0" u="none" strike="noStrike" kern="1200" cap="none" spc="0" normalizeH="0" baseline="0" noProof="0">
                          <a:ln>
                            <a:noFill/>
                          </a:ln>
                          <a:solidFill>
                            <a:prstClr val="black"/>
                          </a:solidFill>
                          <a:effectLst/>
                          <a:uLnTx/>
                          <a:uFillTx/>
                          <a:latin typeface="+mn-lt"/>
                          <a:ea typeface="+mn-ea"/>
                          <a:cs typeface="+mn-cs"/>
                        </a:rPr>
                        <a:t>
Die Bewältigung der Flüchtlingskrise bedeutet auch Fluchtursachen zu bekämpfen. Dies muss durch eine effektive Entwicklungszusammenarbeit, die Eindämmung von Rüstungsexporten in Krisenregionen und eine gerechte Gestaltung der Globalisierung geschehen. http://spd-link.de/zukunftsplan_fluechtlinge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70209950"/>
                  </a:ext>
                </a:extLst>
              </a:tr>
            </a:tbl>
          </a:graphicData>
        </a:graphic>
      </p:graphicFrame>
      <p:sp>
        <p:nvSpPr>
          <p:cNvPr id="4" name="Text Placeholder 3">
            <a:extLst>
              <a:ext uri="{FF2B5EF4-FFF2-40B4-BE49-F238E27FC236}">
                <a16:creationId xmlns:a16="http://schemas.microsoft.com/office/drawing/2014/main" id="{DF86EADA-1D31-4CF4-82DE-38297B7E4897}"/>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170616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84888-9CD5-440E-9293-2A60FD5E5F89}"/>
              </a:ext>
            </a:extLst>
          </p:cNvPr>
          <p:cNvSpPr>
            <a:spLocks noGrp="1"/>
          </p:cNvSpPr>
          <p:nvPr>
            <p:ph type="title"/>
          </p:nvPr>
        </p:nvSpPr>
        <p:spPr/>
        <p:txBody>
          <a:bodyPr/>
          <a:lstStyle/>
          <a:p>
            <a:r>
              <a:rPr lang="en-US"/>
              <a:t>Facebook Own Posts with Reactions Table - 9 of 15</a:t>
            </a:r>
          </a:p>
        </p:txBody>
      </p:sp>
      <p:graphicFrame>
        <p:nvGraphicFramePr>
          <p:cNvPr id="5" name="Table Placeholder 4">
            <a:extLst>
              <a:ext uri="{FF2B5EF4-FFF2-40B4-BE49-F238E27FC236}">
                <a16:creationId xmlns:a16="http://schemas.microsoft.com/office/drawing/2014/main" id="{7621258F-3616-42B6-9514-41D67E49443F}"/>
              </a:ext>
            </a:extLst>
          </p:cNvPr>
          <p:cNvGraphicFramePr>
            <a:graphicFrameLocks noGrp="1"/>
          </p:cNvGraphicFramePr>
          <p:nvPr>
            <p:ph type="tbl" sz="quarter" idx="13"/>
            <p:extLst>
              <p:ext uri="{D42A27DB-BD31-4B8C-83A1-F6EECF244321}">
                <p14:modId xmlns:p14="http://schemas.microsoft.com/office/powerpoint/2010/main" val="175366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7028049"/>
                    </a:ext>
                  </a:extLst>
                </a:gridCol>
                <a:gridCol w="822960">
                  <a:extLst>
                    <a:ext uri="{9D8B030D-6E8A-4147-A177-3AD203B41FA5}">
                      <a16:colId xmlns:a16="http://schemas.microsoft.com/office/drawing/2014/main" val="2409813011"/>
                    </a:ext>
                  </a:extLst>
                </a:gridCol>
                <a:gridCol w="822960">
                  <a:extLst>
                    <a:ext uri="{9D8B030D-6E8A-4147-A177-3AD203B41FA5}">
                      <a16:colId xmlns:a16="http://schemas.microsoft.com/office/drawing/2014/main" val="397841267"/>
                    </a:ext>
                  </a:extLst>
                </a:gridCol>
                <a:gridCol w="822960">
                  <a:extLst>
                    <a:ext uri="{9D8B030D-6E8A-4147-A177-3AD203B41FA5}">
                      <a16:colId xmlns:a16="http://schemas.microsoft.com/office/drawing/2014/main" val="2500826591"/>
                    </a:ext>
                  </a:extLst>
                </a:gridCol>
                <a:gridCol w="822960">
                  <a:extLst>
                    <a:ext uri="{9D8B030D-6E8A-4147-A177-3AD203B41FA5}">
                      <a16:colId xmlns:a16="http://schemas.microsoft.com/office/drawing/2014/main" val="955683481"/>
                    </a:ext>
                  </a:extLst>
                </a:gridCol>
                <a:gridCol w="822960">
                  <a:extLst>
                    <a:ext uri="{9D8B030D-6E8A-4147-A177-3AD203B41FA5}">
                      <a16:colId xmlns:a16="http://schemas.microsoft.com/office/drawing/2014/main" val="1314966211"/>
                    </a:ext>
                  </a:extLst>
                </a:gridCol>
                <a:gridCol w="822960">
                  <a:extLst>
                    <a:ext uri="{9D8B030D-6E8A-4147-A177-3AD203B41FA5}">
                      <a16:colId xmlns:a16="http://schemas.microsoft.com/office/drawing/2014/main" val="2331121386"/>
                    </a:ext>
                  </a:extLst>
                </a:gridCol>
                <a:gridCol w="822960">
                  <a:extLst>
                    <a:ext uri="{9D8B030D-6E8A-4147-A177-3AD203B41FA5}">
                      <a16:colId xmlns:a16="http://schemas.microsoft.com/office/drawing/2014/main" val="101910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4484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Alice Weidel - 2017-07-24 12:02:06</a:t>
                      </a:r>
                      <a:r>
                        <a:rPr kumimoji="0" lang="de-DE" sz="1000" b="0" i="0" u="none" strike="noStrike" kern="1200" cap="none" spc="0" normalizeH="0" baseline="0" noProof="0">
                          <a:ln>
                            <a:noFill/>
                          </a:ln>
                          <a:solidFill>
                            <a:prstClr val="black"/>
                          </a:solidFill>
                          <a:effectLst/>
                          <a:uLnTx/>
                          <a:uFillTx/>
                          <a:latin typeface="+mn-lt"/>
                          <a:ea typeface="+mn-ea"/>
                          <a:cs typeface="+mn-cs"/>
                        </a:rPr>
                        <a:t>
Die Bundesarbeitsgemeinschaft Wohnungslosenhilfe e.V. (BAG) schätzt, dass in Deutschland bis zum Jahr 2018 rund 536.000 Menschen obdachlos sind. Dies deckt sich mit einer Studie der Hans-Böckler-Stiftung, nach der die Erwerbsarmut in unserem Land immer weiter zunimmt. Schon jetzt leben demnach rund 9,6% der Erwerbstätigen unter der Armutsgrenze.
Die #AfD tritt zur Bundestagswahl an, um das soziale Ungleichgewicht zu bekämpfen. So stehen wir beispielsweise zum Mindestlohn, sehen jedoch prekäre Beschäftigungsverhältnisse als Problem an, das es unbedingt zu lösen gilt. Nur so können sich die Menschen eine Zukunft aufbauen. Auch in Sachen Rente sehen wir dringenden Reformbedarf.
Sehen Sie sich hierzu unser Wahlprogramm an:
https://www.afd.de/steuern-finanzen-wirtschaft-arbeit/
BAG: http://www.bagw.de/de/themen/zahl_der_wohnungslosen/index.html
Studie: https://www.boeckler.de/pdf/p_wsi_report_36_2017.pdf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617498817"/>
                  </a:ext>
                </a:extLst>
              </a:tr>
            </a:tbl>
          </a:graphicData>
        </a:graphic>
      </p:graphicFrame>
      <p:sp>
        <p:nvSpPr>
          <p:cNvPr id="4" name="Text Placeholder 3">
            <a:extLst>
              <a:ext uri="{FF2B5EF4-FFF2-40B4-BE49-F238E27FC236}">
                <a16:creationId xmlns:a16="http://schemas.microsoft.com/office/drawing/2014/main" id="{72E6C216-CA7D-4B27-92F3-96E2A8540EF9}"/>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947917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BE23-5C6C-49FC-A634-E6590E39D0B8}"/>
              </a:ext>
            </a:extLst>
          </p:cNvPr>
          <p:cNvSpPr>
            <a:spLocks noGrp="1"/>
          </p:cNvSpPr>
          <p:nvPr>
            <p:ph type="title"/>
          </p:nvPr>
        </p:nvSpPr>
        <p:spPr/>
        <p:txBody>
          <a:bodyPr/>
          <a:lstStyle/>
          <a:p>
            <a:r>
              <a:rPr lang="en-US"/>
              <a:t>Facebook Own Posts with Reactions Table - 10 of 15</a:t>
            </a:r>
          </a:p>
        </p:txBody>
      </p:sp>
      <p:graphicFrame>
        <p:nvGraphicFramePr>
          <p:cNvPr id="5" name="Table Placeholder 4">
            <a:extLst>
              <a:ext uri="{FF2B5EF4-FFF2-40B4-BE49-F238E27FC236}">
                <a16:creationId xmlns:a16="http://schemas.microsoft.com/office/drawing/2014/main" id="{AF4B368B-CFE9-4574-AC8B-42FE5B73B207}"/>
              </a:ext>
            </a:extLst>
          </p:cNvPr>
          <p:cNvGraphicFramePr>
            <a:graphicFrameLocks noGrp="1"/>
          </p:cNvGraphicFramePr>
          <p:nvPr>
            <p:ph type="tbl" sz="quarter" idx="13"/>
            <p:extLst>
              <p:ext uri="{D42A27DB-BD31-4B8C-83A1-F6EECF244321}">
                <p14:modId xmlns:p14="http://schemas.microsoft.com/office/powerpoint/2010/main" val="29613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5396631"/>
                    </a:ext>
                  </a:extLst>
                </a:gridCol>
                <a:gridCol w="822960">
                  <a:extLst>
                    <a:ext uri="{9D8B030D-6E8A-4147-A177-3AD203B41FA5}">
                      <a16:colId xmlns:a16="http://schemas.microsoft.com/office/drawing/2014/main" val="3214022654"/>
                    </a:ext>
                  </a:extLst>
                </a:gridCol>
                <a:gridCol w="822960">
                  <a:extLst>
                    <a:ext uri="{9D8B030D-6E8A-4147-A177-3AD203B41FA5}">
                      <a16:colId xmlns:a16="http://schemas.microsoft.com/office/drawing/2014/main" val="3412042097"/>
                    </a:ext>
                  </a:extLst>
                </a:gridCol>
                <a:gridCol w="822960">
                  <a:extLst>
                    <a:ext uri="{9D8B030D-6E8A-4147-A177-3AD203B41FA5}">
                      <a16:colId xmlns:a16="http://schemas.microsoft.com/office/drawing/2014/main" val="1917452314"/>
                    </a:ext>
                  </a:extLst>
                </a:gridCol>
                <a:gridCol w="822960">
                  <a:extLst>
                    <a:ext uri="{9D8B030D-6E8A-4147-A177-3AD203B41FA5}">
                      <a16:colId xmlns:a16="http://schemas.microsoft.com/office/drawing/2014/main" val="168528404"/>
                    </a:ext>
                  </a:extLst>
                </a:gridCol>
                <a:gridCol w="822960">
                  <a:extLst>
                    <a:ext uri="{9D8B030D-6E8A-4147-A177-3AD203B41FA5}">
                      <a16:colId xmlns:a16="http://schemas.microsoft.com/office/drawing/2014/main" val="3899095036"/>
                    </a:ext>
                  </a:extLst>
                </a:gridCol>
                <a:gridCol w="822960">
                  <a:extLst>
                    <a:ext uri="{9D8B030D-6E8A-4147-A177-3AD203B41FA5}">
                      <a16:colId xmlns:a16="http://schemas.microsoft.com/office/drawing/2014/main" val="20981850"/>
                    </a:ext>
                  </a:extLst>
                </a:gridCol>
                <a:gridCol w="822960">
                  <a:extLst>
                    <a:ext uri="{9D8B030D-6E8A-4147-A177-3AD203B41FA5}">
                      <a16:colId xmlns:a16="http://schemas.microsoft.com/office/drawing/2014/main" val="3905190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6500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11:51:19</a:t>
                      </a:r>
                      <a:r>
                        <a:rPr kumimoji="0" lang="de-DE" sz="1000" b="0" i="0" u="none" strike="noStrike" kern="1200" cap="none" spc="0" normalizeH="0" baseline="0" noProof="0">
                          <a:ln>
                            <a:noFill/>
                          </a:ln>
                          <a:solidFill>
                            <a:prstClr val="black"/>
                          </a:solidFill>
                          <a:effectLst/>
                          <a:uLnTx/>
                          <a:uFillTx/>
                          <a:latin typeface="+mn-lt"/>
                          <a:ea typeface="+mn-ea"/>
                          <a:cs typeface="+mn-cs"/>
                        </a:rPr>
                        <a:t>
Wen wir lieben, wie wir lieben, wie wir leben – darin müssen alle frei sein. Der Staat und die Gesellschaft können Glück nicht verordnen. Glück kann nur jeder für sich selber finden. Lassen wir jedem diese #Freiheit! 
Seid Ihr auch der Meinung, likt mit einem 💓
#TagDerVirtuellenLiebe #DenkenWirNeu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376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11:14:40</a:t>
                      </a:r>
                      <a:r>
                        <a:rPr kumimoji="0" lang="de-DE" sz="1000" b="0" i="0" u="none" strike="noStrike" kern="1200" cap="none" spc="0" normalizeH="0" baseline="0" noProof="0">
                          <a:ln>
                            <a:noFill/>
                          </a:ln>
                          <a:solidFill>
                            <a:prstClr val="black"/>
                          </a:solidFill>
                          <a:effectLst/>
                          <a:uLnTx/>
                          <a:uFillTx/>
                          <a:latin typeface="+mn-lt"/>
                          <a:ea typeface="+mn-ea"/>
                          <a:cs typeface="+mn-cs"/>
                        </a:rPr>
                        <a:t>
Wer maximal CSU unterstützt, bekommt in Berlin maximal Bayern! 
Bürgerfest, Bayernplan und Böllerschützen – die schönsten Impressionen vom großen CSU-Fest im Münchner Olympiapark gibt’s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19403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Dietmar Bartsch - 2017-07-24 11:07:27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9703615"/>
                  </a:ext>
                </a:extLst>
              </a:tr>
            </a:tbl>
          </a:graphicData>
        </a:graphic>
      </p:graphicFrame>
      <p:sp>
        <p:nvSpPr>
          <p:cNvPr id="4" name="Text Placeholder 3">
            <a:extLst>
              <a:ext uri="{FF2B5EF4-FFF2-40B4-BE49-F238E27FC236}">
                <a16:creationId xmlns:a16="http://schemas.microsoft.com/office/drawing/2014/main" id="{BCC502D1-4E1A-46B4-A209-7D379C8381A5}"/>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2948176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9AC43-2045-4D44-8ACE-D8FA131B5255}"/>
              </a:ext>
            </a:extLst>
          </p:cNvPr>
          <p:cNvSpPr>
            <a:spLocks noGrp="1"/>
          </p:cNvSpPr>
          <p:nvPr>
            <p:ph type="title"/>
          </p:nvPr>
        </p:nvSpPr>
        <p:spPr/>
        <p:txBody>
          <a:bodyPr/>
          <a:lstStyle/>
          <a:p>
            <a:r>
              <a:rPr lang="en-US"/>
              <a:t>Facebook Own Posts with Reactions Table - 11 of 15</a:t>
            </a:r>
          </a:p>
        </p:txBody>
      </p:sp>
      <p:graphicFrame>
        <p:nvGraphicFramePr>
          <p:cNvPr id="5" name="Table Placeholder 4">
            <a:extLst>
              <a:ext uri="{FF2B5EF4-FFF2-40B4-BE49-F238E27FC236}">
                <a16:creationId xmlns:a16="http://schemas.microsoft.com/office/drawing/2014/main" id="{39D8CD08-6852-4B13-8848-A2520238B657}"/>
              </a:ext>
            </a:extLst>
          </p:cNvPr>
          <p:cNvGraphicFramePr>
            <a:graphicFrameLocks noGrp="1"/>
          </p:cNvGraphicFramePr>
          <p:nvPr>
            <p:ph type="tbl" sz="quarter" idx="13"/>
            <p:extLst>
              <p:ext uri="{D42A27DB-BD31-4B8C-83A1-F6EECF244321}">
                <p14:modId xmlns:p14="http://schemas.microsoft.com/office/powerpoint/2010/main" val="351624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0098556"/>
                    </a:ext>
                  </a:extLst>
                </a:gridCol>
                <a:gridCol w="822960">
                  <a:extLst>
                    <a:ext uri="{9D8B030D-6E8A-4147-A177-3AD203B41FA5}">
                      <a16:colId xmlns:a16="http://schemas.microsoft.com/office/drawing/2014/main" val="928539991"/>
                    </a:ext>
                  </a:extLst>
                </a:gridCol>
                <a:gridCol w="822960">
                  <a:extLst>
                    <a:ext uri="{9D8B030D-6E8A-4147-A177-3AD203B41FA5}">
                      <a16:colId xmlns:a16="http://schemas.microsoft.com/office/drawing/2014/main" val="1137598304"/>
                    </a:ext>
                  </a:extLst>
                </a:gridCol>
                <a:gridCol w="822960">
                  <a:extLst>
                    <a:ext uri="{9D8B030D-6E8A-4147-A177-3AD203B41FA5}">
                      <a16:colId xmlns:a16="http://schemas.microsoft.com/office/drawing/2014/main" val="515771298"/>
                    </a:ext>
                  </a:extLst>
                </a:gridCol>
                <a:gridCol w="822960">
                  <a:extLst>
                    <a:ext uri="{9D8B030D-6E8A-4147-A177-3AD203B41FA5}">
                      <a16:colId xmlns:a16="http://schemas.microsoft.com/office/drawing/2014/main" val="3121494829"/>
                    </a:ext>
                  </a:extLst>
                </a:gridCol>
                <a:gridCol w="822960">
                  <a:extLst>
                    <a:ext uri="{9D8B030D-6E8A-4147-A177-3AD203B41FA5}">
                      <a16:colId xmlns:a16="http://schemas.microsoft.com/office/drawing/2014/main" val="3496584704"/>
                    </a:ext>
                  </a:extLst>
                </a:gridCol>
                <a:gridCol w="822960">
                  <a:extLst>
                    <a:ext uri="{9D8B030D-6E8A-4147-A177-3AD203B41FA5}">
                      <a16:colId xmlns:a16="http://schemas.microsoft.com/office/drawing/2014/main" val="686763657"/>
                    </a:ext>
                  </a:extLst>
                </a:gridCol>
                <a:gridCol w="822960">
                  <a:extLst>
                    <a:ext uri="{9D8B030D-6E8A-4147-A177-3AD203B41FA5}">
                      <a16:colId xmlns:a16="http://schemas.microsoft.com/office/drawing/2014/main" val="328463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7828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AfD - 2017-07-24 10:52:39</a:t>
                      </a:r>
                      <a:r>
                        <a:rPr kumimoji="0" lang="de-DE" sz="1000" b="0" i="0" u="none" strike="noStrike" kern="1200" cap="none" spc="0" normalizeH="0" baseline="0" noProof="0">
                          <a:ln>
                            <a:noFill/>
                          </a:ln>
                          <a:solidFill>
                            <a:prstClr val="black"/>
                          </a:solidFill>
                          <a:effectLst/>
                          <a:uLnTx/>
                          <a:uFillTx/>
                          <a:latin typeface="+mn-lt"/>
                          <a:ea typeface="+mn-ea"/>
                          <a:cs typeface="+mn-cs"/>
                        </a:rPr>
                        <a:t>
+++Gauland: Äußerungen von Schulz nichts als Lippenbekenntnisse!+++
Zur Ankündigung von SPD-Kandidat Martin Schulz, die Flüchtlingskrise zum Wahlkampfthema zu machen, sagt AfD-Spitzenkandidat Alexander Gauland:
„So grotesk es anmuten mag, dass ausgerechnet der SPD-Kanzlerkandidat die sogenannte Flüchtlingskrise zum Wahlkampfthema machen will, so unumgänglich ist dies.
Schulz hat erkannt, dass es nicht möglich sein wird, die fortgesetzte massenhafte illegale Einwanderung nach Europa bis zum 24. September totzuschweigen. Nun versucht er die Flucht nach vorn.
Ein verzweifelter Versuch. Waren es doch seine Genossen in Parlament und Regierung, die die katastrophale Situation in Deutschland und Europa mit herbeigeführt haben. Sie haben die Sicherung der Grenzen abgelehnt, konsequente Abschiebungen verhindert und Angela Merkel in ihrer Unbelehrbarkeit vehement unterstützt. Folgerichtig kann Schulz‘ Kritik nicht glaubwürdig sein und seine Forderungen nach einer schnelleren Verteilung von 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40961265"/>
                  </a:ext>
                </a:extLst>
              </a:tr>
            </a:tbl>
          </a:graphicData>
        </a:graphic>
      </p:graphicFrame>
      <p:sp>
        <p:nvSpPr>
          <p:cNvPr id="4" name="Text Placeholder 3">
            <a:extLst>
              <a:ext uri="{FF2B5EF4-FFF2-40B4-BE49-F238E27FC236}">
                <a16:creationId xmlns:a16="http://schemas.microsoft.com/office/drawing/2014/main" id="{82064EFB-EA8E-4F2E-9F5B-53E54DA4ED19}"/>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846485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D8837-1FB3-4070-A747-50287BD2C985}"/>
              </a:ext>
            </a:extLst>
          </p:cNvPr>
          <p:cNvSpPr>
            <a:spLocks noGrp="1"/>
          </p:cNvSpPr>
          <p:nvPr>
            <p:ph type="title"/>
          </p:nvPr>
        </p:nvSpPr>
        <p:spPr/>
        <p:txBody>
          <a:bodyPr/>
          <a:lstStyle/>
          <a:p>
            <a:r>
              <a:rPr lang="en-US"/>
              <a:t>Facebook Own Posts with Reactions Table - 12 of 15</a:t>
            </a:r>
          </a:p>
        </p:txBody>
      </p:sp>
      <p:graphicFrame>
        <p:nvGraphicFramePr>
          <p:cNvPr id="5" name="Table Placeholder 4">
            <a:extLst>
              <a:ext uri="{FF2B5EF4-FFF2-40B4-BE49-F238E27FC236}">
                <a16:creationId xmlns:a16="http://schemas.microsoft.com/office/drawing/2014/main" id="{EC6546F4-C558-4E16-AF00-2EAA47121D40}"/>
              </a:ext>
            </a:extLst>
          </p:cNvPr>
          <p:cNvGraphicFramePr>
            <a:graphicFrameLocks noGrp="1"/>
          </p:cNvGraphicFramePr>
          <p:nvPr>
            <p:ph type="tbl" sz="quarter" idx="13"/>
            <p:extLst>
              <p:ext uri="{D42A27DB-BD31-4B8C-83A1-F6EECF244321}">
                <p14:modId xmlns:p14="http://schemas.microsoft.com/office/powerpoint/2010/main" val="66991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125466"/>
                    </a:ext>
                  </a:extLst>
                </a:gridCol>
                <a:gridCol w="822960">
                  <a:extLst>
                    <a:ext uri="{9D8B030D-6E8A-4147-A177-3AD203B41FA5}">
                      <a16:colId xmlns:a16="http://schemas.microsoft.com/office/drawing/2014/main" val="1342859837"/>
                    </a:ext>
                  </a:extLst>
                </a:gridCol>
                <a:gridCol w="822960">
                  <a:extLst>
                    <a:ext uri="{9D8B030D-6E8A-4147-A177-3AD203B41FA5}">
                      <a16:colId xmlns:a16="http://schemas.microsoft.com/office/drawing/2014/main" val="2671623493"/>
                    </a:ext>
                  </a:extLst>
                </a:gridCol>
                <a:gridCol w="822960">
                  <a:extLst>
                    <a:ext uri="{9D8B030D-6E8A-4147-A177-3AD203B41FA5}">
                      <a16:colId xmlns:a16="http://schemas.microsoft.com/office/drawing/2014/main" val="764924600"/>
                    </a:ext>
                  </a:extLst>
                </a:gridCol>
                <a:gridCol w="822960">
                  <a:extLst>
                    <a:ext uri="{9D8B030D-6E8A-4147-A177-3AD203B41FA5}">
                      <a16:colId xmlns:a16="http://schemas.microsoft.com/office/drawing/2014/main" val="4110079426"/>
                    </a:ext>
                  </a:extLst>
                </a:gridCol>
                <a:gridCol w="822960">
                  <a:extLst>
                    <a:ext uri="{9D8B030D-6E8A-4147-A177-3AD203B41FA5}">
                      <a16:colId xmlns:a16="http://schemas.microsoft.com/office/drawing/2014/main" val="4070005644"/>
                    </a:ext>
                  </a:extLst>
                </a:gridCol>
                <a:gridCol w="822960">
                  <a:extLst>
                    <a:ext uri="{9D8B030D-6E8A-4147-A177-3AD203B41FA5}">
                      <a16:colId xmlns:a16="http://schemas.microsoft.com/office/drawing/2014/main" val="627362406"/>
                    </a:ext>
                  </a:extLst>
                </a:gridCol>
                <a:gridCol w="822960">
                  <a:extLst>
                    <a:ext uri="{9D8B030D-6E8A-4147-A177-3AD203B41FA5}">
                      <a16:colId xmlns:a16="http://schemas.microsoft.com/office/drawing/2014/main" val="133960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750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Christian Lindner - 2017-07-24 10:05:28</a:t>
                      </a:r>
                      <a:r>
                        <a:rPr kumimoji="0" lang="de-DE" sz="1000" b="0" i="0" u="none" strike="noStrike" kern="1200" cap="none" spc="0" normalizeH="0" baseline="0" noProof="0">
                          <a:ln>
                            <a:noFill/>
                          </a:ln>
                          <a:solidFill>
                            <a:prstClr val="black"/>
                          </a:solidFill>
                          <a:effectLst/>
                          <a:uLnTx/>
                          <a:uFillTx/>
                          <a:latin typeface="+mn-lt"/>
                          <a:ea typeface="+mn-ea"/>
                          <a:cs typeface="+mn-cs"/>
                        </a:rPr>
                        <a:t>
Heute ist leider ein Wut-Montag: wegen der Enthüllungen über die deutsche Autoindustrie. Klar ist aber auch: Aufklärung ja, Vorverurteilung nein. CL #MutMontag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1513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CSU (Christlich-Soziale Union) - 2017-07-24 09:27:38</a:t>
                      </a:r>
                      <a:r>
                        <a:rPr kumimoji="0" lang="de-DE" sz="1000" b="0" i="0" u="none" strike="noStrike" kern="1200" cap="none" spc="0" normalizeH="0" baseline="0" noProof="0">
                          <a:ln>
                            <a:noFill/>
                          </a:ln>
                          <a:solidFill>
                            <a:prstClr val="black"/>
                          </a:solidFill>
                          <a:effectLst/>
                          <a:uLnTx/>
                          <a:uFillTx/>
                          <a:latin typeface="+mn-lt"/>
                          <a:ea typeface="+mn-ea"/>
                          <a:cs typeface="+mn-cs"/>
                        </a:rPr>
                        <a:t>
Zuerst blockieren und jetzt groß schwafeln? Martin Schulz ist einfach nur unglaubwürdig und unseriös!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extLst>
                  <a:ext uri="{0D108BD9-81ED-4DB2-BD59-A6C34878D82A}">
                    <a16:rowId xmlns:a16="http://schemas.microsoft.com/office/drawing/2014/main" val="2631435226"/>
                  </a:ext>
                </a:extLst>
              </a:tr>
            </a:tbl>
          </a:graphicData>
        </a:graphic>
      </p:graphicFrame>
      <p:sp>
        <p:nvSpPr>
          <p:cNvPr id="4" name="Text Placeholder 3">
            <a:extLst>
              <a:ext uri="{FF2B5EF4-FFF2-40B4-BE49-F238E27FC236}">
                <a16:creationId xmlns:a16="http://schemas.microsoft.com/office/drawing/2014/main" id="{AC09D7FF-7C36-4D2B-B7C8-A2523B4CA917}"/>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29691238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A37F-26F9-4A0A-9B41-81F5B3F7DF09}"/>
              </a:ext>
            </a:extLst>
          </p:cNvPr>
          <p:cNvSpPr>
            <a:spLocks noGrp="1"/>
          </p:cNvSpPr>
          <p:nvPr>
            <p:ph type="title"/>
          </p:nvPr>
        </p:nvSpPr>
        <p:spPr/>
        <p:txBody>
          <a:bodyPr/>
          <a:lstStyle/>
          <a:p>
            <a:r>
              <a:rPr lang="en-US"/>
              <a:t>Facebook Own Posts with Reactions Table - 13 of 15</a:t>
            </a:r>
          </a:p>
        </p:txBody>
      </p:sp>
      <p:graphicFrame>
        <p:nvGraphicFramePr>
          <p:cNvPr id="5" name="Table Placeholder 4">
            <a:extLst>
              <a:ext uri="{FF2B5EF4-FFF2-40B4-BE49-F238E27FC236}">
                <a16:creationId xmlns:a16="http://schemas.microsoft.com/office/drawing/2014/main" id="{B77156A4-DFCA-452B-843E-F37F60E3B7C2}"/>
              </a:ext>
            </a:extLst>
          </p:cNvPr>
          <p:cNvGraphicFramePr>
            <a:graphicFrameLocks noGrp="1"/>
          </p:cNvGraphicFramePr>
          <p:nvPr>
            <p:ph type="tbl" sz="quarter" idx="13"/>
            <p:extLst>
              <p:ext uri="{D42A27DB-BD31-4B8C-83A1-F6EECF244321}">
                <p14:modId xmlns:p14="http://schemas.microsoft.com/office/powerpoint/2010/main" val="197158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2950171"/>
                    </a:ext>
                  </a:extLst>
                </a:gridCol>
                <a:gridCol w="822960">
                  <a:extLst>
                    <a:ext uri="{9D8B030D-6E8A-4147-A177-3AD203B41FA5}">
                      <a16:colId xmlns:a16="http://schemas.microsoft.com/office/drawing/2014/main" val="2176308218"/>
                    </a:ext>
                  </a:extLst>
                </a:gridCol>
                <a:gridCol w="822960">
                  <a:extLst>
                    <a:ext uri="{9D8B030D-6E8A-4147-A177-3AD203B41FA5}">
                      <a16:colId xmlns:a16="http://schemas.microsoft.com/office/drawing/2014/main" val="3401448805"/>
                    </a:ext>
                  </a:extLst>
                </a:gridCol>
                <a:gridCol w="822960">
                  <a:extLst>
                    <a:ext uri="{9D8B030D-6E8A-4147-A177-3AD203B41FA5}">
                      <a16:colId xmlns:a16="http://schemas.microsoft.com/office/drawing/2014/main" val="601359625"/>
                    </a:ext>
                  </a:extLst>
                </a:gridCol>
                <a:gridCol w="822960">
                  <a:extLst>
                    <a:ext uri="{9D8B030D-6E8A-4147-A177-3AD203B41FA5}">
                      <a16:colId xmlns:a16="http://schemas.microsoft.com/office/drawing/2014/main" val="1503283054"/>
                    </a:ext>
                  </a:extLst>
                </a:gridCol>
                <a:gridCol w="822960">
                  <a:extLst>
                    <a:ext uri="{9D8B030D-6E8A-4147-A177-3AD203B41FA5}">
                      <a16:colId xmlns:a16="http://schemas.microsoft.com/office/drawing/2014/main" val="3495150687"/>
                    </a:ext>
                  </a:extLst>
                </a:gridCol>
                <a:gridCol w="822960">
                  <a:extLst>
                    <a:ext uri="{9D8B030D-6E8A-4147-A177-3AD203B41FA5}">
                      <a16:colId xmlns:a16="http://schemas.microsoft.com/office/drawing/2014/main" val="208012509"/>
                    </a:ext>
                  </a:extLst>
                </a:gridCol>
                <a:gridCol w="822960">
                  <a:extLst>
                    <a:ext uri="{9D8B030D-6E8A-4147-A177-3AD203B41FA5}">
                      <a16:colId xmlns:a16="http://schemas.microsoft.com/office/drawing/2014/main" val="368882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7865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Dietmar Bartsch - 2017-07-24 09:27:15</a:t>
                      </a:r>
                      <a:r>
                        <a:rPr kumimoji="0" lang="de-DE" sz="1000" b="0" i="0" u="none" strike="noStrike" kern="1200" cap="none" spc="0" normalizeH="0" baseline="0" noProof="0">
                          <a:ln>
                            <a:noFill/>
                          </a:ln>
                          <a:solidFill>
                            <a:prstClr val="black"/>
                          </a:solidFill>
                          <a:effectLst/>
                          <a:uLnTx/>
                          <a:uFillTx/>
                          <a:latin typeface="+mn-lt"/>
                          <a:ea typeface="+mn-ea"/>
                          <a:cs typeface="+mn-cs"/>
                        </a:rPr>
                        <a:t>
Da hat sich offensichtlich ein Kartell der Betrüger gefunden - zu Lasten von Verbraucherinnen und Verbrauchern, zu Lasten der mittelständischen Industrie. Es gibt einen Verkehrsminister. Es gibt eine Wirtschaftsministerin. Es gibt entsprechende nachgeordnete Behörden. Und ich frage mich, ob die in all den Jahren die Augen und Ohren nur zugemacht haben oder ob sie gar etwas davon gewusst haben. [Quelle: ARD/ARD Morgenmagazin. Den vollständigen Beitrag können Sie hier ansehen: http://www.daserste.de/information/politik-weltgeschehen/morgenmagazin/videos/Autoindustrie-100.html]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9508813"/>
                  </a:ext>
                </a:extLst>
              </a:tr>
            </a:tbl>
          </a:graphicData>
        </a:graphic>
      </p:graphicFrame>
      <p:sp>
        <p:nvSpPr>
          <p:cNvPr id="4" name="Text Placeholder 3">
            <a:extLst>
              <a:ext uri="{FF2B5EF4-FFF2-40B4-BE49-F238E27FC236}">
                <a16:creationId xmlns:a16="http://schemas.microsoft.com/office/drawing/2014/main" id="{D4F47F88-948B-4761-86AD-835A168BD480}"/>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598533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E28B7-00E6-4BA5-8B2E-D74655FEE8D2}"/>
              </a:ext>
            </a:extLst>
          </p:cNvPr>
          <p:cNvSpPr>
            <a:spLocks noGrp="1"/>
          </p:cNvSpPr>
          <p:nvPr>
            <p:ph type="title"/>
          </p:nvPr>
        </p:nvSpPr>
        <p:spPr/>
        <p:txBody>
          <a:bodyPr/>
          <a:lstStyle/>
          <a:p>
            <a:r>
              <a:rPr lang="en-US"/>
              <a:t>Facebook Own Posts with Reactions Table - 14 of 15</a:t>
            </a:r>
          </a:p>
        </p:txBody>
      </p:sp>
      <p:graphicFrame>
        <p:nvGraphicFramePr>
          <p:cNvPr id="5" name="Table Placeholder 4">
            <a:extLst>
              <a:ext uri="{FF2B5EF4-FFF2-40B4-BE49-F238E27FC236}">
                <a16:creationId xmlns:a16="http://schemas.microsoft.com/office/drawing/2014/main" id="{4A66C368-0F3C-4632-B0A0-C85DBDEBB85E}"/>
              </a:ext>
            </a:extLst>
          </p:cNvPr>
          <p:cNvGraphicFramePr>
            <a:graphicFrameLocks noGrp="1"/>
          </p:cNvGraphicFramePr>
          <p:nvPr>
            <p:ph type="tbl" sz="quarter" idx="13"/>
            <p:extLst>
              <p:ext uri="{D42A27DB-BD31-4B8C-83A1-F6EECF244321}">
                <p14:modId xmlns:p14="http://schemas.microsoft.com/office/powerpoint/2010/main" val="68954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0116142"/>
                    </a:ext>
                  </a:extLst>
                </a:gridCol>
                <a:gridCol w="822960">
                  <a:extLst>
                    <a:ext uri="{9D8B030D-6E8A-4147-A177-3AD203B41FA5}">
                      <a16:colId xmlns:a16="http://schemas.microsoft.com/office/drawing/2014/main" val="2275762867"/>
                    </a:ext>
                  </a:extLst>
                </a:gridCol>
                <a:gridCol w="822960">
                  <a:extLst>
                    <a:ext uri="{9D8B030D-6E8A-4147-A177-3AD203B41FA5}">
                      <a16:colId xmlns:a16="http://schemas.microsoft.com/office/drawing/2014/main" val="1889574793"/>
                    </a:ext>
                  </a:extLst>
                </a:gridCol>
                <a:gridCol w="822960">
                  <a:extLst>
                    <a:ext uri="{9D8B030D-6E8A-4147-A177-3AD203B41FA5}">
                      <a16:colId xmlns:a16="http://schemas.microsoft.com/office/drawing/2014/main" val="1046595505"/>
                    </a:ext>
                  </a:extLst>
                </a:gridCol>
                <a:gridCol w="822960">
                  <a:extLst>
                    <a:ext uri="{9D8B030D-6E8A-4147-A177-3AD203B41FA5}">
                      <a16:colId xmlns:a16="http://schemas.microsoft.com/office/drawing/2014/main" val="2718860567"/>
                    </a:ext>
                  </a:extLst>
                </a:gridCol>
                <a:gridCol w="822960">
                  <a:extLst>
                    <a:ext uri="{9D8B030D-6E8A-4147-A177-3AD203B41FA5}">
                      <a16:colId xmlns:a16="http://schemas.microsoft.com/office/drawing/2014/main" val="1044441154"/>
                    </a:ext>
                  </a:extLst>
                </a:gridCol>
                <a:gridCol w="822960">
                  <a:extLst>
                    <a:ext uri="{9D8B030D-6E8A-4147-A177-3AD203B41FA5}">
                      <a16:colId xmlns:a16="http://schemas.microsoft.com/office/drawing/2014/main" val="3634889138"/>
                    </a:ext>
                  </a:extLst>
                </a:gridCol>
                <a:gridCol w="822960">
                  <a:extLst>
                    <a:ext uri="{9D8B030D-6E8A-4147-A177-3AD203B41FA5}">
                      <a16:colId xmlns:a16="http://schemas.microsoft.com/office/drawing/2014/main" val="391799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2516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Cem Özdemir - 2017-07-24 08:46:42</a:t>
                      </a:r>
                      <a:r>
                        <a:rPr kumimoji="0" lang="de-DE" sz="1000" b="0" i="0" u="none" strike="noStrike" kern="1200" cap="none" spc="0" normalizeH="0" baseline="0" noProof="0">
                          <a:ln>
                            <a:noFill/>
                          </a:ln>
                          <a:solidFill>
                            <a:prstClr val="black"/>
                          </a:solidFill>
                          <a:effectLst/>
                          <a:uLnTx/>
                          <a:uFillTx/>
                          <a:latin typeface="+mn-lt"/>
                          <a:ea typeface="+mn-ea"/>
                          <a:cs typeface="+mn-cs"/>
                        </a:rPr>
                        <a:t>
Eigentlich feiert die Türkei traditionell am 24. Juli den Tag der Pressefreiheit. Denn heute vor 109 Jahren wurde die Zensur im Land abgeschafft. In diesem Jahr begeht die türkische Regierung den Tag der Pressefreiheit mit einem Prozess gegen die Redakteure der regierungskritischen Zeitung Cumhuriyet Gazetesi. Mehr Zynismus ist kaum denkbar. Can Dündar konnte sich nach Deutschland ins Exil retten, aber seine Kollegen stehen heute vor Gericht in Istanbul. Wir zeigen Flagge für alle inhaftierten Journalistinnen und Journalisten und verfolgte Medien in der Türkei.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256807942"/>
                  </a:ext>
                </a:extLst>
              </a:tr>
            </a:tbl>
          </a:graphicData>
        </a:graphic>
      </p:graphicFrame>
      <p:sp>
        <p:nvSpPr>
          <p:cNvPr id="4" name="Text Placeholder 3">
            <a:extLst>
              <a:ext uri="{FF2B5EF4-FFF2-40B4-BE49-F238E27FC236}">
                <a16:creationId xmlns:a16="http://schemas.microsoft.com/office/drawing/2014/main" id="{AA047A36-41AB-4647-9916-F0E185213EFA}"/>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6013673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B09B0-23D3-4AA3-9718-FCEEA6C3ACA5}"/>
              </a:ext>
            </a:extLst>
          </p:cNvPr>
          <p:cNvSpPr>
            <a:spLocks noGrp="1"/>
          </p:cNvSpPr>
          <p:nvPr>
            <p:ph type="title"/>
          </p:nvPr>
        </p:nvSpPr>
        <p:spPr/>
        <p:txBody>
          <a:bodyPr/>
          <a:lstStyle/>
          <a:p>
            <a:r>
              <a:rPr lang="en-US"/>
              <a:t>Facebook Own Posts with Reactions Table - 15 of 15</a:t>
            </a:r>
          </a:p>
        </p:txBody>
      </p:sp>
      <p:graphicFrame>
        <p:nvGraphicFramePr>
          <p:cNvPr id="5" name="Table Placeholder 4">
            <a:extLst>
              <a:ext uri="{FF2B5EF4-FFF2-40B4-BE49-F238E27FC236}">
                <a16:creationId xmlns:a16="http://schemas.microsoft.com/office/drawing/2014/main" id="{D2951BD7-11F6-43DF-AD5C-5700EBD8E0DD}"/>
              </a:ext>
            </a:extLst>
          </p:cNvPr>
          <p:cNvGraphicFramePr>
            <a:graphicFrameLocks noGrp="1"/>
          </p:cNvGraphicFramePr>
          <p:nvPr>
            <p:ph type="tbl" sz="quarter" idx="13"/>
            <p:extLst>
              <p:ext uri="{D42A27DB-BD31-4B8C-83A1-F6EECF244321}">
                <p14:modId xmlns:p14="http://schemas.microsoft.com/office/powerpoint/2010/main" val="104262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4965793"/>
                    </a:ext>
                  </a:extLst>
                </a:gridCol>
                <a:gridCol w="822960">
                  <a:extLst>
                    <a:ext uri="{9D8B030D-6E8A-4147-A177-3AD203B41FA5}">
                      <a16:colId xmlns:a16="http://schemas.microsoft.com/office/drawing/2014/main" val="393717413"/>
                    </a:ext>
                  </a:extLst>
                </a:gridCol>
                <a:gridCol w="822960">
                  <a:extLst>
                    <a:ext uri="{9D8B030D-6E8A-4147-A177-3AD203B41FA5}">
                      <a16:colId xmlns:a16="http://schemas.microsoft.com/office/drawing/2014/main" val="2650340535"/>
                    </a:ext>
                  </a:extLst>
                </a:gridCol>
                <a:gridCol w="822960">
                  <a:extLst>
                    <a:ext uri="{9D8B030D-6E8A-4147-A177-3AD203B41FA5}">
                      <a16:colId xmlns:a16="http://schemas.microsoft.com/office/drawing/2014/main" val="684231544"/>
                    </a:ext>
                  </a:extLst>
                </a:gridCol>
                <a:gridCol w="822960">
                  <a:extLst>
                    <a:ext uri="{9D8B030D-6E8A-4147-A177-3AD203B41FA5}">
                      <a16:colId xmlns:a16="http://schemas.microsoft.com/office/drawing/2014/main" val="611532271"/>
                    </a:ext>
                  </a:extLst>
                </a:gridCol>
                <a:gridCol w="822960">
                  <a:extLst>
                    <a:ext uri="{9D8B030D-6E8A-4147-A177-3AD203B41FA5}">
                      <a16:colId xmlns:a16="http://schemas.microsoft.com/office/drawing/2014/main" val="1708540478"/>
                    </a:ext>
                  </a:extLst>
                </a:gridCol>
                <a:gridCol w="822960">
                  <a:extLst>
                    <a:ext uri="{9D8B030D-6E8A-4147-A177-3AD203B41FA5}">
                      <a16:colId xmlns:a16="http://schemas.microsoft.com/office/drawing/2014/main" val="2562774436"/>
                    </a:ext>
                  </a:extLst>
                </a:gridCol>
                <a:gridCol w="822960">
                  <a:extLst>
                    <a:ext uri="{9D8B030D-6E8A-4147-A177-3AD203B41FA5}">
                      <a16:colId xmlns:a16="http://schemas.microsoft.com/office/drawing/2014/main" val="1391715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7341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FDP - 2017-07-24 08:31:30</a:t>
                      </a:r>
                      <a:r>
                        <a:rPr kumimoji="0" lang="de-DE" sz="1000" b="0" i="0" u="none" strike="noStrike" kern="1200" cap="none" spc="0" normalizeH="0" baseline="0" noProof="0">
                          <a:ln>
                            <a:noFill/>
                          </a:ln>
                          <a:solidFill>
                            <a:prstClr val="black"/>
                          </a:solidFill>
                          <a:effectLst/>
                          <a:uLnTx/>
                          <a:uFillTx/>
                          <a:latin typeface="+mn-lt"/>
                          <a:ea typeface="+mn-ea"/>
                          <a:cs typeface="+mn-cs"/>
                        </a:rPr>
                        <a:t>
Die Enthüllungen über mögliche #Kartellabsprachen der deutschen Autobauer sind schockierend. Jetzt muss schonungslos aufgeklärt werden. VW, Audi, Porsche, BMW und Daimler sind dabei in der Pflicht. "Sollte sich der Kartell-Verdacht erhärten, darf diese Aushebelung marktwirtschaftlicher Prinzipien zulasten der Kunden nicht folgenlos bleiben. In der Politik müsste dann auch über schärfere Regulierungen nachgedacht werden", fordert Christian Lindner. #FaireSpielregeln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84970757"/>
                  </a:ext>
                </a:extLst>
              </a:tr>
            </a:tbl>
          </a:graphicData>
        </a:graphic>
      </p:graphicFrame>
      <p:sp>
        <p:nvSpPr>
          <p:cNvPr id="4" name="Text Placeholder 3">
            <a:extLst>
              <a:ext uri="{FF2B5EF4-FFF2-40B4-BE49-F238E27FC236}">
                <a16:creationId xmlns:a16="http://schemas.microsoft.com/office/drawing/2014/main" id="{DB05E030-47A3-4832-B7AF-614420534082}"/>
              </a:ext>
            </a:extLst>
          </p:cNvPr>
          <p:cNvSpPr>
            <a:spLocks noGrp="1"/>
          </p:cNvSpPr>
          <p:nvPr>
            <p:ph type="body" sz="quarter" idx="14"/>
          </p:nvPr>
        </p:nvSpPr>
        <p:spPr/>
        <p:txBody>
          <a:bodyPr/>
          <a:lstStyle/>
          <a:p>
            <a:r>
              <a:rPr lang="en-US"/>
              <a:t>01.07.2017 - 24.07.2017</a:t>
            </a:r>
          </a:p>
        </p:txBody>
      </p:sp>
    </p:spTree>
    <p:extLst>
      <p:ext uri="{BB962C8B-B14F-4D97-AF65-F5344CB8AC3E}">
        <p14:creationId xmlns:p14="http://schemas.microsoft.com/office/powerpoint/2010/main" val="13891329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1704</Words>
  <Application>Microsoft Office PowerPoint</Application>
  <PresentationFormat>On-screen Show (4:3)</PresentationFormat>
  <Paragraphs>1015</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Facebook-öffentliche Daten</vt:lpstr>
      <vt:lpstr>Konkurrenzvergleich - 1 of 2</vt:lpstr>
      <vt:lpstr>Konkurrenzvergleich - 2 of 2</vt:lpstr>
      <vt:lpstr>Facebook Fan Distribution</vt:lpstr>
      <vt:lpstr>Facebook Fans Total</vt:lpstr>
      <vt:lpstr>Facebook Fans Change Rate</vt:lpstr>
      <vt:lpstr>Facebook Own Posts</vt:lpstr>
      <vt:lpstr>Facebook Interaction Rate</vt:lpstr>
      <vt:lpstr>Likes</vt:lpstr>
      <vt:lpstr>Comments</vt:lpstr>
      <vt:lpstr>Shares</vt:lpstr>
      <vt:lpstr>Distributionstyp</vt:lpstr>
      <vt:lpstr>Distributionstyp - Tabelle - 1 of 2</vt:lpstr>
      <vt:lpstr>Distributionstyp - Tabelle - 2 of 2</vt:lpstr>
      <vt:lpstr>Facebook Interactions Distribution</vt:lpstr>
      <vt:lpstr>FB Posts - öffentliche Daten - 1 of 16</vt:lpstr>
      <vt:lpstr>FB Posts - öffentliche Daten - 2 of 16</vt:lpstr>
      <vt:lpstr>FB Posts - öffentliche Daten - 3 of 16</vt:lpstr>
      <vt:lpstr>FB Posts - öffentliche Daten - 4 of 16</vt:lpstr>
      <vt:lpstr>FB Posts - öffentliche Daten - 5 of 16</vt:lpstr>
      <vt:lpstr>FB Posts - öffentliche Daten - 6 of 16</vt:lpstr>
      <vt:lpstr>FB Posts - öffentliche Daten - 7 of 16</vt:lpstr>
      <vt:lpstr>FB Posts - öffentliche Daten - 8 of 16</vt:lpstr>
      <vt:lpstr>FB Posts - öffentliche Daten - 9 of 16</vt:lpstr>
      <vt:lpstr>FB Posts - öffentliche Daten - 10 of 16</vt:lpstr>
      <vt:lpstr>FB Posts - öffentliche Daten - 11 of 16</vt:lpstr>
      <vt:lpstr>FB Posts - öffentliche Daten - 12 of 16</vt:lpstr>
      <vt:lpstr>FB Posts - öffentliche Daten - 13 of 16</vt:lpstr>
      <vt:lpstr>FB Posts - öffentliche Daten - 14 of 16</vt:lpstr>
      <vt:lpstr>FB Posts - öffentliche Daten - 15 of 16</vt:lpstr>
      <vt:lpstr>FB Posts - öffentliche Daten - 16 of 16</vt:lpstr>
      <vt:lpstr>Facebook Own Posts with Reactions Table - 1 of 15</vt:lpstr>
      <vt:lpstr>Facebook Own Posts with Reactions Table - 2 of 15</vt:lpstr>
      <vt:lpstr>Facebook Own Posts with Reactions Table - 3 of 15</vt:lpstr>
      <vt:lpstr>Facebook Own Posts with Reactions Table - 4 of 15</vt:lpstr>
      <vt:lpstr>Facebook Own Posts with Reactions Table - 5 of 15</vt:lpstr>
      <vt:lpstr>Facebook Own Posts with Reactions Table - 6 of 15</vt:lpstr>
      <vt:lpstr>Facebook Own Posts with Reactions Table - 7 of 15</vt:lpstr>
      <vt:lpstr>Facebook Own Posts with Reactions Table - 8 of 15</vt:lpstr>
      <vt:lpstr>Facebook Own Posts with Reactions Table - 9 of 15</vt:lpstr>
      <vt:lpstr>Facebook Own Posts with Reactions Table - 10 of 15</vt:lpstr>
      <vt:lpstr>Facebook Own Posts with Reactions Table - 11 of 15</vt:lpstr>
      <vt:lpstr>Facebook Own Posts with Reactions Table - 12 of 15</vt:lpstr>
      <vt:lpstr>Facebook Own Posts with Reactions Table - 13 of 15</vt:lpstr>
      <vt:lpstr>Facebook Own Posts with Reactions Table - 14 of 15</vt:lpstr>
      <vt:lpstr>Facebook Own Posts with Reactions Table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Facebook-öffentliche Daten</dc:title>
  <dc:creator>Administrator</dc:creator>
  <cp:lastModifiedBy>Administrator</cp:lastModifiedBy>
  <cp:revision>1</cp:revision>
  <dcterms:created xsi:type="dcterms:W3CDTF">2017-07-25T13:14:58Z</dcterms:created>
  <dcterms:modified xsi:type="dcterms:W3CDTF">2017-07-25T13:16:34Z</dcterms:modified>
</cp:coreProperties>
</file>