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8" r:id="rId12"/>
    <p:sldId id="269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Sesamstraße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01.07.2016</c:v>
                </c:pt>
                <c:pt idx="1">
                  <c:v>02.07.2016</c:v>
                </c:pt>
                <c:pt idx="2">
                  <c:v>03.07.2016</c:v>
                </c:pt>
                <c:pt idx="3">
                  <c:v>04.07.2016</c:v>
                </c:pt>
                <c:pt idx="4">
                  <c:v>05.07.2016</c:v>
                </c:pt>
                <c:pt idx="5">
                  <c:v>06.07.2016</c:v>
                </c:pt>
                <c:pt idx="6">
                  <c:v>07.07.2016</c:v>
                </c:pt>
                <c:pt idx="7">
                  <c:v>08.07.2016</c:v>
                </c:pt>
                <c:pt idx="8">
                  <c:v>09.07.2016</c:v>
                </c:pt>
                <c:pt idx="9">
                  <c:v>10.07.2016</c:v>
                </c:pt>
                <c:pt idx="10">
                  <c:v>11.07.2016</c:v>
                </c:pt>
                <c:pt idx="11">
                  <c:v>12.07.2016</c:v>
                </c:pt>
                <c:pt idx="12">
                  <c:v>13.07.2016</c:v>
                </c:pt>
                <c:pt idx="13">
                  <c:v>14.07.2016</c:v>
                </c:pt>
                <c:pt idx="14">
                  <c:v>15.07.2016</c:v>
                </c:pt>
                <c:pt idx="15">
                  <c:v>16.07.2016</c:v>
                </c:pt>
                <c:pt idx="16">
                  <c:v>17.07.2016</c:v>
                </c:pt>
                <c:pt idx="17">
                  <c:v>18.07.2016</c:v>
                </c:pt>
                <c:pt idx="18">
                  <c:v>19.07.2016</c:v>
                </c:pt>
                <c:pt idx="19">
                  <c:v>20.07.2016</c:v>
                </c:pt>
                <c:pt idx="20">
                  <c:v>21.07.2016</c:v>
                </c:pt>
                <c:pt idx="21">
                  <c:v>22.07.2016</c:v>
                </c:pt>
                <c:pt idx="22">
                  <c:v>23.07.2016</c:v>
                </c:pt>
                <c:pt idx="23">
                  <c:v>24.07.2016</c:v>
                </c:pt>
                <c:pt idx="24">
                  <c:v>25.07.2016</c:v>
                </c:pt>
                <c:pt idx="25">
                  <c:v>26.07.2016</c:v>
                </c:pt>
                <c:pt idx="26">
                  <c:v>27.07.2016</c:v>
                </c:pt>
                <c:pt idx="27">
                  <c:v>28.07.2016</c:v>
                </c:pt>
                <c:pt idx="28">
                  <c:v>29.07.2016</c:v>
                </c:pt>
                <c:pt idx="29">
                  <c:v>30.07.2016</c:v>
                </c:pt>
                <c:pt idx="30">
                  <c:v>31.07.2016</c:v>
                </c:pt>
                <c:pt idx="31">
                  <c:v>01.08.2016</c:v>
                </c:pt>
                <c:pt idx="32">
                  <c:v>02.08.2016</c:v>
                </c:pt>
                <c:pt idx="33">
                  <c:v>03.08.2016</c:v>
                </c:pt>
                <c:pt idx="34">
                  <c:v>04.08.2016</c:v>
                </c:pt>
                <c:pt idx="35">
                  <c:v>05.08.2016</c:v>
                </c:pt>
                <c:pt idx="36">
                  <c:v>06.08.2016</c:v>
                </c:pt>
                <c:pt idx="37">
                  <c:v>07.08.2016</c:v>
                </c:pt>
                <c:pt idx="38">
                  <c:v>08.08.2016</c:v>
                </c:pt>
                <c:pt idx="39">
                  <c:v>09.08.2016</c:v>
                </c:pt>
                <c:pt idx="40">
                  <c:v>10.08.2016</c:v>
                </c:pt>
                <c:pt idx="41">
                  <c:v>11.08.2016</c:v>
                </c:pt>
                <c:pt idx="42">
                  <c:v>12.08.2016</c:v>
                </c:pt>
                <c:pt idx="43">
                  <c:v>13.08.2016</c:v>
                </c:pt>
                <c:pt idx="44">
                  <c:v>14.08.2016</c:v>
                </c:pt>
                <c:pt idx="45">
                  <c:v>15.08.2016</c:v>
                </c:pt>
                <c:pt idx="46">
                  <c:v>16.08.2016</c:v>
                </c:pt>
                <c:pt idx="47">
                  <c:v>17.08.2016</c:v>
                </c:pt>
                <c:pt idx="48">
                  <c:v>18.08.2016</c:v>
                </c:pt>
                <c:pt idx="49">
                  <c:v>19.08.2016</c:v>
                </c:pt>
                <c:pt idx="50">
                  <c:v>20.08.2016</c:v>
                </c:pt>
                <c:pt idx="51">
                  <c:v>21.08.2016</c:v>
                </c:pt>
                <c:pt idx="52">
                  <c:v>22.08.2016</c:v>
                </c:pt>
                <c:pt idx="53">
                  <c:v>23.08.2016</c:v>
                </c:pt>
                <c:pt idx="54">
                  <c:v>24.08.2016</c:v>
                </c:pt>
                <c:pt idx="55">
                  <c:v>25.08.2016</c:v>
                </c:pt>
                <c:pt idx="56">
                  <c:v>26.08.2016</c:v>
                </c:pt>
                <c:pt idx="57">
                  <c:v>27.08.2016</c:v>
                </c:pt>
                <c:pt idx="58">
                  <c:v>28.08.2016</c:v>
                </c:pt>
                <c:pt idx="59">
                  <c:v>29.08.2016</c:v>
                </c:pt>
                <c:pt idx="60">
                  <c:v>30.08.2016</c:v>
                </c:pt>
                <c:pt idx="61">
                  <c:v>31.08.2016</c:v>
                </c:pt>
                <c:pt idx="62">
                  <c:v>01.09.2016</c:v>
                </c:pt>
                <c:pt idx="63">
                  <c:v>02.09.2016</c:v>
                </c:pt>
                <c:pt idx="64">
                  <c:v>03.09.2016</c:v>
                </c:pt>
                <c:pt idx="65">
                  <c:v>04.09.2016</c:v>
                </c:pt>
                <c:pt idx="66">
                  <c:v>05.09.2016</c:v>
                </c:pt>
                <c:pt idx="67">
                  <c:v>06.09.2016</c:v>
                </c:pt>
                <c:pt idx="68">
                  <c:v>07.09.2016</c:v>
                </c:pt>
                <c:pt idx="69">
                  <c:v>08.09.2016</c:v>
                </c:pt>
                <c:pt idx="70">
                  <c:v>09.09.2016</c:v>
                </c:pt>
                <c:pt idx="71">
                  <c:v>10.09.2016</c:v>
                </c:pt>
                <c:pt idx="72">
                  <c:v>11.09.2016</c:v>
                </c:pt>
                <c:pt idx="73">
                  <c:v>12.09.2016</c:v>
                </c:pt>
                <c:pt idx="74">
                  <c:v>13.09.2016</c:v>
                </c:pt>
                <c:pt idx="75">
                  <c:v>14.09.2016</c:v>
                </c:pt>
                <c:pt idx="76">
                  <c:v>15.09.2016</c:v>
                </c:pt>
                <c:pt idx="77">
                  <c:v>16.09.2016</c:v>
                </c:pt>
                <c:pt idx="78">
                  <c:v>17.09.2016</c:v>
                </c:pt>
                <c:pt idx="79">
                  <c:v>18.09.2016</c:v>
                </c:pt>
                <c:pt idx="80">
                  <c:v>19.09.2016</c:v>
                </c:pt>
                <c:pt idx="81">
                  <c:v>20.09.2016</c:v>
                </c:pt>
                <c:pt idx="82">
                  <c:v>21.09.2016</c:v>
                </c:pt>
                <c:pt idx="83">
                  <c:v>22.09.2016</c:v>
                </c:pt>
                <c:pt idx="84">
                  <c:v>23.09.2016</c:v>
                </c:pt>
                <c:pt idx="85">
                  <c:v>24.09.2016</c:v>
                </c:pt>
                <c:pt idx="86">
                  <c:v>25.09.2016</c:v>
                </c:pt>
                <c:pt idx="87">
                  <c:v>26.09.2016</c:v>
                </c:pt>
                <c:pt idx="88">
                  <c:v>27.09.2016</c:v>
                </c:pt>
                <c:pt idx="89">
                  <c:v>28.09.2016</c:v>
                </c:pt>
                <c:pt idx="90">
                  <c:v>29.09.2016</c:v>
                </c:pt>
                <c:pt idx="91">
                  <c:v>30.09.2016</c:v>
                </c:pt>
                <c:pt idx="92">
                  <c:v>01.10.2016</c:v>
                </c:pt>
                <c:pt idx="93">
                  <c:v>02.10.2016</c:v>
                </c:pt>
                <c:pt idx="94">
                  <c:v>03.10.2016</c:v>
                </c:pt>
                <c:pt idx="95">
                  <c:v>04.10.2016</c:v>
                </c:pt>
                <c:pt idx="96">
                  <c:v>05.10.2016</c:v>
                </c:pt>
                <c:pt idx="97">
                  <c:v>06.10.2016</c:v>
                </c:pt>
                <c:pt idx="98">
                  <c:v>07.10.2016</c:v>
                </c:pt>
                <c:pt idx="99">
                  <c:v>08.10.2016</c:v>
                </c:pt>
                <c:pt idx="100">
                  <c:v>09.10.2016</c:v>
                </c:pt>
                <c:pt idx="101">
                  <c:v>10.10.2016</c:v>
                </c:pt>
                <c:pt idx="102">
                  <c:v>11.10.2016</c:v>
                </c:pt>
                <c:pt idx="103">
                  <c:v>12.10.2016</c:v>
                </c:pt>
                <c:pt idx="104">
                  <c:v>13.10.2016</c:v>
                </c:pt>
                <c:pt idx="105">
                  <c:v>14.10.2016</c:v>
                </c:pt>
                <c:pt idx="106">
                  <c:v>15.10.2016</c:v>
                </c:pt>
                <c:pt idx="107">
                  <c:v>16.10.2016</c:v>
                </c:pt>
                <c:pt idx="108">
                  <c:v>17.10.2016</c:v>
                </c:pt>
                <c:pt idx="109">
                  <c:v>18.10.2016</c:v>
                </c:pt>
                <c:pt idx="110">
                  <c:v>19.10.2016</c:v>
                </c:pt>
                <c:pt idx="111">
                  <c:v>20.10.2016</c:v>
                </c:pt>
                <c:pt idx="112">
                  <c:v>21.10.2016</c:v>
                </c:pt>
                <c:pt idx="113">
                  <c:v>22.10.2016</c:v>
                </c:pt>
                <c:pt idx="114">
                  <c:v>23.10.2016</c:v>
                </c:pt>
                <c:pt idx="115">
                  <c:v>24.10.2016</c:v>
                </c:pt>
                <c:pt idx="116">
                  <c:v>25.10.2016</c:v>
                </c:pt>
                <c:pt idx="117">
                  <c:v>26.10.2016</c:v>
                </c:pt>
                <c:pt idx="118">
                  <c:v>27.10.2016</c:v>
                </c:pt>
                <c:pt idx="119">
                  <c:v>28.10.2016</c:v>
                </c:pt>
                <c:pt idx="120">
                  <c:v>29.10.2016</c:v>
                </c:pt>
                <c:pt idx="121">
                  <c:v>30.10.2016</c:v>
                </c:pt>
                <c:pt idx="122">
                  <c:v>31.10.2016</c:v>
                </c:pt>
                <c:pt idx="123">
                  <c:v>01.11.2016</c:v>
                </c:pt>
                <c:pt idx="124">
                  <c:v>02.11.2016</c:v>
                </c:pt>
                <c:pt idx="125">
                  <c:v>03.11.2016</c:v>
                </c:pt>
                <c:pt idx="126">
                  <c:v>04.11.2016</c:v>
                </c:pt>
                <c:pt idx="127">
                  <c:v>05.11.2016</c:v>
                </c:pt>
                <c:pt idx="128">
                  <c:v>06.11.2016</c:v>
                </c:pt>
                <c:pt idx="129">
                  <c:v>07.11.2016</c:v>
                </c:pt>
                <c:pt idx="130">
                  <c:v>08.11.2016</c:v>
                </c:pt>
                <c:pt idx="131">
                  <c:v>09.11.2016</c:v>
                </c:pt>
                <c:pt idx="132">
                  <c:v>10.11.2016</c:v>
                </c:pt>
                <c:pt idx="133">
                  <c:v>11.11.2016</c:v>
                </c:pt>
                <c:pt idx="134">
                  <c:v>12.11.2016</c:v>
                </c:pt>
                <c:pt idx="135">
                  <c:v>13.11.2016</c:v>
                </c:pt>
                <c:pt idx="136">
                  <c:v>14.11.2016</c:v>
                </c:pt>
                <c:pt idx="137">
                  <c:v>15.11.2016</c:v>
                </c:pt>
                <c:pt idx="138">
                  <c:v>16.11.2016</c:v>
                </c:pt>
                <c:pt idx="139">
                  <c:v>17.11.2016</c:v>
                </c:pt>
                <c:pt idx="140">
                  <c:v>18.11.2016</c:v>
                </c:pt>
                <c:pt idx="141">
                  <c:v>19.11.2016</c:v>
                </c:pt>
                <c:pt idx="142">
                  <c:v>20.11.2016</c:v>
                </c:pt>
                <c:pt idx="143">
                  <c:v>21.11.2016</c:v>
                </c:pt>
                <c:pt idx="144">
                  <c:v>22.11.2016</c:v>
                </c:pt>
                <c:pt idx="145">
                  <c:v>23.11.2016</c:v>
                </c:pt>
                <c:pt idx="146">
                  <c:v>24.11.2016</c:v>
                </c:pt>
                <c:pt idx="147">
                  <c:v>25.11.2016</c:v>
                </c:pt>
                <c:pt idx="148">
                  <c:v>26.11.2016</c:v>
                </c:pt>
                <c:pt idx="149">
                  <c:v>27.11.2016</c:v>
                </c:pt>
                <c:pt idx="150">
                  <c:v>28.11.2016</c:v>
                </c:pt>
                <c:pt idx="151">
                  <c:v>29.11.2016</c:v>
                </c:pt>
                <c:pt idx="152">
                  <c:v>30.11.2016</c:v>
                </c:pt>
                <c:pt idx="153">
                  <c:v>01.12.2016</c:v>
                </c:pt>
                <c:pt idx="154">
                  <c:v>02.12.2016</c:v>
                </c:pt>
                <c:pt idx="155">
                  <c:v>03.12.2016</c:v>
                </c:pt>
                <c:pt idx="156">
                  <c:v>04.12.2016</c:v>
                </c:pt>
                <c:pt idx="157">
                  <c:v>05.12.2016</c:v>
                </c:pt>
                <c:pt idx="158">
                  <c:v>06.12.2016</c:v>
                </c:pt>
                <c:pt idx="159">
                  <c:v>07.12.2016</c:v>
                </c:pt>
                <c:pt idx="160">
                  <c:v>08.12.2016</c:v>
                </c:pt>
                <c:pt idx="161">
                  <c:v>09.12.2016</c:v>
                </c:pt>
                <c:pt idx="162">
                  <c:v>10.12.2016</c:v>
                </c:pt>
                <c:pt idx="163">
                  <c:v>11.12.2016</c:v>
                </c:pt>
                <c:pt idx="164">
                  <c:v>12.12.2016</c:v>
                </c:pt>
                <c:pt idx="165">
                  <c:v>13.12.2016</c:v>
                </c:pt>
                <c:pt idx="166">
                  <c:v>14.12.2016</c:v>
                </c:pt>
                <c:pt idx="167">
                  <c:v>15.12.2016</c:v>
                </c:pt>
                <c:pt idx="168">
                  <c:v>16.12.2016</c:v>
                </c:pt>
                <c:pt idx="169">
                  <c:v>17.12.2016</c:v>
                </c:pt>
                <c:pt idx="170">
                  <c:v>18.12.2016</c:v>
                </c:pt>
                <c:pt idx="171">
                  <c:v>19.12.2016</c:v>
                </c:pt>
                <c:pt idx="172">
                  <c:v>20.12.2016</c:v>
                </c:pt>
                <c:pt idx="173">
                  <c:v>21.12.2016</c:v>
                </c:pt>
                <c:pt idx="174">
                  <c:v>22.12.2016</c:v>
                </c:pt>
                <c:pt idx="175">
                  <c:v>23.12.2016</c:v>
                </c:pt>
                <c:pt idx="176">
                  <c:v>24.12.2016</c:v>
                </c:pt>
                <c:pt idx="177">
                  <c:v>25.12.2016</c:v>
                </c:pt>
                <c:pt idx="178">
                  <c:v>26.12.2016</c:v>
                </c:pt>
                <c:pt idx="179">
                  <c:v>27.12.2016</c:v>
                </c:pt>
                <c:pt idx="180">
                  <c:v>28.12.2016</c:v>
                </c:pt>
                <c:pt idx="181">
                  <c:v>29.12.2016</c:v>
                </c:pt>
                <c:pt idx="182">
                  <c:v>30.12.2016</c:v>
                </c:pt>
                <c:pt idx="183">
                  <c:v>31.12.2016</c:v>
                </c:pt>
                <c:pt idx="184">
                  <c:v>01.01.2017</c:v>
                </c:pt>
                <c:pt idx="185">
                  <c:v>02.01.2017</c:v>
                </c:pt>
                <c:pt idx="186">
                  <c:v>03.01.2017</c:v>
                </c:pt>
                <c:pt idx="187">
                  <c:v>04.01.2017</c:v>
                </c:pt>
                <c:pt idx="188">
                  <c:v>05.01.2017</c:v>
                </c:pt>
                <c:pt idx="189">
                  <c:v>06.01.2017</c:v>
                </c:pt>
                <c:pt idx="190">
                  <c:v>07.01.2017</c:v>
                </c:pt>
                <c:pt idx="191">
                  <c:v>08.01.2017</c:v>
                </c:pt>
                <c:pt idx="192">
                  <c:v>09.01.2017</c:v>
                </c:pt>
                <c:pt idx="193">
                  <c:v>10.01.2017</c:v>
                </c:pt>
                <c:pt idx="194">
                  <c:v>11.01.2017</c:v>
                </c:pt>
                <c:pt idx="195">
                  <c:v>12.01.2017</c:v>
                </c:pt>
                <c:pt idx="196">
                  <c:v>13.01.2017</c:v>
                </c:pt>
                <c:pt idx="197">
                  <c:v>14.01.2017</c:v>
                </c:pt>
                <c:pt idx="198">
                  <c:v>15.01.2017</c:v>
                </c:pt>
                <c:pt idx="199">
                  <c:v>16.01.2017</c:v>
                </c:pt>
                <c:pt idx="200">
                  <c:v>17.01.2017</c:v>
                </c:pt>
                <c:pt idx="201">
                  <c:v>18.01.2017</c:v>
                </c:pt>
                <c:pt idx="202">
                  <c:v>19.01.2017</c:v>
                </c:pt>
                <c:pt idx="203">
                  <c:v>20.01.2017</c:v>
                </c:pt>
                <c:pt idx="204">
                  <c:v>21.01.2017</c:v>
                </c:pt>
                <c:pt idx="205">
                  <c:v>22.01.2017</c:v>
                </c:pt>
                <c:pt idx="206">
                  <c:v>23.01.2017</c:v>
                </c:pt>
                <c:pt idx="207">
                  <c:v>24.01.2017</c:v>
                </c:pt>
                <c:pt idx="208">
                  <c:v>25.01.2017</c:v>
                </c:pt>
                <c:pt idx="209">
                  <c:v>26.01.2017</c:v>
                </c:pt>
                <c:pt idx="210">
                  <c:v>27.01.2017</c:v>
                </c:pt>
                <c:pt idx="211">
                  <c:v>28.01.2017</c:v>
                </c:pt>
                <c:pt idx="212">
                  <c:v>29.01.2017</c:v>
                </c:pt>
                <c:pt idx="213">
                  <c:v>30.01.2017</c:v>
                </c:pt>
                <c:pt idx="214">
                  <c:v>31.01.2017</c:v>
                </c:pt>
                <c:pt idx="215">
                  <c:v>01.02.2017</c:v>
                </c:pt>
                <c:pt idx="216">
                  <c:v>02.02.2017</c:v>
                </c:pt>
                <c:pt idx="217">
                  <c:v>03.02.2017</c:v>
                </c:pt>
                <c:pt idx="218">
                  <c:v>04.02.2017</c:v>
                </c:pt>
                <c:pt idx="219">
                  <c:v>05.02.2017</c:v>
                </c:pt>
                <c:pt idx="220">
                  <c:v>06.02.2017</c:v>
                </c:pt>
                <c:pt idx="221">
                  <c:v>07.02.2017</c:v>
                </c:pt>
                <c:pt idx="222">
                  <c:v>08.02.2017</c:v>
                </c:pt>
                <c:pt idx="223">
                  <c:v>09.02.2017</c:v>
                </c:pt>
                <c:pt idx="224">
                  <c:v>10.02.2017</c:v>
                </c:pt>
                <c:pt idx="225">
                  <c:v>11.02.2017</c:v>
                </c:pt>
                <c:pt idx="226">
                  <c:v>12.02.2017</c:v>
                </c:pt>
                <c:pt idx="227">
                  <c:v>13.02.2017</c:v>
                </c:pt>
                <c:pt idx="228">
                  <c:v>14.02.2017</c:v>
                </c:pt>
                <c:pt idx="229">
                  <c:v>15.02.2017</c:v>
                </c:pt>
                <c:pt idx="230">
                  <c:v>16.02.2017</c:v>
                </c:pt>
                <c:pt idx="231">
                  <c:v>17.02.2017</c:v>
                </c:pt>
                <c:pt idx="232">
                  <c:v>18.02.2017</c:v>
                </c:pt>
                <c:pt idx="233">
                  <c:v>19.02.2017</c:v>
                </c:pt>
                <c:pt idx="234">
                  <c:v>20.02.2017</c:v>
                </c:pt>
                <c:pt idx="235">
                  <c:v>21.02.2017</c:v>
                </c:pt>
                <c:pt idx="236">
                  <c:v>22.02.2017</c:v>
                </c:pt>
                <c:pt idx="237">
                  <c:v>23.02.2017</c:v>
                </c:pt>
                <c:pt idx="238">
                  <c:v>24.02.2017</c:v>
                </c:pt>
                <c:pt idx="239">
                  <c:v>25.02.2017</c:v>
                </c:pt>
                <c:pt idx="240">
                  <c:v>26.02.2017</c:v>
                </c:pt>
                <c:pt idx="241">
                  <c:v>27.02.2017</c:v>
                </c:pt>
                <c:pt idx="242">
                  <c:v>28.02.2017</c:v>
                </c:pt>
                <c:pt idx="243">
                  <c:v>01.03.2017</c:v>
                </c:pt>
                <c:pt idx="244">
                  <c:v>02.03.2017</c:v>
                </c:pt>
                <c:pt idx="245">
                  <c:v>03.03.2017</c:v>
                </c:pt>
                <c:pt idx="246">
                  <c:v>04.03.2017</c:v>
                </c:pt>
                <c:pt idx="247">
                  <c:v>05.03.2017</c:v>
                </c:pt>
                <c:pt idx="248">
                  <c:v>06.03.2017</c:v>
                </c:pt>
                <c:pt idx="249">
                  <c:v>07.03.2017</c:v>
                </c:pt>
                <c:pt idx="250">
                  <c:v>08.03.2017</c:v>
                </c:pt>
                <c:pt idx="251">
                  <c:v>09.03.2017</c:v>
                </c:pt>
                <c:pt idx="252">
                  <c:v>10.03.2017</c:v>
                </c:pt>
                <c:pt idx="253">
                  <c:v>11.03.2017</c:v>
                </c:pt>
                <c:pt idx="254">
                  <c:v>12.03.2017</c:v>
                </c:pt>
                <c:pt idx="255">
                  <c:v>13.03.2017</c:v>
                </c:pt>
                <c:pt idx="256">
                  <c:v>14.03.2017</c:v>
                </c:pt>
                <c:pt idx="257">
                  <c:v>15.03.2017</c:v>
                </c:pt>
                <c:pt idx="258">
                  <c:v>16.03.2017</c:v>
                </c:pt>
                <c:pt idx="259">
                  <c:v>17.03.2017</c:v>
                </c:pt>
                <c:pt idx="260">
                  <c:v>18.03.2017</c:v>
                </c:pt>
                <c:pt idx="261">
                  <c:v>19.03.2017</c:v>
                </c:pt>
                <c:pt idx="262">
                  <c:v>20.03.2017</c:v>
                </c:pt>
                <c:pt idx="263">
                  <c:v>21.03.2017</c:v>
                </c:pt>
                <c:pt idx="264">
                  <c:v>22.03.2017</c:v>
                </c:pt>
                <c:pt idx="265">
                  <c:v>23.03.2017</c:v>
                </c:pt>
                <c:pt idx="266">
                  <c:v>24.03.2017</c:v>
                </c:pt>
                <c:pt idx="267">
                  <c:v>25.03.2017</c:v>
                </c:pt>
                <c:pt idx="268">
                  <c:v>26.03.2017</c:v>
                </c:pt>
                <c:pt idx="269">
                  <c:v>27.03.2017</c:v>
                </c:pt>
                <c:pt idx="270">
                  <c:v>28.03.2017</c:v>
                </c:pt>
                <c:pt idx="271">
                  <c:v>29.03.2017</c:v>
                </c:pt>
                <c:pt idx="272">
                  <c:v>30.03.2017</c:v>
                </c:pt>
                <c:pt idx="273">
                  <c:v>31.03.2017</c:v>
                </c:pt>
                <c:pt idx="274">
                  <c:v>01.04.2017</c:v>
                </c:pt>
                <c:pt idx="275">
                  <c:v>02.04.2017</c:v>
                </c:pt>
                <c:pt idx="276">
                  <c:v>03.04.2017</c:v>
                </c:pt>
                <c:pt idx="277">
                  <c:v>04.04.2017</c:v>
                </c:pt>
                <c:pt idx="278">
                  <c:v>05.04.2017</c:v>
                </c:pt>
                <c:pt idx="279">
                  <c:v>06.04.2017</c:v>
                </c:pt>
                <c:pt idx="280">
                  <c:v>07.04.2017</c:v>
                </c:pt>
                <c:pt idx="281">
                  <c:v>08.04.2017</c:v>
                </c:pt>
                <c:pt idx="282">
                  <c:v>09.04.2017</c:v>
                </c:pt>
                <c:pt idx="283">
                  <c:v>10.04.2017</c:v>
                </c:pt>
                <c:pt idx="284">
                  <c:v>11.04.2017</c:v>
                </c:pt>
                <c:pt idx="285">
                  <c:v>12.04.2017</c:v>
                </c:pt>
                <c:pt idx="286">
                  <c:v>13.04.2017</c:v>
                </c:pt>
                <c:pt idx="287">
                  <c:v>14.04.2017</c:v>
                </c:pt>
                <c:pt idx="288">
                  <c:v>15.04.2017</c:v>
                </c:pt>
                <c:pt idx="289">
                  <c:v>16.04.2017</c:v>
                </c:pt>
                <c:pt idx="290">
                  <c:v>17.04.2017</c:v>
                </c:pt>
                <c:pt idx="291">
                  <c:v>18.04.2017</c:v>
                </c:pt>
                <c:pt idx="292">
                  <c:v>19.04.2017</c:v>
                </c:pt>
                <c:pt idx="293">
                  <c:v>20.04.2017</c:v>
                </c:pt>
                <c:pt idx="294">
                  <c:v>21.04.2017</c:v>
                </c:pt>
                <c:pt idx="295">
                  <c:v>22.04.2017</c:v>
                </c:pt>
                <c:pt idx="296">
                  <c:v>23.04.2017</c:v>
                </c:pt>
                <c:pt idx="297">
                  <c:v>24.04.2017</c:v>
                </c:pt>
                <c:pt idx="298">
                  <c:v>25.04.2017</c:v>
                </c:pt>
                <c:pt idx="299">
                  <c:v>26.04.2017</c:v>
                </c:pt>
                <c:pt idx="300">
                  <c:v>27.04.2017</c:v>
                </c:pt>
                <c:pt idx="301">
                  <c:v>28.04.2017</c:v>
                </c:pt>
                <c:pt idx="302">
                  <c:v>29.04.2017</c:v>
                </c:pt>
                <c:pt idx="303">
                  <c:v>30.04.2017</c:v>
                </c:pt>
                <c:pt idx="304">
                  <c:v>01.05.2017</c:v>
                </c:pt>
                <c:pt idx="305">
                  <c:v>02.05.2017</c:v>
                </c:pt>
                <c:pt idx="306">
                  <c:v>03.05.2017</c:v>
                </c:pt>
                <c:pt idx="307">
                  <c:v>04.05.2017</c:v>
                </c:pt>
                <c:pt idx="308">
                  <c:v>05.05.2017</c:v>
                </c:pt>
                <c:pt idx="309">
                  <c:v>06.05.2017</c:v>
                </c:pt>
                <c:pt idx="310">
                  <c:v>07.05.2017</c:v>
                </c:pt>
                <c:pt idx="311">
                  <c:v>08.05.2017</c:v>
                </c:pt>
                <c:pt idx="312">
                  <c:v>09.05.2017</c:v>
                </c:pt>
                <c:pt idx="313">
                  <c:v>10.05.2017</c:v>
                </c:pt>
                <c:pt idx="314">
                  <c:v>11.05.2017</c:v>
                </c:pt>
                <c:pt idx="315">
                  <c:v>12.05.2017</c:v>
                </c:pt>
                <c:pt idx="316">
                  <c:v>13.05.2017</c:v>
                </c:pt>
                <c:pt idx="317">
                  <c:v>14.05.2017</c:v>
                </c:pt>
                <c:pt idx="318">
                  <c:v>15.05.2017</c:v>
                </c:pt>
                <c:pt idx="319">
                  <c:v>16.05.2017</c:v>
                </c:pt>
                <c:pt idx="320">
                  <c:v>17.05.2017</c:v>
                </c:pt>
                <c:pt idx="321">
                  <c:v>18.05.2017</c:v>
                </c:pt>
                <c:pt idx="322">
                  <c:v>19.05.2017</c:v>
                </c:pt>
                <c:pt idx="323">
                  <c:v>20.05.2017</c:v>
                </c:pt>
                <c:pt idx="324">
                  <c:v>21.05.2017</c:v>
                </c:pt>
                <c:pt idx="325">
                  <c:v>22.05.2017</c:v>
                </c:pt>
                <c:pt idx="326">
                  <c:v>23.05.2017</c:v>
                </c:pt>
                <c:pt idx="327">
                  <c:v>24.05.2017</c:v>
                </c:pt>
                <c:pt idx="328">
                  <c:v>25.05.2017</c:v>
                </c:pt>
                <c:pt idx="329">
                  <c:v>26.05.2017</c:v>
                </c:pt>
                <c:pt idx="330">
                  <c:v>27.05.2017</c:v>
                </c:pt>
                <c:pt idx="331">
                  <c:v>28.05.2017</c:v>
                </c:pt>
                <c:pt idx="332">
                  <c:v>29.05.2017</c:v>
                </c:pt>
                <c:pt idx="333">
                  <c:v>30.05.2017</c:v>
                </c:pt>
                <c:pt idx="334">
                  <c:v>31.05.2017</c:v>
                </c:pt>
                <c:pt idx="335">
                  <c:v>01.06.2017</c:v>
                </c:pt>
                <c:pt idx="336">
                  <c:v>02.06.2017</c:v>
                </c:pt>
                <c:pt idx="337">
                  <c:v>03.06.2017</c:v>
                </c:pt>
                <c:pt idx="338">
                  <c:v>04.06.2017</c:v>
                </c:pt>
                <c:pt idx="339">
                  <c:v>05.06.2017</c:v>
                </c:pt>
                <c:pt idx="340">
                  <c:v>06.06.2017</c:v>
                </c:pt>
                <c:pt idx="341">
                  <c:v>07.06.2017</c:v>
                </c:pt>
                <c:pt idx="342">
                  <c:v>08.06.2017</c:v>
                </c:pt>
                <c:pt idx="343">
                  <c:v>09.06.2017</c:v>
                </c:pt>
                <c:pt idx="344">
                  <c:v>10.06.2017</c:v>
                </c:pt>
                <c:pt idx="345">
                  <c:v>11.06.2017</c:v>
                </c:pt>
                <c:pt idx="346">
                  <c:v>12.06.2017</c:v>
                </c:pt>
                <c:pt idx="347">
                  <c:v>13.06.2017</c:v>
                </c:pt>
                <c:pt idx="348">
                  <c:v>14.06.2017</c:v>
                </c:pt>
                <c:pt idx="349">
                  <c:v>15.06.2017</c:v>
                </c:pt>
                <c:pt idx="350">
                  <c:v>16.06.2017</c:v>
                </c:pt>
                <c:pt idx="351">
                  <c:v>17.06.2017</c:v>
                </c:pt>
                <c:pt idx="352">
                  <c:v>18.06.2017</c:v>
                </c:pt>
                <c:pt idx="353">
                  <c:v>19.06.2017</c:v>
                </c:pt>
                <c:pt idx="354">
                  <c:v>20.06.2017</c:v>
                </c:pt>
                <c:pt idx="355">
                  <c:v>21.06.2017</c:v>
                </c:pt>
                <c:pt idx="356">
                  <c:v>22.06.2017</c:v>
                </c:pt>
                <c:pt idx="357">
                  <c:v>23.06.2017</c:v>
                </c:pt>
                <c:pt idx="358">
                  <c:v>24.06.2017</c:v>
                </c:pt>
                <c:pt idx="359">
                  <c:v>25.06.2017</c:v>
                </c:pt>
                <c:pt idx="360">
                  <c:v>26.06.2017</c:v>
                </c:pt>
                <c:pt idx="361">
                  <c:v>27.06.2017</c:v>
                </c:pt>
                <c:pt idx="362">
                  <c:v>28.06.2017</c:v>
                </c:pt>
                <c:pt idx="363">
                  <c:v>29.06.2017</c:v>
                </c:pt>
                <c:pt idx="364">
                  <c:v>30.06.2017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7192</c:v>
                </c:pt>
                <c:pt idx="1">
                  <c:v>7210</c:v>
                </c:pt>
                <c:pt idx="2">
                  <c:v>7224</c:v>
                </c:pt>
                <c:pt idx="3">
                  <c:v>7233</c:v>
                </c:pt>
                <c:pt idx="4">
                  <c:v>7255</c:v>
                </c:pt>
                <c:pt idx="5">
                  <c:v>7263</c:v>
                </c:pt>
                <c:pt idx="6">
                  <c:v>7273</c:v>
                </c:pt>
                <c:pt idx="7">
                  <c:v>7282</c:v>
                </c:pt>
                <c:pt idx="8">
                  <c:v>7296</c:v>
                </c:pt>
                <c:pt idx="9">
                  <c:v>7317</c:v>
                </c:pt>
                <c:pt idx="10">
                  <c:v>7325</c:v>
                </c:pt>
                <c:pt idx="11">
                  <c:v>7340</c:v>
                </c:pt>
                <c:pt idx="12">
                  <c:v>7351</c:v>
                </c:pt>
                <c:pt idx="13">
                  <c:v>7363</c:v>
                </c:pt>
                <c:pt idx="14">
                  <c:v>7384</c:v>
                </c:pt>
                <c:pt idx="15">
                  <c:v>7396</c:v>
                </c:pt>
                <c:pt idx="16">
                  <c:v>7407</c:v>
                </c:pt>
                <c:pt idx="17">
                  <c:v>7423</c:v>
                </c:pt>
                <c:pt idx="18">
                  <c:v>7436</c:v>
                </c:pt>
                <c:pt idx="19">
                  <c:v>7449</c:v>
                </c:pt>
                <c:pt idx="20">
                  <c:v>7462</c:v>
                </c:pt>
                <c:pt idx="21">
                  <c:v>7481</c:v>
                </c:pt>
                <c:pt idx="22">
                  <c:v>7498</c:v>
                </c:pt>
                <c:pt idx="23">
                  <c:v>7511</c:v>
                </c:pt>
                <c:pt idx="24">
                  <c:v>7520</c:v>
                </c:pt>
                <c:pt idx="25">
                  <c:v>7528</c:v>
                </c:pt>
                <c:pt idx="26">
                  <c:v>7560</c:v>
                </c:pt>
                <c:pt idx="27">
                  <c:v>7572</c:v>
                </c:pt>
                <c:pt idx="28">
                  <c:v>7596</c:v>
                </c:pt>
                <c:pt idx="29">
                  <c:v>7606</c:v>
                </c:pt>
                <c:pt idx="30">
                  <c:v>7624</c:v>
                </c:pt>
                <c:pt idx="31">
                  <c:v>7633</c:v>
                </c:pt>
                <c:pt idx="32">
                  <c:v>7653</c:v>
                </c:pt>
                <c:pt idx="33">
                  <c:v>7666</c:v>
                </c:pt>
                <c:pt idx="34">
                  <c:v>7684</c:v>
                </c:pt>
                <c:pt idx="35">
                  <c:v>7710</c:v>
                </c:pt>
                <c:pt idx="36">
                  <c:v>7748</c:v>
                </c:pt>
                <c:pt idx="37">
                  <c:v>7770</c:v>
                </c:pt>
                <c:pt idx="38">
                  <c:v>7787</c:v>
                </c:pt>
                <c:pt idx="39">
                  <c:v>7792</c:v>
                </c:pt>
                <c:pt idx="40">
                  <c:v>7801</c:v>
                </c:pt>
                <c:pt idx="41">
                  <c:v>7843</c:v>
                </c:pt>
                <c:pt idx="42">
                  <c:v>7863</c:v>
                </c:pt>
                <c:pt idx="43">
                  <c:v>7888</c:v>
                </c:pt>
                <c:pt idx="44">
                  <c:v>7918</c:v>
                </c:pt>
                <c:pt idx="45">
                  <c:v>7942</c:v>
                </c:pt>
                <c:pt idx="46">
                  <c:v>7957</c:v>
                </c:pt>
                <c:pt idx="47">
                  <c:v>7982</c:v>
                </c:pt>
                <c:pt idx="48">
                  <c:v>8000</c:v>
                </c:pt>
                <c:pt idx="49">
                  <c:v>8018</c:v>
                </c:pt>
                <c:pt idx="50">
                  <c:v>8053</c:v>
                </c:pt>
                <c:pt idx="51">
                  <c:v>8074</c:v>
                </c:pt>
                <c:pt idx="52">
                  <c:v>8089</c:v>
                </c:pt>
                <c:pt idx="53">
                  <c:v>8106</c:v>
                </c:pt>
                <c:pt idx="54">
                  <c:v>8117</c:v>
                </c:pt>
                <c:pt idx="55">
                  <c:v>8125</c:v>
                </c:pt>
                <c:pt idx="56">
                  <c:v>8152</c:v>
                </c:pt>
                <c:pt idx="57">
                  <c:v>8171</c:v>
                </c:pt>
                <c:pt idx="58">
                  <c:v>8191</c:v>
                </c:pt>
                <c:pt idx="59">
                  <c:v>8214</c:v>
                </c:pt>
                <c:pt idx="60">
                  <c:v>8238</c:v>
                </c:pt>
                <c:pt idx="61">
                  <c:v>8264</c:v>
                </c:pt>
                <c:pt idx="62">
                  <c:v>8289</c:v>
                </c:pt>
                <c:pt idx="63">
                  <c:v>8310</c:v>
                </c:pt>
                <c:pt idx="64">
                  <c:v>8335</c:v>
                </c:pt>
                <c:pt idx="65">
                  <c:v>8357</c:v>
                </c:pt>
                <c:pt idx="66">
                  <c:v>8372</c:v>
                </c:pt>
                <c:pt idx="67">
                  <c:v>8377</c:v>
                </c:pt>
                <c:pt idx="68">
                  <c:v>8397</c:v>
                </c:pt>
                <c:pt idx="69">
                  <c:v>8405</c:v>
                </c:pt>
                <c:pt idx="70">
                  <c:v>8423</c:v>
                </c:pt>
                <c:pt idx="71">
                  <c:v>8453</c:v>
                </c:pt>
                <c:pt idx="72">
                  <c:v>8482</c:v>
                </c:pt>
                <c:pt idx="73">
                  <c:v>8490</c:v>
                </c:pt>
                <c:pt idx="74">
                  <c:v>8510</c:v>
                </c:pt>
                <c:pt idx="75">
                  <c:v>8516</c:v>
                </c:pt>
                <c:pt idx="76">
                  <c:v>8530</c:v>
                </c:pt>
                <c:pt idx="77">
                  <c:v>8548</c:v>
                </c:pt>
                <c:pt idx="78">
                  <c:v>8570</c:v>
                </c:pt>
                <c:pt idx="79">
                  <c:v>8597</c:v>
                </c:pt>
                <c:pt idx="80">
                  <c:v>8606</c:v>
                </c:pt>
                <c:pt idx="81">
                  <c:v>8617</c:v>
                </c:pt>
                <c:pt idx="82">
                  <c:v>8628</c:v>
                </c:pt>
                <c:pt idx="83">
                  <c:v>8659</c:v>
                </c:pt>
                <c:pt idx="84">
                  <c:v>8673</c:v>
                </c:pt>
                <c:pt idx="85">
                  <c:v>8680</c:v>
                </c:pt>
                <c:pt idx="86">
                  <c:v>8703</c:v>
                </c:pt>
                <c:pt idx="87">
                  <c:v>8713</c:v>
                </c:pt>
                <c:pt idx="88">
                  <c:v>8736</c:v>
                </c:pt>
                <c:pt idx="89">
                  <c:v>8752</c:v>
                </c:pt>
                <c:pt idx="90">
                  <c:v>8775</c:v>
                </c:pt>
                <c:pt idx="91">
                  <c:v>8792</c:v>
                </c:pt>
                <c:pt idx="92">
                  <c:v>8818</c:v>
                </c:pt>
                <c:pt idx="93">
                  <c:v>8846</c:v>
                </c:pt>
                <c:pt idx="94">
                  <c:v>8873</c:v>
                </c:pt>
                <c:pt idx="95">
                  <c:v>8895</c:v>
                </c:pt>
                <c:pt idx="96">
                  <c:v>8926</c:v>
                </c:pt>
                <c:pt idx="97">
                  <c:v>8943</c:v>
                </c:pt>
                <c:pt idx="98">
                  <c:v>8958</c:v>
                </c:pt>
                <c:pt idx="99">
                  <c:v>8984</c:v>
                </c:pt>
                <c:pt idx="100">
                  <c:v>9008</c:v>
                </c:pt>
                <c:pt idx="101">
                  <c:v>9020</c:v>
                </c:pt>
                <c:pt idx="102">
                  <c:v>9039</c:v>
                </c:pt>
                <c:pt idx="103">
                  <c:v>9059</c:v>
                </c:pt>
                <c:pt idx="104">
                  <c:v>9071</c:v>
                </c:pt>
                <c:pt idx="105">
                  <c:v>9089</c:v>
                </c:pt>
                <c:pt idx="106">
                  <c:v>9112</c:v>
                </c:pt>
                <c:pt idx="107">
                  <c:v>9134</c:v>
                </c:pt>
                <c:pt idx="108">
                  <c:v>9158</c:v>
                </c:pt>
                <c:pt idx="109">
                  <c:v>9175</c:v>
                </c:pt>
                <c:pt idx="110">
                  <c:v>9206</c:v>
                </c:pt>
                <c:pt idx="111">
                  <c:v>9227</c:v>
                </c:pt>
                <c:pt idx="112">
                  <c:v>9253</c:v>
                </c:pt>
                <c:pt idx="113">
                  <c:v>9286</c:v>
                </c:pt>
                <c:pt idx="114">
                  <c:v>9315</c:v>
                </c:pt>
                <c:pt idx="115">
                  <c:v>9340</c:v>
                </c:pt>
                <c:pt idx="116">
                  <c:v>9362</c:v>
                </c:pt>
                <c:pt idx="117">
                  <c:v>9390</c:v>
                </c:pt>
                <c:pt idx="118">
                  <c:v>9407</c:v>
                </c:pt>
                <c:pt idx="119">
                  <c:v>9427</c:v>
                </c:pt>
                <c:pt idx="120">
                  <c:v>9461</c:v>
                </c:pt>
                <c:pt idx="121">
                  <c:v>9501</c:v>
                </c:pt>
                <c:pt idx="122">
                  <c:v>9530</c:v>
                </c:pt>
                <c:pt idx="123">
                  <c:v>9562</c:v>
                </c:pt>
                <c:pt idx="124">
                  <c:v>9573</c:v>
                </c:pt>
                <c:pt idx="125">
                  <c:v>9602</c:v>
                </c:pt>
                <c:pt idx="126">
                  <c:v>9638</c:v>
                </c:pt>
                <c:pt idx="127">
                  <c:v>9676</c:v>
                </c:pt>
                <c:pt idx="128">
                  <c:v>9719</c:v>
                </c:pt>
                <c:pt idx="129">
                  <c:v>9747</c:v>
                </c:pt>
                <c:pt idx="130">
                  <c:v>9770</c:v>
                </c:pt>
                <c:pt idx="131">
                  <c:v>9795</c:v>
                </c:pt>
                <c:pt idx="132">
                  <c:v>9814</c:v>
                </c:pt>
                <c:pt idx="133">
                  <c:v>9843</c:v>
                </c:pt>
                <c:pt idx="134">
                  <c:v>9878</c:v>
                </c:pt>
                <c:pt idx="135">
                  <c:v>9905</c:v>
                </c:pt>
                <c:pt idx="136">
                  <c:v>9920</c:v>
                </c:pt>
                <c:pt idx="137">
                  <c:v>9944</c:v>
                </c:pt>
                <c:pt idx="138">
                  <c:v>9952</c:v>
                </c:pt>
                <c:pt idx="139">
                  <c:v>9977</c:v>
                </c:pt>
                <c:pt idx="140">
                  <c:v>9999</c:v>
                </c:pt>
                <c:pt idx="141">
                  <c:v>10026</c:v>
                </c:pt>
                <c:pt idx="142">
                  <c:v>10054</c:v>
                </c:pt>
                <c:pt idx="143">
                  <c:v>10069</c:v>
                </c:pt>
                <c:pt idx="144">
                  <c:v>10085</c:v>
                </c:pt>
                <c:pt idx="145">
                  <c:v>10106</c:v>
                </c:pt>
                <c:pt idx="146">
                  <c:v>10123</c:v>
                </c:pt>
                <c:pt idx="147">
                  <c:v>10144</c:v>
                </c:pt>
                <c:pt idx="148">
                  <c:v>10176</c:v>
                </c:pt>
                <c:pt idx="149">
                  <c:v>10194</c:v>
                </c:pt>
                <c:pt idx="150">
                  <c:v>10205</c:v>
                </c:pt>
                <c:pt idx="151">
                  <c:v>10229</c:v>
                </c:pt>
                <c:pt idx="152">
                  <c:v>10241</c:v>
                </c:pt>
                <c:pt idx="153">
                  <c:v>10269</c:v>
                </c:pt>
                <c:pt idx="154">
                  <c:v>10291</c:v>
                </c:pt>
                <c:pt idx="155">
                  <c:v>10321</c:v>
                </c:pt>
                <c:pt idx="156">
                  <c:v>10351</c:v>
                </c:pt>
                <c:pt idx="157">
                  <c:v>10371</c:v>
                </c:pt>
                <c:pt idx="158">
                  <c:v>10391</c:v>
                </c:pt>
                <c:pt idx="159">
                  <c:v>10405</c:v>
                </c:pt>
                <c:pt idx="160">
                  <c:v>10426</c:v>
                </c:pt>
                <c:pt idx="161">
                  <c:v>10451</c:v>
                </c:pt>
                <c:pt idx="162">
                  <c:v>10476</c:v>
                </c:pt>
                <c:pt idx="163">
                  <c:v>10500</c:v>
                </c:pt>
                <c:pt idx="164">
                  <c:v>10514</c:v>
                </c:pt>
                <c:pt idx="165">
                  <c:v>10540</c:v>
                </c:pt>
                <c:pt idx="166">
                  <c:v>10560</c:v>
                </c:pt>
                <c:pt idx="167">
                  <c:v>10583</c:v>
                </c:pt>
                <c:pt idx="168">
                  <c:v>10612</c:v>
                </c:pt>
                <c:pt idx="169">
                  <c:v>10629</c:v>
                </c:pt>
                <c:pt idx="170">
                  <c:v>10652</c:v>
                </c:pt>
                <c:pt idx="171">
                  <c:v>10664</c:v>
                </c:pt>
                <c:pt idx="172">
                  <c:v>10678</c:v>
                </c:pt>
                <c:pt idx="173">
                  <c:v>10694</c:v>
                </c:pt>
                <c:pt idx="174">
                  <c:v>10726</c:v>
                </c:pt>
                <c:pt idx="175">
                  <c:v>10747</c:v>
                </c:pt>
                <c:pt idx="176">
                  <c:v>10769</c:v>
                </c:pt>
                <c:pt idx="177">
                  <c:v>10799</c:v>
                </c:pt>
                <c:pt idx="178">
                  <c:v>10810</c:v>
                </c:pt>
                <c:pt idx="179">
                  <c:v>10841</c:v>
                </c:pt>
                <c:pt idx="180">
                  <c:v>10868</c:v>
                </c:pt>
                <c:pt idx="181">
                  <c:v>10889</c:v>
                </c:pt>
                <c:pt idx="182">
                  <c:v>10908</c:v>
                </c:pt>
                <c:pt idx="183">
                  <c:v>10938</c:v>
                </c:pt>
                <c:pt idx="184">
                  <c:v>10965</c:v>
                </c:pt>
                <c:pt idx="185">
                  <c:v>10988</c:v>
                </c:pt>
                <c:pt idx="186">
                  <c:v>11018</c:v>
                </c:pt>
                <c:pt idx="187">
                  <c:v>11042</c:v>
                </c:pt>
                <c:pt idx="188">
                  <c:v>11076</c:v>
                </c:pt>
                <c:pt idx="189">
                  <c:v>11097</c:v>
                </c:pt>
                <c:pt idx="190">
                  <c:v>11136</c:v>
                </c:pt>
                <c:pt idx="191">
                  <c:v>11157</c:v>
                </c:pt>
                <c:pt idx="192">
                  <c:v>11186</c:v>
                </c:pt>
                <c:pt idx="193">
                  <c:v>11202</c:v>
                </c:pt>
                <c:pt idx="194">
                  <c:v>11212</c:v>
                </c:pt>
                <c:pt idx="195">
                  <c:v>11243</c:v>
                </c:pt>
                <c:pt idx="196">
                  <c:v>11269</c:v>
                </c:pt>
                <c:pt idx="197">
                  <c:v>11305</c:v>
                </c:pt>
                <c:pt idx="198">
                  <c:v>11345</c:v>
                </c:pt>
                <c:pt idx="199">
                  <c:v>11376</c:v>
                </c:pt>
                <c:pt idx="200">
                  <c:v>11405</c:v>
                </c:pt>
                <c:pt idx="201">
                  <c:v>11434</c:v>
                </c:pt>
                <c:pt idx="202">
                  <c:v>11468</c:v>
                </c:pt>
                <c:pt idx="203">
                  <c:v>11490</c:v>
                </c:pt>
                <c:pt idx="204">
                  <c:v>11524</c:v>
                </c:pt>
                <c:pt idx="205">
                  <c:v>11572</c:v>
                </c:pt>
                <c:pt idx="206">
                  <c:v>11595</c:v>
                </c:pt>
                <c:pt idx="207">
                  <c:v>11617</c:v>
                </c:pt>
                <c:pt idx="208">
                  <c:v>11654</c:v>
                </c:pt>
                <c:pt idx="209">
                  <c:v>11675</c:v>
                </c:pt>
                <c:pt idx="210">
                  <c:v>11712</c:v>
                </c:pt>
                <c:pt idx="211">
                  <c:v>11766</c:v>
                </c:pt>
                <c:pt idx="212">
                  <c:v>11801</c:v>
                </c:pt>
                <c:pt idx="213">
                  <c:v>11823</c:v>
                </c:pt>
                <c:pt idx="214">
                  <c:v>11852</c:v>
                </c:pt>
                <c:pt idx="215">
                  <c:v>11901</c:v>
                </c:pt>
                <c:pt idx="216">
                  <c:v>11927</c:v>
                </c:pt>
                <c:pt idx="217">
                  <c:v>11963</c:v>
                </c:pt>
                <c:pt idx="218">
                  <c:v>12003</c:v>
                </c:pt>
                <c:pt idx="219">
                  <c:v>12047</c:v>
                </c:pt>
                <c:pt idx="220">
                  <c:v>12066</c:v>
                </c:pt>
                <c:pt idx="221">
                  <c:v>12077</c:v>
                </c:pt>
                <c:pt idx="222">
                  <c:v>12087</c:v>
                </c:pt>
                <c:pt idx="223">
                  <c:v>12125</c:v>
                </c:pt>
                <c:pt idx="224">
                  <c:v>12149</c:v>
                </c:pt>
                <c:pt idx="225">
                  <c:v>12191</c:v>
                </c:pt>
                <c:pt idx="226">
                  <c:v>12237</c:v>
                </c:pt>
                <c:pt idx="227">
                  <c:v>12257</c:v>
                </c:pt>
                <c:pt idx="228">
                  <c:v>12279</c:v>
                </c:pt>
                <c:pt idx="229">
                  <c:v>12292</c:v>
                </c:pt>
                <c:pt idx="230">
                  <c:v>12329</c:v>
                </c:pt>
                <c:pt idx="231">
                  <c:v>12355</c:v>
                </c:pt>
                <c:pt idx="232">
                  <c:v>12381</c:v>
                </c:pt>
                <c:pt idx="233">
                  <c:v>12406</c:v>
                </c:pt>
                <c:pt idx="234">
                  <c:v>12435</c:v>
                </c:pt>
                <c:pt idx="235">
                  <c:v>12460</c:v>
                </c:pt>
                <c:pt idx="236">
                  <c:v>12492</c:v>
                </c:pt>
                <c:pt idx="237">
                  <c:v>12514</c:v>
                </c:pt>
                <c:pt idx="238">
                  <c:v>12548</c:v>
                </c:pt>
                <c:pt idx="239">
                  <c:v>12586</c:v>
                </c:pt>
                <c:pt idx="240">
                  <c:v>12622</c:v>
                </c:pt>
                <c:pt idx="241">
                  <c:v>12646</c:v>
                </c:pt>
                <c:pt idx="242">
                  <c:v>12666</c:v>
                </c:pt>
                <c:pt idx="243">
                  <c:v>12700</c:v>
                </c:pt>
                <c:pt idx="244">
                  <c:v>12709</c:v>
                </c:pt>
                <c:pt idx="245">
                  <c:v>12746</c:v>
                </c:pt>
                <c:pt idx="246">
                  <c:v>12777</c:v>
                </c:pt>
                <c:pt idx="247">
                  <c:v>12823</c:v>
                </c:pt>
                <c:pt idx="248">
                  <c:v>12844</c:v>
                </c:pt>
                <c:pt idx="249">
                  <c:v>12876</c:v>
                </c:pt>
                <c:pt idx="250">
                  <c:v>12917</c:v>
                </c:pt>
                <c:pt idx="251">
                  <c:v>12941</c:v>
                </c:pt>
                <c:pt idx="252">
                  <c:v>12964</c:v>
                </c:pt>
                <c:pt idx="253">
                  <c:v>13002</c:v>
                </c:pt>
                <c:pt idx="254">
                  <c:v>13040</c:v>
                </c:pt>
                <c:pt idx="255">
                  <c:v>13068</c:v>
                </c:pt>
                <c:pt idx="256">
                  <c:v>13095</c:v>
                </c:pt>
                <c:pt idx="257">
                  <c:v>13112</c:v>
                </c:pt>
                <c:pt idx="258">
                  <c:v>13143</c:v>
                </c:pt>
                <c:pt idx="259">
                  <c:v>13157</c:v>
                </c:pt>
                <c:pt idx="260">
                  <c:v>13204</c:v>
                </c:pt>
                <c:pt idx="261">
                  <c:v>13256</c:v>
                </c:pt>
                <c:pt idx="262">
                  <c:v>13278</c:v>
                </c:pt>
                <c:pt idx="263">
                  <c:v>13313</c:v>
                </c:pt>
                <c:pt idx="264">
                  <c:v>13340</c:v>
                </c:pt>
                <c:pt idx="265">
                  <c:v>13363</c:v>
                </c:pt>
                <c:pt idx="266">
                  <c:v>13395</c:v>
                </c:pt>
                <c:pt idx="267">
                  <c:v>13422</c:v>
                </c:pt>
                <c:pt idx="268">
                  <c:v>13457</c:v>
                </c:pt>
                <c:pt idx="269">
                  <c:v>13476</c:v>
                </c:pt>
                <c:pt idx="270">
                  <c:v>13500</c:v>
                </c:pt>
                <c:pt idx="271">
                  <c:v>13521</c:v>
                </c:pt>
                <c:pt idx="272">
                  <c:v>13541</c:v>
                </c:pt>
                <c:pt idx="273">
                  <c:v>13560</c:v>
                </c:pt>
                <c:pt idx="274">
                  <c:v>13591</c:v>
                </c:pt>
                <c:pt idx="275">
                  <c:v>13625</c:v>
                </c:pt>
                <c:pt idx="276">
                  <c:v>13649</c:v>
                </c:pt>
                <c:pt idx="277">
                  <c:v>13688</c:v>
                </c:pt>
                <c:pt idx="278">
                  <c:v>13710</c:v>
                </c:pt>
                <c:pt idx="279">
                  <c:v>13739</c:v>
                </c:pt>
                <c:pt idx="280">
                  <c:v>13780</c:v>
                </c:pt>
                <c:pt idx="281">
                  <c:v>13811</c:v>
                </c:pt>
                <c:pt idx="282">
                  <c:v>13847</c:v>
                </c:pt>
                <c:pt idx="283">
                  <c:v>13876</c:v>
                </c:pt>
                <c:pt idx="284">
                  <c:v>13907</c:v>
                </c:pt>
                <c:pt idx="285">
                  <c:v>13923</c:v>
                </c:pt>
                <c:pt idx="286">
                  <c:v>13965</c:v>
                </c:pt>
                <c:pt idx="287">
                  <c:v>14010</c:v>
                </c:pt>
                <c:pt idx="288">
                  <c:v>14038</c:v>
                </c:pt>
                <c:pt idx="289">
                  <c:v>14081</c:v>
                </c:pt>
                <c:pt idx="290">
                  <c:v>14120</c:v>
                </c:pt>
                <c:pt idx="291">
                  <c:v>14156</c:v>
                </c:pt>
                <c:pt idx="292">
                  <c:v>14180</c:v>
                </c:pt>
                <c:pt idx="293">
                  <c:v>14207</c:v>
                </c:pt>
                <c:pt idx="294">
                  <c:v>14239</c:v>
                </c:pt>
                <c:pt idx="295">
                  <c:v>14276</c:v>
                </c:pt>
                <c:pt idx="296">
                  <c:v>14314</c:v>
                </c:pt>
                <c:pt idx="297">
                  <c:v>14337</c:v>
                </c:pt>
                <c:pt idx="298">
                  <c:v>14382</c:v>
                </c:pt>
                <c:pt idx="299">
                  <c:v>14408</c:v>
                </c:pt>
                <c:pt idx="300">
                  <c:v>14446</c:v>
                </c:pt>
                <c:pt idx="301">
                  <c:v>14488</c:v>
                </c:pt>
                <c:pt idx="302">
                  <c:v>14535</c:v>
                </c:pt>
                <c:pt idx="303">
                  <c:v>14580</c:v>
                </c:pt>
                <c:pt idx="304">
                  <c:v>14643</c:v>
                </c:pt>
                <c:pt idx="305">
                  <c:v>14684</c:v>
                </c:pt>
                <c:pt idx="306">
                  <c:v>14723</c:v>
                </c:pt>
                <c:pt idx="307">
                  <c:v>14753</c:v>
                </c:pt>
                <c:pt idx="308">
                  <c:v>14789</c:v>
                </c:pt>
                <c:pt idx="309">
                  <c:v>14824</c:v>
                </c:pt>
                <c:pt idx="310">
                  <c:v>14863</c:v>
                </c:pt>
                <c:pt idx="311">
                  <c:v>14899</c:v>
                </c:pt>
                <c:pt idx="312">
                  <c:v>14937</c:v>
                </c:pt>
                <c:pt idx="313">
                  <c:v>14963</c:v>
                </c:pt>
                <c:pt idx="314">
                  <c:v>14992</c:v>
                </c:pt>
                <c:pt idx="315">
                  <c:v>15022</c:v>
                </c:pt>
                <c:pt idx="316">
                  <c:v>15062</c:v>
                </c:pt>
                <c:pt idx="317">
                  <c:v>15093</c:v>
                </c:pt>
                <c:pt idx="318">
                  <c:v>15112</c:v>
                </c:pt>
                <c:pt idx="319">
                  <c:v>15135</c:v>
                </c:pt>
                <c:pt idx="320">
                  <c:v>15157</c:v>
                </c:pt>
                <c:pt idx="321">
                  <c:v>15187</c:v>
                </c:pt>
                <c:pt idx="322">
                  <c:v>15213</c:v>
                </c:pt>
                <c:pt idx="323">
                  <c:v>15243</c:v>
                </c:pt>
                <c:pt idx="324">
                  <c:v>15290</c:v>
                </c:pt>
                <c:pt idx="325">
                  <c:v>15310</c:v>
                </c:pt>
                <c:pt idx="326">
                  <c:v>15326</c:v>
                </c:pt>
                <c:pt idx="327">
                  <c:v>15349</c:v>
                </c:pt>
                <c:pt idx="328">
                  <c:v>15382</c:v>
                </c:pt>
                <c:pt idx="329">
                  <c:v>15403</c:v>
                </c:pt>
                <c:pt idx="330">
                  <c:v>15431</c:v>
                </c:pt>
                <c:pt idx="331">
                  <c:v>15461</c:v>
                </c:pt>
                <c:pt idx="332">
                  <c:v>15485</c:v>
                </c:pt>
                <c:pt idx="333">
                  <c:v>15508</c:v>
                </c:pt>
                <c:pt idx="334">
                  <c:v>15523</c:v>
                </c:pt>
                <c:pt idx="335">
                  <c:v>15538</c:v>
                </c:pt>
                <c:pt idx="336">
                  <c:v>15557</c:v>
                </c:pt>
                <c:pt idx="337">
                  <c:v>15594</c:v>
                </c:pt>
                <c:pt idx="338">
                  <c:v>15640</c:v>
                </c:pt>
                <c:pt idx="339">
                  <c:v>15656</c:v>
                </c:pt>
                <c:pt idx="340">
                  <c:v>15687</c:v>
                </c:pt>
                <c:pt idx="341">
                  <c:v>15717</c:v>
                </c:pt>
                <c:pt idx="342">
                  <c:v>15744</c:v>
                </c:pt>
                <c:pt idx="343">
                  <c:v>15778</c:v>
                </c:pt>
                <c:pt idx="344">
                  <c:v>15819</c:v>
                </c:pt>
                <c:pt idx="345">
                  <c:v>15851</c:v>
                </c:pt>
                <c:pt idx="346">
                  <c:v>15890</c:v>
                </c:pt>
                <c:pt idx="347">
                  <c:v>15905</c:v>
                </c:pt>
                <c:pt idx="348">
                  <c:v>15921</c:v>
                </c:pt>
                <c:pt idx="349">
                  <c:v>15950</c:v>
                </c:pt>
                <c:pt idx="350">
                  <c:v>15973</c:v>
                </c:pt>
                <c:pt idx="351">
                  <c:v>16001</c:v>
                </c:pt>
                <c:pt idx="352">
                  <c:v>16039</c:v>
                </c:pt>
                <c:pt idx="353">
                  <c:v>16057</c:v>
                </c:pt>
                <c:pt idx="354">
                  <c:v>16085</c:v>
                </c:pt>
                <c:pt idx="355">
                  <c:v>16118</c:v>
                </c:pt>
                <c:pt idx="356">
                  <c:v>16145</c:v>
                </c:pt>
                <c:pt idx="357">
                  <c:v>16168</c:v>
                </c:pt>
                <c:pt idx="358">
                  <c:v>16195</c:v>
                </c:pt>
                <c:pt idx="359">
                  <c:v>16237</c:v>
                </c:pt>
                <c:pt idx="360">
                  <c:v>16257</c:v>
                </c:pt>
                <c:pt idx="361">
                  <c:v>16282</c:v>
                </c:pt>
                <c:pt idx="362">
                  <c:v>16305</c:v>
                </c:pt>
                <c:pt idx="363">
                  <c:v>16342</c:v>
                </c:pt>
                <c:pt idx="364">
                  <c:v>16375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96-428E-B238-ADBD6114BF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424680"/>
        <c:axId val="283427960"/>
      </c:lineChart>
      <c:catAx>
        <c:axId val="283424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27960"/>
        <c:crosses val="autoZero"/>
        <c:auto val="1"/>
        <c:lblAlgn val="ctr"/>
        <c:lblOffset val="100"/>
        <c:noMultiLvlLbl val="0"/>
      </c:catAx>
      <c:valAx>
        <c:axId val="28342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2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Sesamstraße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01.07.2016</c:v>
                </c:pt>
                <c:pt idx="1">
                  <c:v>02.07.2016</c:v>
                </c:pt>
                <c:pt idx="2">
                  <c:v>03.07.2016</c:v>
                </c:pt>
                <c:pt idx="3">
                  <c:v>04.07.2016</c:v>
                </c:pt>
                <c:pt idx="4">
                  <c:v>05.07.2016</c:v>
                </c:pt>
                <c:pt idx="5">
                  <c:v>06.07.2016</c:v>
                </c:pt>
                <c:pt idx="6">
                  <c:v>07.07.2016</c:v>
                </c:pt>
                <c:pt idx="7">
                  <c:v>08.07.2016</c:v>
                </c:pt>
                <c:pt idx="8">
                  <c:v>09.07.2016</c:v>
                </c:pt>
                <c:pt idx="9">
                  <c:v>10.07.2016</c:v>
                </c:pt>
                <c:pt idx="10">
                  <c:v>11.07.2016</c:v>
                </c:pt>
                <c:pt idx="11">
                  <c:v>12.07.2016</c:v>
                </c:pt>
                <c:pt idx="12">
                  <c:v>13.07.2016</c:v>
                </c:pt>
                <c:pt idx="13">
                  <c:v>14.07.2016</c:v>
                </c:pt>
                <c:pt idx="14">
                  <c:v>15.07.2016</c:v>
                </c:pt>
                <c:pt idx="15">
                  <c:v>16.07.2016</c:v>
                </c:pt>
                <c:pt idx="16">
                  <c:v>17.07.2016</c:v>
                </c:pt>
                <c:pt idx="17">
                  <c:v>18.07.2016</c:v>
                </c:pt>
                <c:pt idx="18">
                  <c:v>19.07.2016</c:v>
                </c:pt>
                <c:pt idx="19">
                  <c:v>20.07.2016</c:v>
                </c:pt>
                <c:pt idx="20">
                  <c:v>21.07.2016</c:v>
                </c:pt>
                <c:pt idx="21">
                  <c:v>22.07.2016</c:v>
                </c:pt>
                <c:pt idx="22">
                  <c:v>23.07.2016</c:v>
                </c:pt>
                <c:pt idx="23">
                  <c:v>24.07.2016</c:v>
                </c:pt>
                <c:pt idx="24">
                  <c:v>25.07.2016</c:v>
                </c:pt>
                <c:pt idx="25">
                  <c:v>26.07.2016</c:v>
                </c:pt>
                <c:pt idx="26">
                  <c:v>27.07.2016</c:v>
                </c:pt>
                <c:pt idx="27">
                  <c:v>28.07.2016</c:v>
                </c:pt>
                <c:pt idx="28">
                  <c:v>29.07.2016</c:v>
                </c:pt>
                <c:pt idx="29">
                  <c:v>30.07.2016</c:v>
                </c:pt>
                <c:pt idx="30">
                  <c:v>31.07.2016</c:v>
                </c:pt>
                <c:pt idx="31">
                  <c:v>01.08.2016</c:v>
                </c:pt>
                <c:pt idx="32">
                  <c:v>02.08.2016</c:v>
                </c:pt>
                <c:pt idx="33">
                  <c:v>03.08.2016</c:v>
                </c:pt>
                <c:pt idx="34">
                  <c:v>04.08.2016</c:v>
                </c:pt>
                <c:pt idx="35">
                  <c:v>05.08.2016</c:v>
                </c:pt>
                <c:pt idx="36">
                  <c:v>06.08.2016</c:v>
                </c:pt>
                <c:pt idx="37">
                  <c:v>07.08.2016</c:v>
                </c:pt>
                <c:pt idx="38">
                  <c:v>08.08.2016</c:v>
                </c:pt>
                <c:pt idx="39">
                  <c:v>09.08.2016</c:v>
                </c:pt>
                <c:pt idx="40">
                  <c:v>10.08.2016</c:v>
                </c:pt>
                <c:pt idx="41">
                  <c:v>11.08.2016</c:v>
                </c:pt>
                <c:pt idx="42">
                  <c:v>12.08.2016</c:v>
                </c:pt>
                <c:pt idx="43">
                  <c:v>13.08.2016</c:v>
                </c:pt>
                <c:pt idx="44">
                  <c:v>14.08.2016</c:v>
                </c:pt>
                <c:pt idx="45">
                  <c:v>15.08.2016</c:v>
                </c:pt>
                <c:pt idx="46">
                  <c:v>16.08.2016</c:v>
                </c:pt>
                <c:pt idx="47">
                  <c:v>17.08.2016</c:v>
                </c:pt>
                <c:pt idx="48">
                  <c:v>18.08.2016</c:v>
                </c:pt>
                <c:pt idx="49">
                  <c:v>19.08.2016</c:v>
                </c:pt>
                <c:pt idx="50">
                  <c:v>20.08.2016</c:v>
                </c:pt>
                <c:pt idx="51">
                  <c:v>21.08.2016</c:v>
                </c:pt>
                <c:pt idx="52">
                  <c:v>22.08.2016</c:v>
                </c:pt>
                <c:pt idx="53">
                  <c:v>23.08.2016</c:v>
                </c:pt>
                <c:pt idx="54">
                  <c:v>24.08.2016</c:v>
                </c:pt>
                <c:pt idx="55">
                  <c:v>25.08.2016</c:v>
                </c:pt>
                <c:pt idx="56">
                  <c:v>26.08.2016</c:v>
                </c:pt>
                <c:pt idx="57">
                  <c:v>27.08.2016</c:v>
                </c:pt>
                <c:pt idx="58">
                  <c:v>28.08.2016</c:v>
                </c:pt>
                <c:pt idx="59">
                  <c:v>29.08.2016</c:v>
                </c:pt>
                <c:pt idx="60">
                  <c:v>30.08.2016</c:v>
                </c:pt>
                <c:pt idx="61">
                  <c:v>31.08.2016</c:v>
                </c:pt>
                <c:pt idx="62">
                  <c:v>01.09.2016</c:v>
                </c:pt>
                <c:pt idx="63">
                  <c:v>02.09.2016</c:v>
                </c:pt>
                <c:pt idx="64">
                  <c:v>03.09.2016</c:v>
                </c:pt>
                <c:pt idx="65">
                  <c:v>04.09.2016</c:v>
                </c:pt>
                <c:pt idx="66">
                  <c:v>05.09.2016</c:v>
                </c:pt>
                <c:pt idx="67">
                  <c:v>06.09.2016</c:v>
                </c:pt>
                <c:pt idx="68">
                  <c:v>07.09.2016</c:v>
                </c:pt>
                <c:pt idx="69">
                  <c:v>08.09.2016</c:v>
                </c:pt>
                <c:pt idx="70">
                  <c:v>09.09.2016</c:v>
                </c:pt>
                <c:pt idx="71">
                  <c:v>10.09.2016</c:v>
                </c:pt>
                <c:pt idx="72">
                  <c:v>11.09.2016</c:v>
                </c:pt>
                <c:pt idx="73">
                  <c:v>12.09.2016</c:v>
                </c:pt>
                <c:pt idx="74">
                  <c:v>13.09.2016</c:v>
                </c:pt>
                <c:pt idx="75">
                  <c:v>14.09.2016</c:v>
                </c:pt>
                <c:pt idx="76">
                  <c:v>15.09.2016</c:v>
                </c:pt>
                <c:pt idx="77">
                  <c:v>16.09.2016</c:v>
                </c:pt>
                <c:pt idx="78">
                  <c:v>17.09.2016</c:v>
                </c:pt>
                <c:pt idx="79">
                  <c:v>18.09.2016</c:v>
                </c:pt>
                <c:pt idx="80">
                  <c:v>19.09.2016</c:v>
                </c:pt>
                <c:pt idx="81">
                  <c:v>20.09.2016</c:v>
                </c:pt>
                <c:pt idx="82">
                  <c:v>21.09.2016</c:v>
                </c:pt>
                <c:pt idx="83">
                  <c:v>22.09.2016</c:v>
                </c:pt>
                <c:pt idx="84">
                  <c:v>23.09.2016</c:v>
                </c:pt>
                <c:pt idx="85">
                  <c:v>24.09.2016</c:v>
                </c:pt>
                <c:pt idx="86">
                  <c:v>25.09.2016</c:v>
                </c:pt>
                <c:pt idx="87">
                  <c:v>26.09.2016</c:v>
                </c:pt>
                <c:pt idx="88">
                  <c:v>27.09.2016</c:v>
                </c:pt>
                <c:pt idx="89">
                  <c:v>28.09.2016</c:v>
                </c:pt>
                <c:pt idx="90">
                  <c:v>29.09.2016</c:v>
                </c:pt>
                <c:pt idx="91">
                  <c:v>30.09.2016</c:v>
                </c:pt>
                <c:pt idx="92">
                  <c:v>01.10.2016</c:v>
                </c:pt>
                <c:pt idx="93">
                  <c:v>02.10.2016</c:v>
                </c:pt>
                <c:pt idx="94">
                  <c:v>03.10.2016</c:v>
                </c:pt>
                <c:pt idx="95">
                  <c:v>04.10.2016</c:v>
                </c:pt>
                <c:pt idx="96">
                  <c:v>05.10.2016</c:v>
                </c:pt>
                <c:pt idx="97">
                  <c:v>06.10.2016</c:v>
                </c:pt>
                <c:pt idx="98">
                  <c:v>07.10.2016</c:v>
                </c:pt>
                <c:pt idx="99">
                  <c:v>08.10.2016</c:v>
                </c:pt>
                <c:pt idx="100">
                  <c:v>09.10.2016</c:v>
                </c:pt>
                <c:pt idx="101">
                  <c:v>10.10.2016</c:v>
                </c:pt>
                <c:pt idx="102">
                  <c:v>11.10.2016</c:v>
                </c:pt>
                <c:pt idx="103">
                  <c:v>12.10.2016</c:v>
                </c:pt>
                <c:pt idx="104">
                  <c:v>13.10.2016</c:v>
                </c:pt>
                <c:pt idx="105">
                  <c:v>14.10.2016</c:v>
                </c:pt>
                <c:pt idx="106">
                  <c:v>15.10.2016</c:v>
                </c:pt>
                <c:pt idx="107">
                  <c:v>16.10.2016</c:v>
                </c:pt>
                <c:pt idx="108">
                  <c:v>17.10.2016</c:v>
                </c:pt>
                <c:pt idx="109">
                  <c:v>18.10.2016</c:v>
                </c:pt>
                <c:pt idx="110">
                  <c:v>19.10.2016</c:v>
                </c:pt>
                <c:pt idx="111">
                  <c:v>20.10.2016</c:v>
                </c:pt>
                <c:pt idx="112">
                  <c:v>21.10.2016</c:v>
                </c:pt>
                <c:pt idx="113">
                  <c:v>22.10.2016</c:v>
                </c:pt>
                <c:pt idx="114">
                  <c:v>23.10.2016</c:v>
                </c:pt>
                <c:pt idx="115">
                  <c:v>24.10.2016</c:v>
                </c:pt>
                <c:pt idx="116">
                  <c:v>25.10.2016</c:v>
                </c:pt>
                <c:pt idx="117">
                  <c:v>26.10.2016</c:v>
                </c:pt>
                <c:pt idx="118">
                  <c:v>27.10.2016</c:v>
                </c:pt>
                <c:pt idx="119">
                  <c:v>28.10.2016</c:v>
                </c:pt>
                <c:pt idx="120">
                  <c:v>29.10.2016</c:v>
                </c:pt>
                <c:pt idx="121">
                  <c:v>30.10.2016</c:v>
                </c:pt>
                <c:pt idx="122">
                  <c:v>31.10.2016</c:v>
                </c:pt>
                <c:pt idx="123">
                  <c:v>01.11.2016</c:v>
                </c:pt>
                <c:pt idx="124">
                  <c:v>02.11.2016</c:v>
                </c:pt>
                <c:pt idx="125">
                  <c:v>03.11.2016</c:v>
                </c:pt>
                <c:pt idx="126">
                  <c:v>04.11.2016</c:v>
                </c:pt>
                <c:pt idx="127">
                  <c:v>05.11.2016</c:v>
                </c:pt>
                <c:pt idx="128">
                  <c:v>06.11.2016</c:v>
                </c:pt>
                <c:pt idx="129">
                  <c:v>07.11.2016</c:v>
                </c:pt>
                <c:pt idx="130">
                  <c:v>08.11.2016</c:v>
                </c:pt>
                <c:pt idx="131">
                  <c:v>09.11.2016</c:v>
                </c:pt>
                <c:pt idx="132">
                  <c:v>10.11.2016</c:v>
                </c:pt>
                <c:pt idx="133">
                  <c:v>11.11.2016</c:v>
                </c:pt>
                <c:pt idx="134">
                  <c:v>12.11.2016</c:v>
                </c:pt>
                <c:pt idx="135">
                  <c:v>13.11.2016</c:v>
                </c:pt>
                <c:pt idx="136">
                  <c:v>14.11.2016</c:v>
                </c:pt>
                <c:pt idx="137">
                  <c:v>15.11.2016</c:v>
                </c:pt>
                <c:pt idx="138">
                  <c:v>16.11.2016</c:v>
                </c:pt>
                <c:pt idx="139">
                  <c:v>17.11.2016</c:v>
                </c:pt>
                <c:pt idx="140">
                  <c:v>18.11.2016</c:v>
                </c:pt>
                <c:pt idx="141">
                  <c:v>19.11.2016</c:v>
                </c:pt>
                <c:pt idx="142">
                  <c:v>20.11.2016</c:v>
                </c:pt>
                <c:pt idx="143">
                  <c:v>21.11.2016</c:v>
                </c:pt>
                <c:pt idx="144">
                  <c:v>22.11.2016</c:v>
                </c:pt>
                <c:pt idx="145">
                  <c:v>23.11.2016</c:v>
                </c:pt>
                <c:pt idx="146">
                  <c:v>24.11.2016</c:v>
                </c:pt>
                <c:pt idx="147">
                  <c:v>25.11.2016</c:v>
                </c:pt>
                <c:pt idx="148">
                  <c:v>26.11.2016</c:v>
                </c:pt>
                <c:pt idx="149">
                  <c:v>27.11.2016</c:v>
                </c:pt>
                <c:pt idx="150">
                  <c:v>28.11.2016</c:v>
                </c:pt>
                <c:pt idx="151">
                  <c:v>29.11.2016</c:v>
                </c:pt>
                <c:pt idx="152">
                  <c:v>30.11.2016</c:v>
                </c:pt>
                <c:pt idx="153">
                  <c:v>01.12.2016</c:v>
                </c:pt>
                <c:pt idx="154">
                  <c:v>02.12.2016</c:v>
                </c:pt>
                <c:pt idx="155">
                  <c:v>03.12.2016</c:v>
                </c:pt>
                <c:pt idx="156">
                  <c:v>04.12.2016</c:v>
                </c:pt>
                <c:pt idx="157">
                  <c:v>05.12.2016</c:v>
                </c:pt>
                <c:pt idx="158">
                  <c:v>06.12.2016</c:v>
                </c:pt>
                <c:pt idx="159">
                  <c:v>07.12.2016</c:v>
                </c:pt>
                <c:pt idx="160">
                  <c:v>08.12.2016</c:v>
                </c:pt>
                <c:pt idx="161">
                  <c:v>09.12.2016</c:v>
                </c:pt>
                <c:pt idx="162">
                  <c:v>10.12.2016</c:v>
                </c:pt>
                <c:pt idx="163">
                  <c:v>11.12.2016</c:v>
                </c:pt>
                <c:pt idx="164">
                  <c:v>12.12.2016</c:v>
                </c:pt>
                <c:pt idx="165">
                  <c:v>13.12.2016</c:v>
                </c:pt>
                <c:pt idx="166">
                  <c:v>14.12.2016</c:v>
                </c:pt>
                <c:pt idx="167">
                  <c:v>15.12.2016</c:v>
                </c:pt>
                <c:pt idx="168">
                  <c:v>16.12.2016</c:v>
                </c:pt>
                <c:pt idx="169">
                  <c:v>17.12.2016</c:v>
                </c:pt>
                <c:pt idx="170">
                  <c:v>18.12.2016</c:v>
                </c:pt>
                <c:pt idx="171">
                  <c:v>19.12.2016</c:v>
                </c:pt>
                <c:pt idx="172">
                  <c:v>20.12.2016</c:v>
                </c:pt>
                <c:pt idx="173">
                  <c:v>21.12.2016</c:v>
                </c:pt>
                <c:pt idx="174">
                  <c:v>22.12.2016</c:v>
                </c:pt>
                <c:pt idx="175">
                  <c:v>23.12.2016</c:v>
                </c:pt>
                <c:pt idx="176">
                  <c:v>24.12.2016</c:v>
                </c:pt>
                <c:pt idx="177">
                  <c:v>25.12.2016</c:v>
                </c:pt>
                <c:pt idx="178">
                  <c:v>26.12.2016</c:v>
                </c:pt>
                <c:pt idx="179">
                  <c:v>27.12.2016</c:v>
                </c:pt>
                <c:pt idx="180">
                  <c:v>28.12.2016</c:v>
                </c:pt>
                <c:pt idx="181">
                  <c:v>29.12.2016</c:v>
                </c:pt>
                <c:pt idx="182">
                  <c:v>30.12.2016</c:v>
                </c:pt>
                <c:pt idx="183">
                  <c:v>31.12.2016</c:v>
                </c:pt>
                <c:pt idx="184">
                  <c:v>01.01.2017</c:v>
                </c:pt>
                <c:pt idx="185">
                  <c:v>02.01.2017</c:v>
                </c:pt>
                <c:pt idx="186">
                  <c:v>03.01.2017</c:v>
                </c:pt>
                <c:pt idx="187">
                  <c:v>04.01.2017</c:v>
                </c:pt>
                <c:pt idx="188">
                  <c:v>05.01.2017</c:v>
                </c:pt>
                <c:pt idx="189">
                  <c:v>06.01.2017</c:v>
                </c:pt>
                <c:pt idx="190">
                  <c:v>07.01.2017</c:v>
                </c:pt>
                <c:pt idx="191">
                  <c:v>08.01.2017</c:v>
                </c:pt>
                <c:pt idx="192">
                  <c:v>09.01.2017</c:v>
                </c:pt>
                <c:pt idx="193">
                  <c:v>10.01.2017</c:v>
                </c:pt>
                <c:pt idx="194">
                  <c:v>11.01.2017</c:v>
                </c:pt>
                <c:pt idx="195">
                  <c:v>12.01.2017</c:v>
                </c:pt>
                <c:pt idx="196">
                  <c:v>13.01.2017</c:v>
                </c:pt>
                <c:pt idx="197">
                  <c:v>14.01.2017</c:v>
                </c:pt>
                <c:pt idx="198">
                  <c:v>15.01.2017</c:v>
                </c:pt>
                <c:pt idx="199">
                  <c:v>16.01.2017</c:v>
                </c:pt>
                <c:pt idx="200">
                  <c:v>17.01.2017</c:v>
                </c:pt>
                <c:pt idx="201">
                  <c:v>18.01.2017</c:v>
                </c:pt>
                <c:pt idx="202">
                  <c:v>19.01.2017</c:v>
                </c:pt>
                <c:pt idx="203">
                  <c:v>20.01.2017</c:v>
                </c:pt>
                <c:pt idx="204">
                  <c:v>21.01.2017</c:v>
                </c:pt>
                <c:pt idx="205">
                  <c:v>22.01.2017</c:v>
                </c:pt>
                <c:pt idx="206">
                  <c:v>23.01.2017</c:v>
                </c:pt>
                <c:pt idx="207">
                  <c:v>24.01.2017</c:v>
                </c:pt>
                <c:pt idx="208">
                  <c:v>25.01.2017</c:v>
                </c:pt>
                <c:pt idx="209">
                  <c:v>26.01.2017</c:v>
                </c:pt>
                <c:pt idx="210">
                  <c:v>27.01.2017</c:v>
                </c:pt>
                <c:pt idx="211">
                  <c:v>28.01.2017</c:v>
                </c:pt>
                <c:pt idx="212">
                  <c:v>29.01.2017</c:v>
                </c:pt>
                <c:pt idx="213">
                  <c:v>30.01.2017</c:v>
                </c:pt>
                <c:pt idx="214">
                  <c:v>31.01.2017</c:v>
                </c:pt>
                <c:pt idx="215">
                  <c:v>01.02.2017</c:v>
                </c:pt>
                <c:pt idx="216">
                  <c:v>02.02.2017</c:v>
                </c:pt>
                <c:pt idx="217">
                  <c:v>03.02.2017</c:v>
                </c:pt>
                <c:pt idx="218">
                  <c:v>04.02.2017</c:v>
                </c:pt>
                <c:pt idx="219">
                  <c:v>05.02.2017</c:v>
                </c:pt>
                <c:pt idx="220">
                  <c:v>06.02.2017</c:v>
                </c:pt>
                <c:pt idx="221">
                  <c:v>07.02.2017</c:v>
                </c:pt>
                <c:pt idx="222">
                  <c:v>08.02.2017</c:v>
                </c:pt>
                <c:pt idx="223">
                  <c:v>09.02.2017</c:v>
                </c:pt>
                <c:pt idx="224">
                  <c:v>10.02.2017</c:v>
                </c:pt>
                <c:pt idx="225">
                  <c:v>11.02.2017</c:v>
                </c:pt>
                <c:pt idx="226">
                  <c:v>12.02.2017</c:v>
                </c:pt>
                <c:pt idx="227">
                  <c:v>13.02.2017</c:v>
                </c:pt>
                <c:pt idx="228">
                  <c:v>14.02.2017</c:v>
                </c:pt>
                <c:pt idx="229">
                  <c:v>15.02.2017</c:v>
                </c:pt>
                <c:pt idx="230">
                  <c:v>16.02.2017</c:v>
                </c:pt>
                <c:pt idx="231">
                  <c:v>17.02.2017</c:v>
                </c:pt>
                <c:pt idx="232">
                  <c:v>18.02.2017</c:v>
                </c:pt>
                <c:pt idx="233">
                  <c:v>19.02.2017</c:v>
                </c:pt>
                <c:pt idx="234">
                  <c:v>20.02.2017</c:v>
                </c:pt>
                <c:pt idx="235">
                  <c:v>21.02.2017</c:v>
                </c:pt>
                <c:pt idx="236">
                  <c:v>22.02.2017</c:v>
                </c:pt>
                <c:pt idx="237">
                  <c:v>23.02.2017</c:v>
                </c:pt>
                <c:pt idx="238">
                  <c:v>24.02.2017</c:v>
                </c:pt>
                <c:pt idx="239">
                  <c:v>25.02.2017</c:v>
                </c:pt>
                <c:pt idx="240">
                  <c:v>26.02.2017</c:v>
                </c:pt>
                <c:pt idx="241">
                  <c:v>27.02.2017</c:v>
                </c:pt>
                <c:pt idx="242">
                  <c:v>28.02.2017</c:v>
                </c:pt>
                <c:pt idx="243">
                  <c:v>01.03.2017</c:v>
                </c:pt>
                <c:pt idx="244">
                  <c:v>02.03.2017</c:v>
                </c:pt>
                <c:pt idx="245">
                  <c:v>03.03.2017</c:v>
                </c:pt>
                <c:pt idx="246">
                  <c:v>04.03.2017</c:v>
                </c:pt>
                <c:pt idx="247">
                  <c:v>05.03.2017</c:v>
                </c:pt>
                <c:pt idx="248">
                  <c:v>06.03.2017</c:v>
                </c:pt>
                <c:pt idx="249">
                  <c:v>07.03.2017</c:v>
                </c:pt>
                <c:pt idx="250">
                  <c:v>08.03.2017</c:v>
                </c:pt>
                <c:pt idx="251">
                  <c:v>09.03.2017</c:v>
                </c:pt>
                <c:pt idx="252">
                  <c:v>10.03.2017</c:v>
                </c:pt>
                <c:pt idx="253">
                  <c:v>11.03.2017</c:v>
                </c:pt>
                <c:pt idx="254">
                  <c:v>12.03.2017</c:v>
                </c:pt>
                <c:pt idx="255">
                  <c:v>13.03.2017</c:v>
                </c:pt>
                <c:pt idx="256">
                  <c:v>14.03.2017</c:v>
                </c:pt>
                <c:pt idx="257">
                  <c:v>15.03.2017</c:v>
                </c:pt>
                <c:pt idx="258">
                  <c:v>16.03.2017</c:v>
                </c:pt>
                <c:pt idx="259">
                  <c:v>17.03.2017</c:v>
                </c:pt>
                <c:pt idx="260">
                  <c:v>18.03.2017</c:v>
                </c:pt>
                <c:pt idx="261">
                  <c:v>19.03.2017</c:v>
                </c:pt>
                <c:pt idx="262">
                  <c:v>20.03.2017</c:v>
                </c:pt>
                <c:pt idx="263">
                  <c:v>21.03.2017</c:v>
                </c:pt>
                <c:pt idx="264">
                  <c:v>22.03.2017</c:v>
                </c:pt>
                <c:pt idx="265">
                  <c:v>23.03.2017</c:v>
                </c:pt>
                <c:pt idx="266">
                  <c:v>24.03.2017</c:v>
                </c:pt>
                <c:pt idx="267">
                  <c:v>25.03.2017</c:v>
                </c:pt>
                <c:pt idx="268">
                  <c:v>26.03.2017</c:v>
                </c:pt>
                <c:pt idx="269">
                  <c:v>27.03.2017</c:v>
                </c:pt>
                <c:pt idx="270">
                  <c:v>28.03.2017</c:v>
                </c:pt>
                <c:pt idx="271">
                  <c:v>29.03.2017</c:v>
                </c:pt>
                <c:pt idx="272">
                  <c:v>30.03.2017</c:v>
                </c:pt>
                <c:pt idx="273">
                  <c:v>31.03.2017</c:v>
                </c:pt>
                <c:pt idx="274">
                  <c:v>01.04.2017</c:v>
                </c:pt>
                <c:pt idx="275">
                  <c:v>02.04.2017</c:v>
                </c:pt>
                <c:pt idx="276">
                  <c:v>03.04.2017</c:v>
                </c:pt>
                <c:pt idx="277">
                  <c:v>04.04.2017</c:v>
                </c:pt>
                <c:pt idx="278">
                  <c:v>05.04.2017</c:v>
                </c:pt>
                <c:pt idx="279">
                  <c:v>06.04.2017</c:v>
                </c:pt>
                <c:pt idx="280">
                  <c:v>07.04.2017</c:v>
                </c:pt>
                <c:pt idx="281">
                  <c:v>08.04.2017</c:v>
                </c:pt>
                <c:pt idx="282">
                  <c:v>09.04.2017</c:v>
                </c:pt>
                <c:pt idx="283">
                  <c:v>10.04.2017</c:v>
                </c:pt>
                <c:pt idx="284">
                  <c:v>11.04.2017</c:v>
                </c:pt>
                <c:pt idx="285">
                  <c:v>12.04.2017</c:v>
                </c:pt>
                <c:pt idx="286">
                  <c:v>13.04.2017</c:v>
                </c:pt>
                <c:pt idx="287">
                  <c:v>14.04.2017</c:v>
                </c:pt>
                <c:pt idx="288">
                  <c:v>15.04.2017</c:v>
                </c:pt>
                <c:pt idx="289">
                  <c:v>16.04.2017</c:v>
                </c:pt>
                <c:pt idx="290">
                  <c:v>17.04.2017</c:v>
                </c:pt>
                <c:pt idx="291">
                  <c:v>18.04.2017</c:v>
                </c:pt>
                <c:pt idx="292">
                  <c:v>19.04.2017</c:v>
                </c:pt>
                <c:pt idx="293">
                  <c:v>20.04.2017</c:v>
                </c:pt>
                <c:pt idx="294">
                  <c:v>21.04.2017</c:v>
                </c:pt>
                <c:pt idx="295">
                  <c:v>22.04.2017</c:v>
                </c:pt>
                <c:pt idx="296">
                  <c:v>23.04.2017</c:v>
                </c:pt>
                <c:pt idx="297">
                  <c:v>24.04.2017</c:v>
                </c:pt>
                <c:pt idx="298">
                  <c:v>25.04.2017</c:v>
                </c:pt>
                <c:pt idx="299">
                  <c:v>26.04.2017</c:v>
                </c:pt>
                <c:pt idx="300">
                  <c:v>27.04.2017</c:v>
                </c:pt>
                <c:pt idx="301">
                  <c:v>28.04.2017</c:v>
                </c:pt>
                <c:pt idx="302">
                  <c:v>29.04.2017</c:v>
                </c:pt>
                <c:pt idx="303">
                  <c:v>30.04.2017</c:v>
                </c:pt>
                <c:pt idx="304">
                  <c:v>01.05.2017</c:v>
                </c:pt>
                <c:pt idx="305">
                  <c:v>02.05.2017</c:v>
                </c:pt>
                <c:pt idx="306">
                  <c:v>03.05.2017</c:v>
                </c:pt>
                <c:pt idx="307">
                  <c:v>04.05.2017</c:v>
                </c:pt>
                <c:pt idx="308">
                  <c:v>05.05.2017</c:v>
                </c:pt>
                <c:pt idx="309">
                  <c:v>06.05.2017</c:v>
                </c:pt>
                <c:pt idx="310">
                  <c:v>07.05.2017</c:v>
                </c:pt>
                <c:pt idx="311">
                  <c:v>08.05.2017</c:v>
                </c:pt>
                <c:pt idx="312">
                  <c:v>09.05.2017</c:v>
                </c:pt>
                <c:pt idx="313">
                  <c:v>10.05.2017</c:v>
                </c:pt>
                <c:pt idx="314">
                  <c:v>11.05.2017</c:v>
                </c:pt>
                <c:pt idx="315">
                  <c:v>12.05.2017</c:v>
                </c:pt>
                <c:pt idx="316">
                  <c:v>13.05.2017</c:v>
                </c:pt>
                <c:pt idx="317">
                  <c:v>14.05.2017</c:v>
                </c:pt>
                <c:pt idx="318">
                  <c:v>15.05.2017</c:v>
                </c:pt>
                <c:pt idx="319">
                  <c:v>16.05.2017</c:v>
                </c:pt>
                <c:pt idx="320">
                  <c:v>17.05.2017</c:v>
                </c:pt>
                <c:pt idx="321">
                  <c:v>18.05.2017</c:v>
                </c:pt>
                <c:pt idx="322">
                  <c:v>19.05.2017</c:v>
                </c:pt>
                <c:pt idx="323">
                  <c:v>20.05.2017</c:v>
                </c:pt>
                <c:pt idx="324">
                  <c:v>21.05.2017</c:v>
                </c:pt>
                <c:pt idx="325">
                  <c:v>22.05.2017</c:v>
                </c:pt>
                <c:pt idx="326">
                  <c:v>23.05.2017</c:v>
                </c:pt>
                <c:pt idx="327">
                  <c:v>24.05.2017</c:v>
                </c:pt>
                <c:pt idx="328">
                  <c:v>25.05.2017</c:v>
                </c:pt>
                <c:pt idx="329">
                  <c:v>26.05.2017</c:v>
                </c:pt>
                <c:pt idx="330">
                  <c:v>27.05.2017</c:v>
                </c:pt>
                <c:pt idx="331">
                  <c:v>28.05.2017</c:v>
                </c:pt>
                <c:pt idx="332">
                  <c:v>29.05.2017</c:v>
                </c:pt>
                <c:pt idx="333">
                  <c:v>30.05.2017</c:v>
                </c:pt>
                <c:pt idx="334">
                  <c:v>31.05.2017</c:v>
                </c:pt>
                <c:pt idx="335">
                  <c:v>01.06.2017</c:v>
                </c:pt>
                <c:pt idx="336">
                  <c:v>02.06.2017</c:v>
                </c:pt>
                <c:pt idx="337">
                  <c:v>03.06.2017</c:v>
                </c:pt>
                <c:pt idx="338">
                  <c:v>04.06.2017</c:v>
                </c:pt>
                <c:pt idx="339">
                  <c:v>05.06.2017</c:v>
                </c:pt>
                <c:pt idx="340">
                  <c:v>06.06.2017</c:v>
                </c:pt>
                <c:pt idx="341">
                  <c:v>07.06.2017</c:v>
                </c:pt>
                <c:pt idx="342">
                  <c:v>08.06.2017</c:v>
                </c:pt>
                <c:pt idx="343">
                  <c:v>09.06.2017</c:v>
                </c:pt>
                <c:pt idx="344">
                  <c:v>10.06.2017</c:v>
                </c:pt>
                <c:pt idx="345">
                  <c:v>11.06.2017</c:v>
                </c:pt>
                <c:pt idx="346">
                  <c:v>12.06.2017</c:v>
                </c:pt>
                <c:pt idx="347">
                  <c:v>13.06.2017</c:v>
                </c:pt>
                <c:pt idx="348">
                  <c:v>14.06.2017</c:v>
                </c:pt>
                <c:pt idx="349">
                  <c:v>15.06.2017</c:v>
                </c:pt>
                <c:pt idx="350">
                  <c:v>16.06.2017</c:v>
                </c:pt>
                <c:pt idx="351">
                  <c:v>17.06.2017</c:v>
                </c:pt>
                <c:pt idx="352">
                  <c:v>18.06.2017</c:v>
                </c:pt>
                <c:pt idx="353">
                  <c:v>19.06.2017</c:v>
                </c:pt>
                <c:pt idx="354">
                  <c:v>20.06.2017</c:v>
                </c:pt>
                <c:pt idx="355">
                  <c:v>21.06.2017</c:v>
                </c:pt>
                <c:pt idx="356">
                  <c:v>22.06.2017</c:v>
                </c:pt>
                <c:pt idx="357">
                  <c:v>23.06.2017</c:v>
                </c:pt>
                <c:pt idx="358">
                  <c:v>24.06.2017</c:v>
                </c:pt>
                <c:pt idx="359">
                  <c:v>25.06.2017</c:v>
                </c:pt>
                <c:pt idx="360">
                  <c:v>26.06.2017</c:v>
                </c:pt>
                <c:pt idx="361">
                  <c:v>27.06.2017</c:v>
                </c:pt>
                <c:pt idx="362">
                  <c:v>28.06.2017</c:v>
                </c:pt>
                <c:pt idx="363">
                  <c:v>29.06.2017</c:v>
                </c:pt>
                <c:pt idx="364">
                  <c:v>30.06.2017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19610</c:v>
                </c:pt>
                <c:pt idx="1">
                  <c:v>22369</c:v>
                </c:pt>
                <c:pt idx="2">
                  <c:v>21324</c:v>
                </c:pt>
                <c:pt idx="3">
                  <c:v>17204</c:v>
                </c:pt>
                <c:pt idx="4">
                  <c:v>17921</c:v>
                </c:pt>
                <c:pt idx="5">
                  <c:v>16988</c:v>
                </c:pt>
                <c:pt idx="6">
                  <c:v>18283</c:v>
                </c:pt>
                <c:pt idx="7">
                  <c:v>19599</c:v>
                </c:pt>
                <c:pt idx="8">
                  <c:v>19070</c:v>
                </c:pt>
                <c:pt idx="9">
                  <c:v>18527</c:v>
                </c:pt>
                <c:pt idx="10">
                  <c:v>18049</c:v>
                </c:pt>
                <c:pt idx="11">
                  <c:v>16952</c:v>
                </c:pt>
                <c:pt idx="12">
                  <c:v>17467</c:v>
                </c:pt>
                <c:pt idx="13">
                  <c:v>17351</c:v>
                </c:pt>
                <c:pt idx="14">
                  <c:v>18178</c:v>
                </c:pt>
                <c:pt idx="15">
                  <c:v>18267</c:v>
                </c:pt>
                <c:pt idx="16">
                  <c:v>18897</c:v>
                </c:pt>
                <c:pt idx="17">
                  <c:v>16440</c:v>
                </c:pt>
                <c:pt idx="18">
                  <c:v>16304</c:v>
                </c:pt>
                <c:pt idx="19">
                  <c:v>16822</c:v>
                </c:pt>
                <c:pt idx="20">
                  <c:v>17999</c:v>
                </c:pt>
                <c:pt idx="21">
                  <c:v>19116</c:v>
                </c:pt>
                <c:pt idx="22">
                  <c:v>19328</c:v>
                </c:pt>
                <c:pt idx="23">
                  <c:v>18968</c:v>
                </c:pt>
                <c:pt idx="24">
                  <c:v>17338</c:v>
                </c:pt>
                <c:pt idx="25">
                  <c:v>19168</c:v>
                </c:pt>
                <c:pt idx="26">
                  <c:v>18925</c:v>
                </c:pt>
                <c:pt idx="27">
                  <c:v>19055</c:v>
                </c:pt>
                <c:pt idx="28">
                  <c:v>19494</c:v>
                </c:pt>
                <c:pt idx="29">
                  <c:v>18708</c:v>
                </c:pt>
                <c:pt idx="30">
                  <c:v>20838</c:v>
                </c:pt>
                <c:pt idx="31">
                  <c:v>18993</c:v>
                </c:pt>
                <c:pt idx="32">
                  <c:v>18762</c:v>
                </c:pt>
                <c:pt idx="33">
                  <c:v>21232</c:v>
                </c:pt>
                <c:pt idx="34">
                  <c:v>19632</c:v>
                </c:pt>
                <c:pt idx="35">
                  <c:v>21765</c:v>
                </c:pt>
                <c:pt idx="36">
                  <c:v>22263</c:v>
                </c:pt>
                <c:pt idx="37">
                  <c:v>21837</c:v>
                </c:pt>
                <c:pt idx="38">
                  <c:v>20867</c:v>
                </c:pt>
                <c:pt idx="39">
                  <c:v>21860</c:v>
                </c:pt>
                <c:pt idx="40">
                  <c:v>20190</c:v>
                </c:pt>
                <c:pt idx="41">
                  <c:v>20707</c:v>
                </c:pt>
                <c:pt idx="42">
                  <c:v>23882</c:v>
                </c:pt>
                <c:pt idx="43">
                  <c:v>21854</c:v>
                </c:pt>
                <c:pt idx="44">
                  <c:v>20917</c:v>
                </c:pt>
                <c:pt idx="45">
                  <c:v>18590</c:v>
                </c:pt>
                <c:pt idx="46">
                  <c:v>19033</c:v>
                </c:pt>
                <c:pt idx="47">
                  <c:v>17619</c:v>
                </c:pt>
                <c:pt idx="48">
                  <c:v>19252</c:v>
                </c:pt>
                <c:pt idx="49">
                  <c:v>20761</c:v>
                </c:pt>
                <c:pt idx="50">
                  <c:v>23380</c:v>
                </c:pt>
                <c:pt idx="51">
                  <c:v>24096</c:v>
                </c:pt>
                <c:pt idx="52">
                  <c:v>21281</c:v>
                </c:pt>
                <c:pt idx="53">
                  <c:v>20841</c:v>
                </c:pt>
                <c:pt idx="54">
                  <c:v>20724</c:v>
                </c:pt>
                <c:pt idx="55">
                  <c:v>22198</c:v>
                </c:pt>
                <c:pt idx="56">
                  <c:v>27384</c:v>
                </c:pt>
                <c:pt idx="57">
                  <c:v>25692</c:v>
                </c:pt>
                <c:pt idx="58">
                  <c:v>26451</c:v>
                </c:pt>
                <c:pt idx="59">
                  <c:v>24000</c:v>
                </c:pt>
                <c:pt idx="60">
                  <c:v>22167</c:v>
                </c:pt>
                <c:pt idx="61">
                  <c:v>20551</c:v>
                </c:pt>
                <c:pt idx="62">
                  <c:v>22274</c:v>
                </c:pt>
                <c:pt idx="63">
                  <c:v>24207</c:v>
                </c:pt>
                <c:pt idx="64">
                  <c:v>27103</c:v>
                </c:pt>
                <c:pt idx="65">
                  <c:v>27671</c:v>
                </c:pt>
                <c:pt idx="66">
                  <c:v>21611</c:v>
                </c:pt>
                <c:pt idx="67">
                  <c:v>20898</c:v>
                </c:pt>
                <c:pt idx="68">
                  <c:v>19892</c:v>
                </c:pt>
                <c:pt idx="69">
                  <c:v>19133</c:v>
                </c:pt>
                <c:pt idx="70">
                  <c:v>19883</c:v>
                </c:pt>
                <c:pt idx="71">
                  <c:v>21338</c:v>
                </c:pt>
                <c:pt idx="72">
                  <c:v>20870</c:v>
                </c:pt>
                <c:pt idx="73">
                  <c:v>16058</c:v>
                </c:pt>
                <c:pt idx="74">
                  <c:v>17389</c:v>
                </c:pt>
                <c:pt idx="75">
                  <c:v>16640</c:v>
                </c:pt>
                <c:pt idx="76">
                  <c:v>18000</c:v>
                </c:pt>
                <c:pt idx="77">
                  <c:v>22152</c:v>
                </c:pt>
                <c:pt idx="78">
                  <c:v>24904</c:v>
                </c:pt>
                <c:pt idx="79">
                  <c:v>23978</c:v>
                </c:pt>
                <c:pt idx="80">
                  <c:v>19325</c:v>
                </c:pt>
                <c:pt idx="81">
                  <c:v>19556</c:v>
                </c:pt>
                <c:pt idx="82">
                  <c:v>19214</c:v>
                </c:pt>
                <c:pt idx="83">
                  <c:v>18184</c:v>
                </c:pt>
                <c:pt idx="84">
                  <c:v>21622</c:v>
                </c:pt>
                <c:pt idx="85">
                  <c:v>22976</c:v>
                </c:pt>
                <c:pt idx="86">
                  <c:v>20881</c:v>
                </c:pt>
                <c:pt idx="87">
                  <c:v>18724</c:v>
                </c:pt>
                <c:pt idx="88">
                  <c:v>18666</c:v>
                </c:pt>
                <c:pt idx="89">
                  <c:v>18700</c:v>
                </c:pt>
                <c:pt idx="90">
                  <c:v>19574</c:v>
                </c:pt>
                <c:pt idx="91">
                  <c:v>21870</c:v>
                </c:pt>
                <c:pt idx="92">
                  <c:v>25710</c:v>
                </c:pt>
                <c:pt idx="93">
                  <c:v>25755</c:v>
                </c:pt>
                <c:pt idx="94">
                  <c:v>25733</c:v>
                </c:pt>
                <c:pt idx="95">
                  <c:v>21499</c:v>
                </c:pt>
                <c:pt idx="96">
                  <c:v>19677</c:v>
                </c:pt>
                <c:pt idx="97">
                  <c:v>20011</c:v>
                </c:pt>
                <c:pt idx="98">
                  <c:v>22364</c:v>
                </c:pt>
                <c:pt idx="99">
                  <c:v>25992</c:v>
                </c:pt>
                <c:pt idx="100">
                  <c:v>25341</c:v>
                </c:pt>
                <c:pt idx="101">
                  <c:v>21159</c:v>
                </c:pt>
                <c:pt idx="102">
                  <c:v>21621</c:v>
                </c:pt>
                <c:pt idx="103">
                  <c:v>21623</c:v>
                </c:pt>
                <c:pt idx="104">
                  <c:v>21985</c:v>
                </c:pt>
                <c:pt idx="105">
                  <c:v>24511</c:v>
                </c:pt>
                <c:pt idx="106">
                  <c:v>27453</c:v>
                </c:pt>
                <c:pt idx="107">
                  <c:v>25942</c:v>
                </c:pt>
                <c:pt idx="108">
                  <c:v>22452</c:v>
                </c:pt>
                <c:pt idx="109">
                  <c:v>22798</c:v>
                </c:pt>
                <c:pt idx="110">
                  <c:v>24041</c:v>
                </c:pt>
                <c:pt idx="111">
                  <c:v>25813</c:v>
                </c:pt>
                <c:pt idx="112">
                  <c:v>29064</c:v>
                </c:pt>
                <c:pt idx="113">
                  <c:v>34296</c:v>
                </c:pt>
                <c:pt idx="114">
                  <c:v>33736</c:v>
                </c:pt>
                <c:pt idx="115">
                  <c:v>27391</c:v>
                </c:pt>
                <c:pt idx="116">
                  <c:v>28010</c:v>
                </c:pt>
                <c:pt idx="117">
                  <c:v>25861</c:v>
                </c:pt>
                <c:pt idx="118">
                  <c:v>26890</c:v>
                </c:pt>
                <c:pt idx="119">
                  <c:v>31617</c:v>
                </c:pt>
                <c:pt idx="120">
                  <c:v>34418</c:v>
                </c:pt>
                <c:pt idx="121">
                  <c:v>34180</c:v>
                </c:pt>
                <c:pt idx="122">
                  <c:v>26543</c:v>
                </c:pt>
                <c:pt idx="123">
                  <c:v>30061</c:v>
                </c:pt>
                <c:pt idx="124">
                  <c:v>27539</c:v>
                </c:pt>
                <c:pt idx="125">
                  <c:v>27875</c:v>
                </c:pt>
                <c:pt idx="126">
                  <c:v>31206</c:v>
                </c:pt>
                <c:pt idx="127">
                  <c:v>37037</c:v>
                </c:pt>
                <c:pt idx="128">
                  <c:v>38377</c:v>
                </c:pt>
                <c:pt idx="129">
                  <c:v>27346</c:v>
                </c:pt>
                <c:pt idx="130">
                  <c:v>25138</c:v>
                </c:pt>
                <c:pt idx="131">
                  <c:v>26254</c:v>
                </c:pt>
                <c:pt idx="132">
                  <c:v>25992</c:v>
                </c:pt>
                <c:pt idx="133">
                  <c:v>30242</c:v>
                </c:pt>
                <c:pt idx="134">
                  <c:v>35047</c:v>
                </c:pt>
                <c:pt idx="135">
                  <c:v>33516</c:v>
                </c:pt>
                <c:pt idx="136">
                  <c:v>25877</c:v>
                </c:pt>
                <c:pt idx="137">
                  <c:v>26376</c:v>
                </c:pt>
                <c:pt idx="138">
                  <c:v>29226</c:v>
                </c:pt>
                <c:pt idx="139">
                  <c:v>27321</c:v>
                </c:pt>
                <c:pt idx="140">
                  <c:v>29908</c:v>
                </c:pt>
                <c:pt idx="141">
                  <c:v>32779</c:v>
                </c:pt>
                <c:pt idx="142">
                  <c:v>30760</c:v>
                </c:pt>
                <c:pt idx="143">
                  <c:v>24680</c:v>
                </c:pt>
                <c:pt idx="144">
                  <c:v>22541</c:v>
                </c:pt>
                <c:pt idx="145">
                  <c:v>23110</c:v>
                </c:pt>
                <c:pt idx="146">
                  <c:v>23017</c:v>
                </c:pt>
                <c:pt idx="147">
                  <c:v>27428</c:v>
                </c:pt>
                <c:pt idx="148">
                  <c:v>29788</c:v>
                </c:pt>
                <c:pt idx="149">
                  <c:v>26499</c:v>
                </c:pt>
                <c:pt idx="150">
                  <c:v>23842</c:v>
                </c:pt>
                <c:pt idx="151">
                  <c:v>22568</c:v>
                </c:pt>
                <c:pt idx="152">
                  <c:v>23402</c:v>
                </c:pt>
                <c:pt idx="153">
                  <c:v>23288</c:v>
                </c:pt>
                <c:pt idx="154">
                  <c:v>26378</c:v>
                </c:pt>
                <c:pt idx="155">
                  <c:v>30299</c:v>
                </c:pt>
                <c:pt idx="156">
                  <c:v>27973</c:v>
                </c:pt>
                <c:pt idx="157">
                  <c:v>20515</c:v>
                </c:pt>
                <c:pt idx="158">
                  <c:v>20672</c:v>
                </c:pt>
                <c:pt idx="159">
                  <c:v>22553</c:v>
                </c:pt>
                <c:pt idx="160">
                  <c:v>23583</c:v>
                </c:pt>
                <c:pt idx="161">
                  <c:v>25570</c:v>
                </c:pt>
                <c:pt idx="162">
                  <c:v>27889</c:v>
                </c:pt>
                <c:pt idx="163">
                  <c:v>26193</c:v>
                </c:pt>
                <c:pt idx="164">
                  <c:v>22329</c:v>
                </c:pt>
                <c:pt idx="165">
                  <c:v>22518</c:v>
                </c:pt>
                <c:pt idx="166">
                  <c:v>23275</c:v>
                </c:pt>
                <c:pt idx="167">
                  <c:v>22925</c:v>
                </c:pt>
                <c:pt idx="168">
                  <c:v>27049</c:v>
                </c:pt>
                <c:pt idx="169">
                  <c:v>30007</c:v>
                </c:pt>
                <c:pt idx="170">
                  <c:v>27807</c:v>
                </c:pt>
                <c:pt idx="171">
                  <c:v>23135</c:v>
                </c:pt>
                <c:pt idx="172">
                  <c:v>24187</c:v>
                </c:pt>
                <c:pt idx="173">
                  <c:v>24222</c:v>
                </c:pt>
                <c:pt idx="174">
                  <c:v>26390</c:v>
                </c:pt>
                <c:pt idx="175">
                  <c:v>28872</c:v>
                </c:pt>
                <c:pt idx="176">
                  <c:v>25842</c:v>
                </c:pt>
                <c:pt idx="177">
                  <c:v>26627</c:v>
                </c:pt>
                <c:pt idx="178">
                  <c:v>27644</c:v>
                </c:pt>
                <c:pt idx="179">
                  <c:v>28489</c:v>
                </c:pt>
                <c:pt idx="180">
                  <c:v>29318</c:v>
                </c:pt>
                <c:pt idx="181">
                  <c:v>27938</c:v>
                </c:pt>
                <c:pt idx="182">
                  <c:v>30272</c:v>
                </c:pt>
                <c:pt idx="183">
                  <c:v>32814</c:v>
                </c:pt>
                <c:pt idx="184">
                  <c:v>32314</c:v>
                </c:pt>
                <c:pt idx="185">
                  <c:v>28742</c:v>
                </c:pt>
                <c:pt idx="186">
                  <c:v>28301</c:v>
                </c:pt>
                <c:pt idx="187">
                  <c:v>30017</c:v>
                </c:pt>
                <c:pt idx="188">
                  <c:v>27813</c:v>
                </c:pt>
                <c:pt idx="189">
                  <c:v>30560</c:v>
                </c:pt>
                <c:pt idx="190">
                  <c:v>34112</c:v>
                </c:pt>
                <c:pt idx="191">
                  <c:v>33003</c:v>
                </c:pt>
                <c:pt idx="192">
                  <c:v>25179</c:v>
                </c:pt>
                <c:pt idx="193">
                  <c:v>25123</c:v>
                </c:pt>
                <c:pt idx="194">
                  <c:v>26708</c:v>
                </c:pt>
                <c:pt idx="195">
                  <c:v>28461</c:v>
                </c:pt>
                <c:pt idx="196">
                  <c:v>32515</c:v>
                </c:pt>
                <c:pt idx="197">
                  <c:v>36141</c:v>
                </c:pt>
                <c:pt idx="198">
                  <c:v>35338</c:v>
                </c:pt>
                <c:pt idx="199">
                  <c:v>28792</c:v>
                </c:pt>
                <c:pt idx="200">
                  <c:v>29886</c:v>
                </c:pt>
                <c:pt idx="201">
                  <c:v>30019</c:v>
                </c:pt>
                <c:pt idx="202">
                  <c:v>30919</c:v>
                </c:pt>
                <c:pt idx="203">
                  <c:v>33725</c:v>
                </c:pt>
                <c:pt idx="204">
                  <c:v>39008</c:v>
                </c:pt>
                <c:pt idx="205">
                  <c:v>36786</c:v>
                </c:pt>
                <c:pt idx="206">
                  <c:v>29020</c:v>
                </c:pt>
                <c:pt idx="207">
                  <c:v>30260</c:v>
                </c:pt>
                <c:pt idx="208">
                  <c:v>30024</c:v>
                </c:pt>
                <c:pt idx="209">
                  <c:v>32977</c:v>
                </c:pt>
                <c:pt idx="210">
                  <c:v>35467</c:v>
                </c:pt>
                <c:pt idx="211">
                  <c:v>39194</c:v>
                </c:pt>
                <c:pt idx="212">
                  <c:v>38430</c:v>
                </c:pt>
                <c:pt idx="213">
                  <c:v>31282</c:v>
                </c:pt>
                <c:pt idx="214">
                  <c:v>31462</c:v>
                </c:pt>
                <c:pt idx="215">
                  <c:v>29434</c:v>
                </c:pt>
                <c:pt idx="216">
                  <c:v>30402</c:v>
                </c:pt>
                <c:pt idx="217">
                  <c:v>34129</c:v>
                </c:pt>
                <c:pt idx="218">
                  <c:v>38019</c:v>
                </c:pt>
                <c:pt idx="219">
                  <c:v>37048</c:v>
                </c:pt>
                <c:pt idx="220">
                  <c:v>28493</c:v>
                </c:pt>
                <c:pt idx="221">
                  <c:v>30269</c:v>
                </c:pt>
                <c:pt idx="222">
                  <c:v>29047</c:v>
                </c:pt>
                <c:pt idx="223">
                  <c:v>30470</c:v>
                </c:pt>
                <c:pt idx="224">
                  <c:v>33476</c:v>
                </c:pt>
                <c:pt idx="225">
                  <c:v>38125</c:v>
                </c:pt>
                <c:pt idx="226">
                  <c:v>36324</c:v>
                </c:pt>
                <c:pt idx="227">
                  <c:v>28272</c:v>
                </c:pt>
                <c:pt idx="228">
                  <c:v>28722</c:v>
                </c:pt>
                <c:pt idx="229">
                  <c:v>27727</c:v>
                </c:pt>
                <c:pt idx="230">
                  <c:v>28626</c:v>
                </c:pt>
                <c:pt idx="231">
                  <c:v>34372</c:v>
                </c:pt>
                <c:pt idx="232">
                  <c:v>37967</c:v>
                </c:pt>
                <c:pt idx="233">
                  <c:v>36225</c:v>
                </c:pt>
                <c:pt idx="234">
                  <c:v>29767</c:v>
                </c:pt>
                <c:pt idx="235">
                  <c:v>30626</c:v>
                </c:pt>
                <c:pt idx="236">
                  <c:v>32282</c:v>
                </c:pt>
                <c:pt idx="237">
                  <c:v>32906</c:v>
                </c:pt>
                <c:pt idx="238">
                  <c:v>33846</c:v>
                </c:pt>
                <c:pt idx="239">
                  <c:v>39420</c:v>
                </c:pt>
                <c:pt idx="240">
                  <c:v>37045</c:v>
                </c:pt>
                <c:pt idx="241">
                  <c:v>31932</c:v>
                </c:pt>
                <c:pt idx="242">
                  <c:v>31975</c:v>
                </c:pt>
                <c:pt idx="243">
                  <c:v>29042</c:v>
                </c:pt>
                <c:pt idx="244">
                  <c:v>30683</c:v>
                </c:pt>
                <c:pt idx="245">
                  <c:v>32124</c:v>
                </c:pt>
                <c:pt idx="246">
                  <c:v>36562</c:v>
                </c:pt>
                <c:pt idx="247">
                  <c:v>36290</c:v>
                </c:pt>
                <c:pt idx="248">
                  <c:v>29092</c:v>
                </c:pt>
                <c:pt idx="249">
                  <c:v>31499</c:v>
                </c:pt>
                <c:pt idx="250">
                  <c:v>30903</c:v>
                </c:pt>
                <c:pt idx="251">
                  <c:v>32701</c:v>
                </c:pt>
                <c:pt idx="252">
                  <c:v>35508</c:v>
                </c:pt>
                <c:pt idx="253">
                  <c:v>37067</c:v>
                </c:pt>
                <c:pt idx="254">
                  <c:v>33071</c:v>
                </c:pt>
                <c:pt idx="255">
                  <c:v>28197</c:v>
                </c:pt>
                <c:pt idx="256">
                  <c:v>28531</c:v>
                </c:pt>
                <c:pt idx="257">
                  <c:v>27724</c:v>
                </c:pt>
                <c:pt idx="258">
                  <c:v>27037</c:v>
                </c:pt>
                <c:pt idx="259">
                  <c:v>35189</c:v>
                </c:pt>
                <c:pt idx="260">
                  <c:v>43710</c:v>
                </c:pt>
                <c:pt idx="261">
                  <c:v>40858</c:v>
                </c:pt>
                <c:pt idx="262">
                  <c:v>31214</c:v>
                </c:pt>
                <c:pt idx="263">
                  <c:v>30074</c:v>
                </c:pt>
                <c:pt idx="264">
                  <c:v>28266</c:v>
                </c:pt>
                <c:pt idx="265">
                  <c:v>29511</c:v>
                </c:pt>
                <c:pt idx="266">
                  <c:v>31249</c:v>
                </c:pt>
                <c:pt idx="267">
                  <c:v>35034</c:v>
                </c:pt>
                <c:pt idx="268">
                  <c:v>32692</c:v>
                </c:pt>
                <c:pt idx="269">
                  <c:v>25152</c:v>
                </c:pt>
                <c:pt idx="270">
                  <c:v>25138</c:v>
                </c:pt>
                <c:pt idx="271">
                  <c:v>28838</c:v>
                </c:pt>
                <c:pt idx="272">
                  <c:v>27204</c:v>
                </c:pt>
                <c:pt idx="273">
                  <c:v>32960</c:v>
                </c:pt>
                <c:pt idx="274">
                  <c:v>39287</c:v>
                </c:pt>
                <c:pt idx="275">
                  <c:v>35397</c:v>
                </c:pt>
                <c:pt idx="276">
                  <c:v>30059</c:v>
                </c:pt>
                <c:pt idx="277">
                  <c:v>30113</c:v>
                </c:pt>
                <c:pt idx="278">
                  <c:v>32752</c:v>
                </c:pt>
                <c:pt idx="279">
                  <c:v>34938</c:v>
                </c:pt>
                <c:pt idx="280">
                  <c:v>37087</c:v>
                </c:pt>
                <c:pt idx="281">
                  <c:v>37110</c:v>
                </c:pt>
                <c:pt idx="282">
                  <c:v>31524</c:v>
                </c:pt>
                <c:pt idx="283">
                  <c:v>34337</c:v>
                </c:pt>
                <c:pt idx="284">
                  <c:v>31867</c:v>
                </c:pt>
                <c:pt idx="285">
                  <c:v>33602</c:v>
                </c:pt>
                <c:pt idx="286">
                  <c:v>34528</c:v>
                </c:pt>
                <c:pt idx="287">
                  <c:v>40233</c:v>
                </c:pt>
                <c:pt idx="288">
                  <c:v>38740</c:v>
                </c:pt>
                <c:pt idx="289">
                  <c:v>36893</c:v>
                </c:pt>
                <c:pt idx="290">
                  <c:v>41382</c:v>
                </c:pt>
                <c:pt idx="291">
                  <c:v>33213</c:v>
                </c:pt>
                <c:pt idx="292">
                  <c:v>33776</c:v>
                </c:pt>
                <c:pt idx="293">
                  <c:v>33575</c:v>
                </c:pt>
                <c:pt idx="294">
                  <c:v>39669</c:v>
                </c:pt>
                <c:pt idx="295">
                  <c:v>43737</c:v>
                </c:pt>
                <c:pt idx="296">
                  <c:v>41500</c:v>
                </c:pt>
                <c:pt idx="297">
                  <c:v>33273</c:v>
                </c:pt>
                <c:pt idx="298">
                  <c:v>32503</c:v>
                </c:pt>
                <c:pt idx="299">
                  <c:v>33412</c:v>
                </c:pt>
                <c:pt idx="300">
                  <c:v>34829</c:v>
                </c:pt>
                <c:pt idx="301">
                  <c:v>39737</c:v>
                </c:pt>
                <c:pt idx="302">
                  <c:v>42153</c:v>
                </c:pt>
                <c:pt idx="303">
                  <c:v>40871</c:v>
                </c:pt>
                <c:pt idx="304">
                  <c:v>46667</c:v>
                </c:pt>
                <c:pt idx="305">
                  <c:v>35656</c:v>
                </c:pt>
                <c:pt idx="306">
                  <c:v>36004</c:v>
                </c:pt>
                <c:pt idx="307">
                  <c:v>35186</c:v>
                </c:pt>
                <c:pt idx="308">
                  <c:v>41207</c:v>
                </c:pt>
                <c:pt idx="309">
                  <c:v>40704</c:v>
                </c:pt>
                <c:pt idx="310">
                  <c:v>39566</c:v>
                </c:pt>
                <c:pt idx="311">
                  <c:v>36966</c:v>
                </c:pt>
                <c:pt idx="312">
                  <c:v>33362</c:v>
                </c:pt>
                <c:pt idx="313">
                  <c:v>34760</c:v>
                </c:pt>
                <c:pt idx="314">
                  <c:v>31732</c:v>
                </c:pt>
                <c:pt idx="315">
                  <c:v>39215</c:v>
                </c:pt>
                <c:pt idx="316">
                  <c:v>43897</c:v>
                </c:pt>
                <c:pt idx="317">
                  <c:v>41280</c:v>
                </c:pt>
                <c:pt idx="318">
                  <c:v>31982</c:v>
                </c:pt>
                <c:pt idx="319">
                  <c:v>29476</c:v>
                </c:pt>
                <c:pt idx="320">
                  <c:v>30056</c:v>
                </c:pt>
                <c:pt idx="321">
                  <c:v>31062</c:v>
                </c:pt>
                <c:pt idx="322">
                  <c:v>35470</c:v>
                </c:pt>
                <c:pt idx="323">
                  <c:v>36026</c:v>
                </c:pt>
                <c:pt idx="324">
                  <c:v>33438</c:v>
                </c:pt>
                <c:pt idx="325">
                  <c:v>31305</c:v>
                </c:pt>
                <c:pt idx="326">
                  <c:v>28208</c:v>
                </c:pt>
                <c:pt idx="327">
                  <c:v>32907</c:v>
                </c:pt>
                <c:pt idx="328">
                  <c:v>34761</c:v>
                </c:pt>
                <c:pt idx="329">
                  <c:v>35242</c:v>
                </c:pt>
                <c:pt idx="330">
                  <c:v>33333</c:v>
                </c:pt>
                <c:pt idx="331">
                  <c:v>34056</c:v>
                </c:pt>
                <c:pt idx="332">
                  <c:v>29395</c:v>
                </c:pt>
                <c:pt idx="333">
                  <c:v>30220</c:v>
                </c:pt>
                <c:pt idx="334">
                  <c:v>28764</c:v>
                </c:pt>
                <c:pt idx="335">
                  <c:v>26279</c:v>
                </c:pt>
                <c:pt idx="336">
                  <c:v>34920</c:v>
                </c:pt>
                <c:pt idx="337">
                  <c:v>40998</c:v>
                </c:pt>
                <c:pt idx="338">
                  <c:v>36607</c:v>
                </c:pt>
                <c:pt idx="339">
                  <c:v>35319</c:v>
                </c:pt>
                <c:pt idx="340">
                  <c:v>31808</c:v>
                </c:pt>
                <c:pt idx="341">
                  <c:v>34788</c:v>
                </c:pt>
                <c:pt idx="342">
                  <c:v>32290</c:v>
                </c:pt>
                <c:pt idx="343">
                  <c:v>39899</c:v>
                </c:pt>
                <c:pt idx="344">
                  <c:v>37015</c:v>
                </c:pt>
                <c:pt idx="345">
                  <c:v>33748</c:v>
                </c:pt>
                <c:pt idx="346">
                  <c:v>35031</c:v>
                </c:pt>
                <c:pt idx="347">
                  <c:v>31829</c:v>
                </c:pt>
                <c:pt idx="348">
                  <c:v>33925</c:v>
                </c:pt>
                <c:pt idx="349">
                  <c:v>34687</c:v>
                </c:pt>
                <c:pt idx="350">
                  <c:v>38007</c:v>
                </c:pt>
                <c:pt idx="351">
                  <c:v>38490</c:v>
                </c:pt>
                <c:pt idx="352">
                  <c:v>33895</c:v>
                </c:pt>
                <c:pt idx="353">
                  <c:v>28687</c:v>
                </c:pt>
                <c:pt idx="354">
                  <c:v>27707</c:v>
                </c:pt>
                <c:pt idx="355">
                  <c:v>27914</c:v>
                </c:pt>
                <c:pt idx="356">
                  <c:v>30837</c:v>
                </c:pt>
                <c:pt idx="357">
                  <c:v>34669</c:v>
                </c:pt>
                <c:pt idx="358">
                  <c:v>37334</c:v>
                </c:pt>
                <c:pt idx="359">
                  <c:v>40525</c:v>
                </c:pt>
                <c:pt idx="360">
                  <c:v>31557</c:v>
                </c:pt>
                <c:pt idx="361">
                  <c:v>30053</c:v>
                </c:pt>
                <c:pt idx="362">
                  <c:v>32796</c:v>
                </c:pt>
                <c:pt idx="363">
                  <c:v>34681</c:v>
                </c:pt>
                <c:pt idx="364">
                  <c:v>37814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D6-42B0-AB3A-836406724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427632"/>
        <c:axId val="50766400"/>
      </c:lineChart>
      <c:catAx>
        <c:axId val="28342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766400"/>
        <c:crosses val="autoZero"/>
        <c:auto val="1"/>
        <c:lblAlgn val="ctr"/>
        <c:lblOffset val="100"/>
        <c:noMultiLvlLbl val="0"/>
      </c:catAx>
      <c:valAx>
        <c:axId val="5076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2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22B95-0D0D-4B33-B71E-9210E3BDD5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D94898-7D9D-4A3C-A842-498BD46D39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691895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29CD6-1F08-4A9B-B4E0-492787C34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9D8A33-FAFE-4E0E-92AC-A32591DA60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973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13539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95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3752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5946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1500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145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274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7750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709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4464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248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852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FF77A-FD15-4B4E-B188-0FA3A902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1578241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CA099-0C65-46F8-8122-BD608C115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CB853A-4C6B-438C-948F-76170F2E01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5612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84316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4178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892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8036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507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0991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7141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5338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172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49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14961808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275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C6020-7E5E-4CE7-9D0A-ADE8F3C5F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030844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89693-78A5-4AA4-BF38-16EDC85F4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6A08BE-2F25-4E56-B8C8-185580DBE6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8610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7247F-69FB-4A29-9F02-0732CF29A9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3516F-B50B-45AA-97B9-EED403329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32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B999D-8158-4A50-86DC-D34AFEA8B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A2B832-D863-477A-A702-9982406D83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8998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17262-8F25-420B-AF53-46A9F4576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2D8F1-EBB1-4ECE-87A6-BBE2521C6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443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DD462-2F83-44B4-97D1-B8AC13F5B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AB64F-9F4A-463F-B16E-B8C338612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4083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019208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13254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5225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6104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5867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710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0608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4984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9513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5146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98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Sesamstraße - 2015-05-29 12:23:37</a:t>
                      </a:r>
                      <a:r>
                        <a:rPr lang="en-US" sz="1000"/>
                        <a:t>
Klassiker: Mahnah Mahnah Song | 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31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Sesamstraße - 2013-01-04 15:40:30</a:t>
                      </a:r>
                      <a:r>
                        <a:rPr lang="en-US" sz="1000"/>
                        <a:t>
Quietscheentchen-Song | Sesamstraße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738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Sesamstraße - 2013-08-26 13:29:26</a:t>
                      </a:r>
                      <a:r>
                        <a:rPr lang="en-US" sz="1000"/>
                        <a:t>
Tim Bendzko: "... noch eben den Bert retten" | Sesamstraße | 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22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Sesamstraße - 2015-11-25 17:13:44</a:t>
                      </a:r>
                      <a:r>
                        <a:rPr lang="de-DE" sz="1000"/>
                        <a:t>
Bert und Elmo: Wie schmeckt das denn?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08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Sesamstraße - 2016-01-20 12:02:40</a:t>
                      </a:r>
                      <a:r>
                        <a:rPr lang="de-DE" sz="1000"/>
                        <a:t>
Sesamstraße präsentiert: "Hänsel und Gretel"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23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Sesamstraße - 2016-04-15 11:02:07</a:t>
                      </a:r>
                      <a:r>
                        <a:rPr lang="de-DE" sz="1000"/>
                        <a:t>
Elmo und Pferd: Wettlauf mit Eiern | Sesamstraße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Sesamstraße - 2016-10-18 11:01:52</a:t>
                      </a:r>
                      <a:r>
                        <a:rPr lang="de-DE" sz="1000"/>
                        <a:t>
Elmo, Ernie und Bert laufen Laterne | Sesamstraße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038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Sesamstraße - 2016-03-25 12:01:56</a:t>
                      </a:r>
                      <a:r>
                        <a:rPr lang="de-DE" sz="1000"/>
                        <a:t>
Elmo: Autofahren für Anfänger | Sesamstraße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67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Sesamstraße - 2013-01-04 15:40:30</a:t>
                      </a:r>
                      <a:r>
                        <a:rPr lang="de-DE" sz="1000"/>
                        <a:t>
Hätt' ich dich heut' erwartet | 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6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Sesamstraße - 2016-04-07 12:27:05</a:t>
                      </a:r>
                      <a:r>
                        <a:rPr lang="de-DE" sz="1000"/>
                        <a:t>
Eine Möhre für Zwei: Pferds Wackelzahn | Sesamstraße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070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A5E31-BF47-48A8-8DD0-BCCAA7912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237579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79C9D-BE7E-4E54-8F57-5A291EE9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C115D8-F1B6-4D0C-ACBF-051F060F72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486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920572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9047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2195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3043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23635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77723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70887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71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- 2016-10-18 11:01:52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Elmo, Ernie und Bert laufen Laterne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- 2016-07-13 11:11:24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Teurer Badespaß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19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- 2016-09-01 10:59:34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Musikinstrumente raten mit Elmo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393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- 2016-07-28 11:07:21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Zugfieber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60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- 2017-04-20 12:27:49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Operation Wolle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51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- 2017-01-11 12:00:50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Wer? Wie? Was?- Song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15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- 2016-08-18 11:01:35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Elmo und Julia verreisen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91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- 2016-08-05 11:23:39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Elmo reist um die Welt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59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- 2016-10-12 11:01:29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Elmo und der Geschwindigkeitsregler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078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3318D8-F017-4161-9E26-F128A2C20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758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AC746-FEAA-44BA-8A03-A9FB91DF2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B18210-AE52-433B-A1B6-9B90EE5353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798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51737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710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201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62185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18261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6936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95026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72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- 2016-10-14 11:07:35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Ausgerechnet Regen!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7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- 2016-10-10 12:30:24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Grobi erklärt: Wenig und viel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50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- 2016-08-26 11:04:52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Verloren im Kaufhaus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19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- 2016-08-11 11:01:20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Elmo und Samson spielen Basketball | 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273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- 2016-12-24 10:04:13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Ein Weihnachtsgeschenk im Sommer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53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- 2017-05-10 11:05:14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Auf in die Schule!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10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- 2016-11-04 12:04:18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Keine Angst vor Spinnen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457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D7B80-96C3-4FCA-BCD9-5AF72953F4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70007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6657E-8253-4E1D-9F8E-9F2B3CECD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11825-088D-40E4-8112-13695951E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465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25242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77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4201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6392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827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48370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73662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637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- 2017-04-26 11:04:12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Schwimmen kann doch jeder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213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- 2016-11-28 12:02:28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Zahlen lernen: Ernie baut ein Kunstwerk aus Würfeln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- 2016-07-07 12:20:41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Supergrobi 2.0 siebt den Strand 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69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- 2016-09-29 11:01:26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Krümelmonster: Gesundes und leckeres Frühstück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37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- 2016-08-03 13:27:49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Ernie und Bert treffen Marsmännchen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6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- 2016-08-09 11:04:36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Sternschnuppen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- 2016-08-22 11:01:08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Ernie kauft ein O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71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- 2016-11-16 12:04:56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Zirkus, Zirkus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762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Sesamstraße - 2016-09-21 11:05:37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Eine Möhre für Zwei: Alles Schrott? | Sesamstraße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72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7F0D7-D71C-40EB-BDE3-FCEB725DB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704649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688DA-394F-47E4-924A-986DA9769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BDE37-750D-4391-8B2C-B6B701C08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5702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803534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224620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916204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8671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6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4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95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655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42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50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135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97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3238535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45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70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1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E399C-1704-4761-A938-675C65520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822292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7F2BE-F001-47A5-9F88-2308C9E0A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6E552-6DEF-41F5-95F5-2B67ADCB09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4576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659996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169068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32172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01681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67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105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3488595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955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C5A79-D30F-4C78-B0E1-C06E3193C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3734323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E5DB1-0DF2-424F-9269-8976F05BB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10D57-E8DC-41BC-A8D5-26EDD4F710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0552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3751649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560678367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50655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91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58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15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10360560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25417897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550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309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470A4-682D-49BC-A273-CC6B74F36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01.07.2016 - 30.06.2017</a:t>
            </a:r>
          </a:p>
        </p:txBody>
      </p:sp>
    </p:spTree>
    <p:extLst>
      <p:ext uri="{BB962C8B-B14F-4D97-AF65-F5344CB8AC3E}">
        <p14:creationId xmlns:p14="http://schemas.microsoft.com/office/powerpoint/2010/main" val="2408443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748</Words>
  <Application>Microsoft Office PowerPoint</Application>
  <PresentationFormat>On-screen Show (4:3)</PresentationFormat>
  <Paragraphs>441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MeFo - YouTube</vt:lpstr>
      <vt:lpstr>YT - Profilübersicht (intern)</vt:lpstr>
      <vt:lpstr>YT - Profilübersicht (intern) - Lifetime</vt:lpstr>
      <vt:lpstr>Youtube Subscribers Total</vt:lpstr>
      <vt:lpstr>Youtube Channel Views</vt:lpstr>
      <vt:lpstr>YT Top Ten Videos im Zeitraum genutzt</vt:lpstr>
      <vt:lpstr>YT Videos im Zeitraum veröffentlicht -  Lifetime - 1 of 3</vt:lpstr>
      <vt:lpstr>YT Videos im Zeitraum veröffentlicht -  Lifetime - 2 of 3</vt:lpstr>
      <vt:lpstr>YT Videos im Zeitraum veröffentlicht -  Lifetime - 3 of 3</vt:lpstr>
      <vt:lpstr>YT Traffic Sources - 1 of 2</vt:lpstr>
      <vt:lpstr>YT Traffic Sources - 2 of 2</vt:lpstr>
      <vt:lpstr>Youtube Playback Locations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2017-07-19T07:49:15Z</dcterms:created>
  <dcterms:modified xsi:type="dcterms:W3CDTF">2017-07-19T07:49:54Z</dcterms:modified>
</cp:coreProperties>
</file>