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01.07.2016</c:v>
                </c:pt>
                <c:pt idx="1">
                  <c:v>02.07.2016</c:v>
                </c:pt>
                <c:pt idx="2">
                  <c:v>03.07.2016</c:v>
                </c:pt>
                <c:pt idx="3">
                  <c:v>04.07.2016</c:v>
                </c:pt>
                <c:pt idx="4">
                  <c:v>05.07.2016</c:v>
                </c:pt>
                <c:pt idx="5">
                  <c:v>06.07.2016</c:v>
                </c:pt>
                <c:pt idx="6">
                  <c:v>07.07.2016</c:v>
                </c:pt>
                <c:pt idx="7">
                  <c:v>08.07.2016</c:v>
                </c:pt>
                <c:pt idx="8">
                  <c:v>09.07.2016</c:v>
                </c:pt>
                <c:pt idx="9">
                  <c:v>10.07.2016</c:v>
                </c:pt>
                <c:pt idx="10">
                  <c:v>11.07.2016</c:v>
                </c:pt>
                <c:pt idx="11">
                  <c:v>12.07.2016</c:v>
                </c:pt>
                <c:pt idx="12">
                  <c:v>13.07.2016</c:v>
                </c:pt>
                <c:pt idx="13">
                  <c:v>14.07.2016</c:v>
                </c:pt>
                <c:pt idx="14">
                  <c:v>15.07.2016</c:v>
                </c:pt>
                <c:pt idx="15">
                  <c:v>16.07.2016</c:v>
                </c:pt>
                <c:pt idx="16">
                  <c:v>17.07.2016</c:v>
                </c:pt>
                <c:pt idx="17">
                  <c:v>18.07.2016</c:v>
                </c:pt>
                <c:pt idx="18">
                  <c:v>19.07.2016</c:v>
                </c:pt>
                <c:pt idx="19">
                  <c:v>20.07.2016</c:v>
                </c:pt>
                <c:pt idx="20">
                  <c:v>21.07.2016</c:v>
                </c:pt>
                <c:pt idx="21">
                  <c:v>22.07.2016</c:v>
                </c:pt>
                <c:pt idx="22">
                  <c:v>23.07.2016</c:v>
                </c:pt>
                <c:pt idx="23">
                  <c:v>24.07.2016</c:v>
                </c:pt>
                <c:pt idx="24">
                  <c:v>25.07.2016</c:v>
                </c:pt>
                <c:pt idx="25">
                  <c:v>26.07.2016</c:v>
                </c:pt>
                <c:pt idx="26">
                  <c:v>27.07.2016</c:v>
                </c:pt>
                <c:pt idx="27">
                  <c:v>28.07.2016</c:v>
                </c:pt>
                <c:pt idx="28">
                  <c:v>29.07.2016</c:v>
                </c:pt>
                <c:pt idx="29">
                  <c:v>30.07.2016</c:v>
                </c:pt>
                <c:pt idx="30">
                  <c:v>31.07.2016</c:v>
                </c:pt>
                <c:pt idx="31">
                  <c:v>01.08.2016</c:v>
                </c:pt>
                <c:pt idx="32">
                  <c:v>02.08.2016</c:v>
                </c:pt>
                <c:pt idx="33">
                  <c:v>03.08.2016</c:v>
                </c:pt>
                <c:pt idx="34">
                  <c:v>04.08.2016</c:v>
                </c:pt>
                <c:pt idx="35">
                  <c:v>05.08.2016</c:v>
                </c:pt>
                <c:pt idx="36">
                  <c:v>06.08.2016</c:v>
                </c:pt>
                <c:pt idx="37">
                  <c:v>07.08.2016</c:v>
                </c:pt>
                <c:pt idx="38">
                  <c:v>08.08.2016</c:v>
                </c:pt>
                <c:pt idx="39">
                  <c:v>09.08.2016</c:v>
                </c:pt>
                <c:pt idx="40">
                  <c:v>10.08.2016</c:v>
                </c:pt>
                <c:pt idx="41">
                  <c:v>11.08.2016</c:v>
                </c:pt>
                <c:pt idx="42">
                  <c:v>12.08.2016</c:v>
                </c:pt>
                <c:pt idx="43">
                  <c:v>13.08.2016</c:v>
                </c:pt>
                <c:pt idx="44">
                  <c:v>14.08.2016</c:v>
                </c:pt>
                <c:pt idx="45">
                  <c:v>15.08.2016</c:v>
                </c:pt>
                <c:pt idx="46">
                  <c:v>16.08.2016</c:v>
                </c:pt>
                <c:pt idx="47">
                  <c:v>17.08.2016</c:v>
                </c:pt>
                <c:pt idx="48">
                  <c:v>18.08.2016</c:v>
                </c:pt>
                <c:pt idx="49">
                  <c:v>19.08.2016</c:v>
                </c:pt>
                <c:pt idx="50">
                  <c:v>20.08.2016</c:v>
                </c:pt>
                <c:pt idx="51">
                  <c:v>21.08.2016</c:v>
                </c:pt>
                <c:pt idx="52">
                  <c:v>22.08.2016</c:v>
                </c:pt>
                <c:pt idx="53">
                  <c:v>23.08.2016</c:v>
                </c:pt>
                <c:pt idx="54">
                  <c:v>24.08.2016</c:v>
                </c:pt>
                <c:pt idx="55">
                  <c:v>25.08.2016</c:v>
                </c:pt>
                <c:pt idx="56">
                  <c:v>26.08.2016</c:v>
                </c:pt>
                <c:pt idx="57">
                  <c:v>27.08.2016</c:v>
                </c:pt>
                <c:pt idx="58">
                  <c:v>28.08.2016</c:v>
                </c:pt>
                <c:pt idx="59">
                  <c:v>29.08.2016</c:v>
                </c:pt>
                <c:pt idx="60">
                  <c:v>30.08.2016</c:v>
                </c:pt>
                <c:pt idx="61">
                  <c:v>31.08.2016</c:v>
                </c:pt>
                <c:pt idx="62">
                  <c:v>01.09.2016</c:v>
                </c:pt>
                <c:pt idx="63">
                  <c:v>02.09.2016</c:v>
                </c:pt>
                <c:pt idx="64">
                  <c:v>03.09.2016</c:v>
                </c:pt>
                <c:pt idx="65">
                  <c:v>04.09.2016</c:v>
                </c:pt>
                <c:pt idx="66">
                  <c:v>05.09.2016</c:v>
                </c:pt>
                <c:pt idx="67">
                  <c:v>06.09.2016</c:v>
                </c:pt>
                <c:pt idx="68">
                  <c:v>07.09.2016</c:v>
                </c:pt>
                <c:pt idx="69">
                  <c:v>08.09.2016</c:v>
                </c:pt>
                <c:pt idx="70">
                  <c:v>09.09.2016</c:v>
                </c:pt>
                <c:pt idx="71">
                  <c:v>10.09.2016</c:v>
                </c:pt>
                <c:pt idx="72">
                  <c:v>11.09.2016</c:v>
                </c:pt>
                <c:pt idx="73">
                  <c:v>12.09.2016</c:v>
                </c:pt>
                <c:pt idx="74">
                  <c:v>13.09.2016</c:v>
                </c:pt>
                <c:pt idx="75">
                  <c:v>14.09.2016</c:v>
                </c:pt>
                <c:pt idx="76">
                  <c:v>15.09.2016</c:v>
                </c:pt>
                <c:pt idx="77">
                  <c:v>16.09.2016</c:v>
                </c:pt>
                <c:pt idx="78">
                  <c:v>17.09.2016</c:v>
                </c:pt>
                <c:pt idx="79">
                  <c:v>18.09.2016</c:v>
                </c:pt>
                <c:pt idx="80">
                  <c:v>19.09.2016</c:v>
                </c:pt>
                <c:pt idx="81">
                  <c:v>20.09.2016</c:v>
                </c:pt>
                <c:pt idx="82">
                  <c:v>21.09.2016</c:v>
                </c:pt>
                <c:pt idx="83">
                  <c:v>22.09.2016</c:v>
                </c:pt>
                <c:pt idx="84">
                  <c:v>23.09.2016</c:v>
                </c:pt>
                <c:pt idx="85">
                  <c:v>24.09.2016</c:v>
                </c:pt>
                <c:pt idx="86">
                  <c:v>25.09.2016</c:v>
                </c:pt>
                <c:pt idx="87">
                  <c:v>26.09.2016</c:v>
                </c:pt>
                <c:pt idx="88">
                  <c:v>27.09.2016</c:v>
                </c:pt>
                <c:pt idx="89">
                  <c:v>28.09.2016</c:v>
                </c:pt>
                <c:pt idx="90">
                  <c:v>29.09.2016</c:v>
                </c:pt>
                <c:pt idx="91">
                  <c:v>30.09.2016</c:v>
                </c:pt>
                <c:pt idx="92">
                  <c:v>01.10.2016</c:v>
                </c:pt>
                <c:pt idx="93">
                  <c:v>02.10.2016</c:v>
                </c:pt>
                <c:pt idx="94">
                  <c:v>03.10.2016</c:v>
                </c:pt>
                <c:pt idx="95">
                  <c:v>04.10.2016</c:v>
                </c:pt>
                <c:pt idx="96">
                  <c:v>05.10.2016</c:v>
                </c:pt>
                <c:pt idx="97">
                  <c:v>06.10.2016</c:v>
                </c:pt>
                <c:pt idx="98">
                  <c:v>07.10.2016</c:v>
                </c:pt>
                <c:pt idx="99">
                  <c:v>08.10.2016</c:v>
                </c:pt>
                <c:pt idx="100">
                  <c:v>09.10.2016</c:v>
                </c:pt>
                <c:pt idx="101">
                  <c:v>10.10.2016</c:v>
                </c:pt>
                <c:pt idx="102">
                  <c:v>11.10.2016</c:v>
                </c:pt>
                <c:pt idx="103">
                  <c:v>12.10.2016</c:v>
                </c:pt>
                <c:pt idx="104">
                  <c:v>13.10.2016</c:v>
                </c:pt>
                <c:pt idx="105">
                  <c:v>14.10.2016</c:v>
                </c:pt>
                <c:pt idx="106">
                  <c:v>15.10.2016</c:v>
                </c:pt>
                <c:pt idx="107">
                  <c:v>16.10.2016</c:v>
                </c:pt>
                <c:pt idx="108">
                  <c:v>17.10.2016</c:v>
                </c:pt>
                <c:pt idx="109">
                  <c:v>18.10.2016</c:v>
                </c:pt>
                <c:pt idx="110">
                  <c:v>19.10.2016</c:v>
                </c:pt>
                <c:pt idx="111">
                  <c:v>20.10.2016</c:v>
                </c:pt>
                <c:pt idx="112">
                  <c:v>21.10.2016</c:v>
                </c:pt>
                <c:pt idx="113">
                  <c:v>22.10.2016</c:v>
                </c:pt>
                <c:pt idx="114">
                  <c:v>23.10.2016</c:v>
                </c:pt>
                <c:pt idx="115">
                  <c:v>24.10.2016</c:v>
                </c:pt>
                <c:pt idx="116">
                  <c:v>25.10.2016</c:v>
                </c:pt>
                <c:pt idx="117">
                  <c:v>26.10.2016</c:v>
                </c:pt>
                <c:pt idx="118">
                  <c:v>27.10.2016</c:v>
                </c:pt>
                <c:pt idx="119">
                  <c:v>28.10.2016</c:v>
                </c:pt>
                <c:pt idx="120">
                  <c:v>29.10.2016</c:v>
                </c:pt>
                <c:pt idx="121">
                  <c:v>30.10.2016</c:v>
                </c:pt>
                <c:pt idx="122">
                  <c:v>31.10.2016</c:v>
                </c:pt>
                <c:pt idx="123">
                  <c:v>01.11.2016</c:v>
                </c:pt>
                <c:pt idx="124">
                  <c:v>02.11.2016</c:v>
                </c:pt>
                <c:pt idx="125">
                  <c:v>03.11.2016</c:v>
                </c:pt>
                <c:pt idx="126">
                  <c:v>04.11.2016</c:v>
                </c:pt>
                <c:pt idx="127">
                  <c:v>05.11.2016</c:v>
                </c:pt>
                <c:pt idx="128">
                  <c:v>06.11.2016</c:v>
                </c:pt>
                <c:pt idx="129">
                  <c:v>07.11.2016</c:v>
                </c:pt>
                <c:pt idx="130">
                  <c:v>08.11.2016</c:v>
                </c:pt>
                <c:pt idx="131">
                  <c:v>09.11.2016</c:v>
                </c:pt>
                <c:pt idx="132">
                  <c:v>10.11.2016</c:v>
                </c:pt>
                <c:pt idx="133">
                  <c:v>11.11.2016</c:v>
                </c:pt>
                <c:pt idx="134">
                  <c:v>12.11.2016</c:v>
                </c:pt>
                <c:pt idx="135">
                  <c:v>13.11.2016</c:v>
                </c:pt>
                <c:pt idx="136">
                  <c:v>14.11.2016</c:v>
                </c:pt>
                <c:pt idx="137">
                  <c:v>15.11.2016</c:v>
                </c:pt>
                <c:pt idx="138">
                  <c:v>16.11.2016</c:v>
                </c:pt>
                <c:pt idx="139">
                  <c:v>17.11.2016</c:v>
                </c:pt>
                <c:pt idx="140">
                  <c:v>18.11.2016</c:v>
                </c:pt>
                <c:pt idx="141">
                  <c:v>19.11.2016</c:v>
                </c:pt>
                <c:pt idx="142">
                  <c:v>20.11.2016</c:v>
                </c:pt>
                <c:pt idx="143">
                  <c:v>21.11.2016</c:v>
                </c:pt>
                <c:pt idx="144">
                  <c:v>22.11.2016</c:v>
                </c:pt>
                <c:pt idx="145">
                  <c:v>23.11.2016</c:v>
                </c:pt>
                <c:pt idx="146">
                  <c:v>24.11.2016</c:v>
                </c:pt>
                <c:pt idx="147">
                  <c:v>25.11.2016</c:v>
                </c:pt>
                <c:pt idx="148">
                  <c:v>26.11.2016</c:v>
                </c:pt>
                <c:pt idx="149">
                  <c:v>27.11.2016</c:v>
                </c:pt>
                <c:pt idx="150">
                  <c:v>28.11.2016</c:v>
                </c:pt>
                <c:pt idx="151">
                  <c:v>29.11.2016</c:v>
                </c:pt>
                <c:pt idx="152">
                  <c:v>30.11.2016</c:v>
                </c:pt>
                <c:pt idx="153">
                  <c:v>01.12.2016</c:v>
                </c:pt>
                <c:pt idx="154">
                  <c:v>02.12.2016</c:v>
                </c:pt>
                <c:pt idx="155">
                  <c:v>03.12.2016</c:v>
                </c:pt>
                <c:pt idx="156">
                  <c:v>04.12.2016</c:v>
                </c:pt>
                <c:pt idx="157">
                  <c:v>05.12.2016</c:v>
                </c:pt>
                <c:pt idx="158">
                  <c:v>06.12.2016</c:v>
                </c:pt>
                <c:pt idx="159">
                  <c:v>07.12.2016</c:v>
                </c:pt>
                <c:pt idx="160">
                  <c:v>08.12.2016</c:v>
                </c:pt>
                <c:pt idx="161">
                  <c:v>09.12.2016</c:v>
                </c:pt>
                <c:pt idx="162">
                  <c:v>10.12.2016</c:v>
                </c:pt>
                <c:pt idx="163">
                  <c:v>11.12.2016</c:v>
                </c:pt>
                <c:pt idx="164">
                  <c:v>12.12.2016</c:v>
                </c:pt>
                <c:pt idx="165">
                  <c:v>13.12.2016</c:v>
                </c:pt>
                <c:pt idx="166">
                  <c:v>14.12.2016</c:v>
                </c:pt>
                <c:pt idx="167">
                  <c:v>15.12.2016</c:v>
                </c:pt>
                <c:pt idx="168">
                  <c:v>16.12.2016</c:v>
                </c:pt>
                <c:pt idx="169">
                  <c:v>17.12.2016</c:v>
                </c:pt>
                <c:pt idx="170">
                  <c:v>18.12.2016</c:v>
                </c:pt>
                <c:pt idx="171">
                  <c:v>19.12.2016</c:v>
                </c:pt>
                <c:pt idx="172">
                  <c:v>20.12.2016</c:v>
                </c:pt>
                <c:pt idx="173">
                  <c:v>21.12.2016</c:v>
                </c:pt>
                <c:pt idx="174">
                  <c:v>22.12.2016</c:v>
                </c:pt>
                <c:pt idx="175">
                  <c:v>23.12.2016</c:v>
                </c:pt>
                <c:pt idx="176">
                  <c:v>24.12.2016</c:v>
                </c:pt>
                <c:pt idx="177">
                  <c:v>25.12.2016</c:v>
                </c:pt>
                <c:pt idx="178">
                  <c:v>26.12.2016</c:v>
                </c:pt>
                <c:pt idx="179">
                  <c:v>27.12.2016</c:v>
                </c:pt>
                <c:pt idx="180">
                  <c:v>28.12.2016</c:v>
                </c:pt>
                <c:pt idx="181">
                  <c:v>29.12.2016</c:v>
                </c:pt>
                <c:pt idx="182">
                  <c:v>30.12.2016</c:v>
                </c:pt>
                <c:pt idx="183">
                  <c:v>31.12.2016</c:v>
                </c:pt>
                <c:pt idx="184">
                  <c:v>01.01.2017</c:v>
                </c:pt>
                <c:pt idx="185">
                  <c:v>02.01.2017</c:v>
                </c:pt>
                <c:pt idx="186">
                  <c:v>03.01.2017</c:v>
                </c:pt>
                <c:pt idx="187">
                  <c:v>04.01.2017</c:v>
                </c:pt>
                <c:pt idx="188">
                  <c:v>05.01.2017</c:v>
                </c:pt>
                <c:pt idx="189">
                  <c:v>06.01.2017</c:v>
                </c:pt>
                <c:pt idx="190">
                  <c:v>07.01.2017</c:v>
                </c:pt>
                <c:pt idx="191">
                  <c:v>08.01.2017</c:v>
                </c:pt>
                <c:pt idx="192">
                  <c:v>09.01.2017</c:v>
                </c:pt>
                <c:pt idx="193">
                  <c:v>10.01.2017</c:v>
                </c:pt>
                <c:pt idx="194">
                  <c:v>11.01.2017</c:v>
                </c:pt>
                <c:pt idx="195">
                  <c:v>12.01.2017</c:v>
                </c:pt>
                <c:pt idx="196">
                  <c:v>13.01.2017</c:v>
                </c:pt>
                <c:pt idx="197">
                  <c:v>14.01.2017</c:v>
                </c:pt>
                <c:pt idx="198">
                  <c:v>15.01.2017</c:v>
                </c:pt>
                <c:pt idx="199">
                  <c:v>16.01.2017</c:v>
                </c:pt>
                <c:pt idx="200">
                  <c:v>17.01.2017</c:v>
                </c:pt>
                <c:pt idx="201">
                  <c:v>18.01.2017</c:v>
                </c:pt>
                <c:pt idx="202">
                  <c:v>19.01.2017</c:v>
                </c:pt>
                <c:pt idx="203">
                  <c:v>20.01.2017</c:v>
                </c:pt>
                <c:pt idx="204">
                  <c:v>21.01.2017</c:v>
                </c:pt>
                <c:pt idx="205">
                  <c:v>22.01.2017</c:v>
                </c:pt>
                <c:pt idx="206">
                  <c:v>23.01.2017</c:v>
                </c:pt>
                <c:pt idx="207">
                  <c:v>24.01.2017</c:v>
                </c:pt>
                <c:pt idx="208">
                  <c:v>25.01.2017</c:v>
                </c:pt>
                <c:pt idx="209">
                  <c:v>26.01.2017</c:v>
                </c:pt>
                <c:pt idx="210">
                  <c:v>27.01.2017</c:v>
                </c:pt>
                <c:pt idx="211">
                  <c:v>28.01.2017</c:v>
                </c:pt>
                <c:pt idx="212">
                  <c:v>29.01.2017</c:v>
                </c:pt>
                <c:pt idx="213">
                  <c:v>30.01.2017</c:v>
                </c:pt>
                <c:pt idx="214">
                  <c:v>31.01.2017</c:v>
                </c:pt>
                <c:pt idx="215">
                  <c:v>01.02.2017</c:v>
                </c:pt>
                <c:pt idx="216">
                  <c:v>02.02.2017</c:v>
                </c:pt>
                <c:pt idx="217">
                  <c:v>03.02.2017</c:v>
                </c:pt>
                <c:pt idx="218">
                  <c:v>04.02.2017</c:v>
                </c:pt>
                <c:pt idx="219">
                  <c:v>05.02.2017</c:v>
                </c:pt>
                <c:pt idx="220">
                  <c:v>06.02.2017</c:v>
                </c:pt>
                <c:pt idx="221">
                  <c:v>07.02.2017</c:v>
                </c:pt>
                <c:pt idx="222">
                  <c:v>08.02.2017</c:v>
                </c:pt>
                <c:pt idx="223">
                  <c:v>09.02.2017</c:v>
                </c:pt>
                <c:pt idx="224">
                  <c:v>10.02.2017</c:v>
                </c:pt>
                <c:pt idx="225">
                  <c:v>11.02.2017</c:v>
                </c:pt>
                <c:pt idx="226">
                  <c:v>12.02.2017</c:v>
                </c:pt>
                <c:pt idx="227">
                  <c:v>13.02.2017</c:v>
                </c:pt>
                <c:pt idx="228">
                  <c:v>14.02.2017</c:v>
                </c:pt>
                <c:pt idx="229">
                  <c:v>15.02.2017</c:v>
                </c:pt>
                <c:pt idx="230">
                  <c:v>16.02.2017</c:v>
                </c:pt>
                <c:pt idx="231">
                  <c:v>17.02.2017</c:v>
                </c:pt>
                <c:pt idx="232">
                  <c:v>18.02.2017</c:v>
                </c:pt>
                <c:pt idx="233">
                  <c:v>19.02.2017</c:v>
                </c:pt>
                <c:pt idx="234">
                  <c:v>20.02.2017</c:v>
                </c:pt>
                <c:pt idx="235">
                  <c:v>21.02.2017</c:v>
                </c:pt>
                <c:pt idx="236">
                  <c:v>22.02.2017</c:v>
                </c:pt>
                <c:pt idx="237">
                  <c:v>23.02.2017</c:v>
                </c:pt>
                <c:pt idx="238">
                  <c:v>24.02.2017</c:v>
                </c:pt>
                <c:pt idx="239">
                  <c:v>25.02.2017</c:v>
                </c:pt>
                <c:pt idx="240">
                  <c:v>26.02.2017</c:v>
                </c:pt>
                <c:pt idx="241">
                  <c:v>27.02.2017</c:v>
                </c:pt>
                <c:pt idx="242">
                  <c:v>28.02.2017</c:v>
                </c:pt>
                <c:pt idx="243">
                  <c:v>01.03.2017</c:v>
                </c:pt>
                <c:pt idx="244">
                  <c:v>02.03.2017</c:v>
                </c:pt>
                <c:pt idx="245">
                  <c:v>03.03.2017</c:v>
                </c:pt>
                <c:pt idx="246">
                  <c:v>04.03.2017</c:v>
                </c:pt>
                <c:pt idx="247">
                  <c:v>05.03.2017</c:v>
                </c:pt>
                <c:pt idx="248">
                  <c:v>06.03.2017</c:v>
                </c:pt>
                <c:pt idx="249">
                  <c:v>07.03.2017</c:v>
                </c:pt>
                <c:pt idx="250">
                  <c:v>08.03.2017</c:v>
                </c:pt>
                <c:pt idx="251">
                  <c:v>09.03.2017</c:v>
                </c:pt>
                <c:pt idx="252">
                  <c:v>10.03.2017</c:v>
                </c:pt>
                <c:pt idx="253">
                  <c:v>11.03.2017</c:v>
                </c:pt>
                <c:pt idx="254">
                  <c:v>12.03.2017</c:v>
                </c:pt>
                <c:pt idx="255">
                  <c:v>13.03.2017</c:v>
                </c:pt>
                <c:pt idx="256">
                  <c:v>14.03.2017</c:v>
                </c:pt>
                <c:pt idx="257">
                  <c:v>15.03.2017</c:v>
                </c:pt>
                <c:pt idx="258">
                  <c:v>16.03.2017</c:v>
                </c:pt>
                <c:pt idx="259">
                  <c:v>17.03.2017</c:v>
                </c:pt>
                <c:pt idx="260">
                  <c:v>18.03.2017</c:v>
                </c:pt>
                <c:pt idx="261">
                  <c:v>19.03.2017</c:v>
                </c:pt>
                <c:pt idx="262">
                  <c:v>20.03.2017</c:v>
                </c:pt>
                <c:pt idx="263">
                  <c:v>21.03.2017</c:v>
                </c:pt>
                <c:pt idx="264">
                  <c:v>22.03.2017</c:v>
                </c:pt>
                <c:pt idx="265">
                  <c:v>23.03.2017</c:v>
                </c:pt>
                <c:pt idx="266">
                  <c:v>24.03.2017</c:v>
                </c:pt>
                <c:pt idx="267">
                  <c:v>25.03.2017</c:v>
                </c:pt>
                <c:pt idx="268">
                  <c:v>26.03.2017</c:v>
                </c:pt>
                <c:pt idx="269">
                  <c:v>27.03.2017</c:v>
                </c:pt>
                <c:pt idx="270">
                  <c:v>28.03.2017</c:v>
                </c:pt>
                <c:pt idx="271">
                  <c:v>29.03.2017</c:v>
                </c:pt>
                <c:pt idx="272">
                  <c:v>30.03.2017</c:v>
                </c:pt>
                <c:pt idx="273">
                  <c:v>31.03.2017</c:v>
                </c:pt>
                <c:pt idx="274">
                  <c:v>01.04.2017</c:v>
                </c:pt>
                <c:pt idx="275">
                  <c:v>02.04.2017</c:v>
                </c:pt>
                <c:pt idx="276">
                  <c:v>03.04.2017</c:v>
                </c:pt>
                <c:pt idx="277">
                  <c:v>04.04.2017</c:v>
                </c:pt>
                <c:pt idx="278">
                  <c:v>05.04.2017</c:v>
                </c:pt>
                <c:pt idx="279">
                  <c:v>06.04.2017</c:v>
                </c:pt>
                <c:pt idx="280">
                  <c:v>07.04.2017</c:v>
                </c:pt>
                <c:pt idx="281">
                  <c:v>08.04.2017</c:v>
                </c:pt>
                <c:pt idx="282">
                  <c:v>09.04.2017</c:v>
                </c:pt>
                <c:pt idx="283">
                  <c:v>10.04.2017</c:v>
                </c:pt>
                <c:pt idx="284">
                  <c:v>11.04.2017</c:v>
                </c:pt>
                <c:pt idx="285">
                  <c:v>12.04.2017</c:v>
                </c:pt>
                <c:pt idx="286">
                  <c:v>13.04.2017</c:v>
                </c:pt>
                <c:pt idx="287">
                  <c:v>14.04.2017</c:v>
                </c:pt>
                <c:pt idx="288">
                  <c:v>15.04.2017</c:v>
                </c:pt>
                <c:pt idx="289">
                  <c:v>16.04.2017</c:v>
                </c:pt>
                <c:pt idx="290">
                  <c:v>17.04.2017</c:v>
                </c:pt>
                <c:pt idx="291">
                  <c:v>18.04.2017</c:v>
                </c:pt>
                <c:pt idx="292">
                  <c:v>19.04.2017</c:v>
                </c:pt>
                <c:pt idx="293">
                  <c:v>20.04.2017</c:v>
                </c:pt>
                <c:pt idx="294">
                  <c:v>21.04.2017</c:v>
                </c:pt>
                <c:pt idx="295">
                  <c:v>22.04.2017</c:v>
                </c:pt>
                <c:pt idx="296">
                  <c:v>23.04.2017</c:v>
                </c:pt>
                <c:pt idx="297">
                  <c:v>24.04.2017</c:v>
                </c:pt>
                <c:pt idx="298">
                  <c:v>25.04.2017</c:v>
                </c:pt>
                <c:pt idx="299">
                  <c:v>26.04.2017</c:v>
                </c:pt>
                <c:pt idx="300">
                  <c:v>27.04.2017</c:v>
                </c:pt>
                <c:pt idx="301">
                  <c:v>28.04.2017</c:v>
                </c:pt>
                <c:pt idx="302">
                  <c:v>29.04.2017</c:v>
                </c:pt>
                <c:pt idx="303">
                  <c:v>30.04.2017</c:v>
                </c:pt>
                <c:pt idx="304">
                  <c:v>01.05.2017</c:v>
                </c:pt>
                <c:pt idx="305">
                  <c:v>02.05.2017</c:v>
                </c:pt>
                <c:pt idx="306">
                  <c:v>03.05.2017</c:v>
                </c:pt>
                <c:pt idx="307">
                  <c:v>04.05.2017</c:v>
                </c:pt>
                <c:pt idx="308">
                  <c:v>05.05.2017</c:v>
                </c:pt>
                <c:pt idx="309">
                  <c:v>06.05.2017</c:v>
                </c:pt>
                <c:pt idx="310">
                  <c:v>07.05.2017</c:v>
                </c:pt>
                <c:pt idx="311">
                  <c:v>08.05.2017</c:v>
                </c:pt>
                <c:pt idx="312">
                  <c:v>09.05.2017</c:v>
                </c:pt>
                <c:pt idx="313">
                  <c:v>10.05.2017</c:v>
                </c:pt>
                <c:pt idx="314">
                  <c:v>11.05.2017</c:v>
                </c:pt>
                <c:pt idx="315">
                  <c:v>12.05.2017</c:v>
                </c:pt>
                <c:pt idx="316">
                  <c:v>13.05.2017</c:v>
                </c:pt>
                <c:pt idx="317">
                  <c:v>14.05.2017</c:v>
                </c:pt>
                <c:pt idx="318">
                  <c:v>15.05.2017</c:v>
                </c:pt>
                <c:pt idx="319">
                  <c:v>16.05.2017</c:v>
                </c:pt>
                <c:pt idx="320">
                  <c:v>17.05.2017</c:v>
                </c:pt>
                <c:pt idx="321">
                  <c:v>18.05.2017</c:v>
                </c:pt>
                <c:pt idx="322">
                  <c:v>19.05.2017</c:v>
                </c:pt>
                <c:pt idx="323">
                  <c:v>20.05.2017</c:v>
                </c:pt>
                <c:pt idx="324">
                  <c:v>21.05.2017</c:v>
                </c:pt>
                <c:pt idx="325">
                  <c:v>22.05.2017</c:v>
                </c:pt>
                <c:pt idx="326">
                  <c:v>23.05.2017</c:v>
                </c:pt>
                <c:pt idx="327">
                  <c:v>24.05.2017</c:v>
                </c:pt>
                <c:pt idx="328">
                  <c:v>25.05.2017</c:v>
                </c:pt>
                <c:pt idx="329">
                  <c:v>26.05.2017</c:v>
                </c:pt>
                <c:pt idx="330">
                  <c:v>27.05.2017</c:v>
                </c:pt>
                <c:pt idx="331">
                  <c:v>28.05.2017</c:v>
                </c:pt>
                <c:pt idx="332">
                  <c:v>29.05.2017</c:v>
                </c:pt>
                <c:pt idx="333">
                  <c:v>30.05.2017</c:v>
                </c:pt>
                <c:pt idx="334">
                  <c:v>31.05.2017</c:v>
                </c:pt>
                <c:pt idx="335">
                  <c:v>01.06.2017</c:v>
                </c:pt>
                <c:pt idx="336">
                  <c:v>02.06.2017</c:v>
                </c:pt>
                <c:pt idx="337">
                  <c:v>03.06.2017</c:v>
                </c:pt>
                <c:pt idx="338">
                  <c:v>04.06.2017</c:v>
                </c:pt>
                <c:pt idx="339">
                  <c:v>05.06.2017</c:v>
                </c:pt>
                <c:pt idx="340">
                  <c:v>06.06.2017</c:v>
                </c:pt>
                <c:pt idx="341">
                  <c:v>07.06.2017</c:v>
                </c:pt>
                <c:pt idx="342">
                  <c:v>08.06.2017</c:v>
                </c:pt>
                <c:pt idx="343">
                  <c:v>09.06.2017</c:v>
                </c:pt>
                <c:pt idx="344">
                  <c:v>10.06.2017</c:v>
                </c:pt>
                <c:pt idx="345">
                  <c:v>11.06.2017</c:v>
                </c:pt>
                <c:pt idx="346">
                  <c:v>12.06.2017</c:v>
                </c:pt>
                <c:pt idx="347">
                  <c:v>13.06.2017</c:v>
                </c:pt>
                <c:pt idx="348">
                  <c:v>14.06.2017</c:v>
                </c:pt>
                <c:pt idx="349">
                  <c:v>15.06.2017</c:v>
                </c:pt>
                <c:pt idx="350">
                  <c:v>16.06.2017</c:v>
                </c:pt>
                <c:pt idx="351">
                  <c:v>17.06.2017</c:v>
                </c:pt>
                <c:pt idx="352">
                  <c:v>18.06.2017</c:v>
                </c:pt>
                <c:pt idx="353">
                  <c:v>19.06.2017</c:v>
                </c:pt>
                <c:pt idx="354">
                  <c:v>20.06.2017</c:v>
                </c:pt>
                <c:pt idx="355">
                  <c:v>21.06.2017</c:v>
                </c:pt>
                <c:pt idx="356">
                  <c:v>22.06.2017</c:v>
                </c:pt>
                <c:pt idx="357">
                  <c:v>23.06.2017</c:v>
                </c:pt>
                <c:pt idx="358">
                  <c:v>24.06.2017</c:v>
                </c:pt>
                <c:pt idx="359">
                  <c:v>25.06.2017</c:v>
                </c:pt>
                <c:pt idx="360">
                  <c:v>26.06.2017</c:v>
                </c:pt>
                <c:pt idx="361">
                  <c:v>27.06.2017</c:v>
                </c:pt>
                <c:pt idx="362">
                  <c:v>28.06.2017</c:v>
                </c:pt>
                <c:pt idx="363">
                  <c:v>29.06.2017</c:v>
                </c:pt>
                <c:pt idx="364">
                  <c:v>30.06.2017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14180</c:v>
                </c:pt>
                <c:pt idx="1">
                  <c:v>14188</c:v>
                </c:pt>
                <c:pt idx="2">
                  <c:v>14192</c:v>
                </c:pt>
                <c:pt idx="3">
                  <c:v>14197</c:v>
                </c:pt>
                <c:pt idx="4">
                  <c:v>14196</c:v>
                </c:pt>
                <c:pt idx="5">
                  <c:v>14201</c:v>
                </c:pt>
                <c:pt idx="6">
                  <c:v>14203</c:v>
                </c:pt>
                <c:pt idx="7">
                  <c:v>14208</c:v>
                </c:pt>
                <c:pt idx="8">
                  <c:v>14207</c:v>
                </c:pt>
                <c:pt idx="9">
                  <c:v>14206</c:v>
                </c:pt>
                <c:pt idx="10">
                  <c:v>14208</c:v>
                </c:pt>
                <c:pt idx="11">
                  <c:v>14215</c:v>
                </c:pt>
                <c:pt idx="12">
                  <c:v>14224</c:v>
                </c:pt>
                <c:pt idx="13">
                  <c:v>14228</c:v>
                </c:pt>
                <c:pt idx="14">
                  <c:v>14227</c:v>
                </c:pt>
                <c:pt idx="15">
                  <c:v>14228</c:v>
                </c:pt>
                <c:pt idx="16">
                  <c:v>14226</c:v>
                </c:pt>
                <c:pt idx="17">
                  <c:v>14223</c:v>
                </c:pt>
                <c:pt idx="18">
                  <c:v>14230</c:v>
                </c:pt>
                <c:pt idx="19">
                  <c:v>14232</c:v>
                </c:pt>
                <c:pt idx="20">
                  <c:v>14234</c:v>
                </c:pt>
                <c:pt idx="21">
                  <c:v>14234</c:v>
                </c:pt>
                <c:pt idx="22">
                  <c:v>14238</c:v>
                </c:pt>
                <c:pt idx="23">
                  <c:v>14242</c:v>
                </c:pt>
                <c:pt idx="24">
                  <c:v>14245</c:v>
                </c:pt>
                <c:pt idx="25">
                  <c:v>14245</c:v>
                </c:pt>
                <c:pt idx="26">
                  <c:v>14244</c:v>
                </c:pt>
                <c:pt idx="27">
                  <c:v>14247</c:v>
                </c:pt>
                <c:pt idx="28">
                  <c:v>14252</c:v>
                </c:pt>
                <c:pt idx="29">
                  <c:v>14258</c:v>
                </c:pt>
                <c:pt idx="30">
                  <c:v>14259</c:v>
                </c:pt>
                <c:pt idx="31">
                  <c:v>14266</c:v>
                </c:pt>
                <c:pt idx="32">
                  <c:v>14269</c:v>
                </c:pt>
                <c:pt idx="33">
                  <c:v>14272</c:v>
                </c:pt>
                <c:pt idx="34">
                  <c:v>14270</c:v>
                </c:pt>
                <c:pt idx="35">
                  <c:v>14274</c:v>
                </c:pt>
                <c:pt idx="36">
                  <c:v>14279</c:v>
                </c:pt>
                <c:pt idx="37">
                  <c:v>14279</c:v>
                </c:pt>
                <c:pt idx="38">
                  <c:v>14284</c:v>
                </c:pt>
                <c:pt idx="39">
                  <c:v>14286</c:v>
                </c:pt>
                <c:pt idx="40">
                  <c:v>14294</c:v>
                </c:pt>
                <c:pt idx="41">
                  <c:v>14293</c:v>
                </c:pt>
                <c:pt idx="42">
                  <c:v>14298</c:v>
                </c:pt>
                <c:pt idx="43">
                  <c:v>14294</c:v>
                </c:pt>
                <c:pt idx="44">
                  <c:v>14296</c:v>
                </c:pt>
                <c:pt idx="45">
                  <c:v>14298</c:v>
                </c:pt>
                <c:pt idx="46">
                  <c:v>14296</c:v>
                </c:pt>
                <c:pt idx="47">
                  <c:v>14298</c:v>
                </c:pt>
                <c:pt idx="48">
                  <c:v>14293</c:v>
                </c:pt>
                <c:pt idx="49">
                  <c:v>14296</c:v>
                </c:pt>
                <c:pt idx="50">
                  <c:v>14296</c:v>
                </c:pt>
                <c:pt idx="51">
                  <c:v>14300</c:v>
                </c:pt>
                <c:pt idx="52">
                  <c:v>14303</c:v>
                </c:pt>
                <c:pt idx="53">
                  <c:v>14305</c:v>
                </c:pt>
                <c:pt idx="54">
                  <c:v>14306</c:v>
                </c:pt>
                <c:pt idx="55">
                  <c:v>14307</c:v>
                </c:pt>
                <c:pt idx="56">
                  <c:v>14308</c:v>
                </c:pt>
                <c:pt idx="57">
                  <c:v>14309</c:v>
                </c:pt>
                <c:pt idx="58">
                  <c:v>14310</c:v>
                </c:pt>
                <c:pt idx="60">
                  <c:v>14306</c:v>
                </c:pt>
                <c:pt idx="61">
                  <c:v>14306</c:v>
                </c:pt>
                <c:pt idx="62">
                  <c:v>14319</c:v>
                </c:pt>
                <c:pt idx="63">
                  <c:v>14320</c:v>
                </c:pt>
                <c:pt idx="64">
                  <c:v>14321</c:v>
                </c:pt>
                <c:pt idx="65">
                  <c:v>14323</c:v>
                </c:pt>
                <c:pt idx="66">
                  <c:v>14328</c:v>
                </c:pt>
                <c:pt idx="67">
                  <c:v>14332</c:v>
                </c:pt>
                <c:pt idx="68">
                  <c:v>14330</c:v>
                </c:pt>
                <c:pt idx="69">
                  <c:v>14333</c:v>
                </c:pt>
                <c:pt idx="70">
                  <c:v>14333</c:v>
                </c:pt>
                <c:pt idx="71">
                  <c:v>14328</c:v>
                </c:pt>
                <c:pt idx="72">
                  <c:v>14323</c:v>
                </c:pt>
                <c:pt idx="73">
                  <c:v>14327</c:v>
                </c:pt>
                <c:pt idx="74">
                  <c:v>14325</c:v>
                </c:pt>
                <c:pt idx="75">
                  <c:v>14849</c:v>
                </c:pt>
                <c:pt idx="76">
                  <c:v>15583</c:v>
                </c:pt>
                <c:pt idx="77">
                  <c:v>16469</c:v>
                </c:pt>
                <c:pt idx="78">
                  <c:v>17180</c:v>
                </c:pt>
                <c:pt idx="79">
                  <c:v>17561</c:v>
                </c:pt>
                <c:pt idx="80">
                  <c:v>17674</c:v>
                </c:pt>
                <c:pt idx="81">
                  <c:v>17726</c:v>
                </c:pt>
                <c:pt idx="82">
                  <c:v>17845</c:v>
                </c:pt>
                <c:pt idx="83">
                  <c:v>17882</c:v>
                </c:pt>
                <c:pt idx="84">
                  <c:v>17919</c:v>
                </c:pt>
                <c:pt idx="85">
                  <c:v>17929</c:v>
                </c:pt>
                <c:pt idx="86">
                  <c:v>17944</c:v>
                </c:pt>
                <c:pt idx="87">
                  <c:v>17952</c:v>
                </c:pt>
                <c:pt idx="88">
                  <c:v>18027</c:v>
                </c:pt>
                <c:pt idx="89">
                  <c:v>18053</c:v>
                </c:pt>
                <c:pt idx="90">
                  <c:v>18080</c:v>
                </c:pt>
                <c:pt idx="91">
                  <c:v>18114</c:v>
                </c:pt>
                <c:pt idx="92">
                  <c:v>18153</c:v>
                </c:pt>
                <c:pt idx="93">
                  <c:v>18184</c:v>
                </c:pt>
                <c:pt idx="94">
                  <c:v>18223</c:v>
                </c:pt>
                <c:pt idx="95">
                  <c:v>18260</c:v>
                </c:pt>
                <c:pt idx="96">
                  <c:v>18275</c:v>
                </c:pt>
                <c:pt idx="97">
                  <c:v>18292</c:v>
                </c:pt>
                <c:pt idx="98">
                  <c:v>18297</c:v>
                </c:pt>
                <c:pt idx="99">
                  <c:v>18308</c:v>
                </c:pt>
                <c:pt idx="100">
                  <c:v>18315</c:v>
                </c:pt>
                <c:pt idx="101">
                  <c:v>18316</c:v>
                </c:pt>
                <c:pt idx="102">
                  <c:v>18324</c:v>
                </c:pt>
                <c:pt idx="103">
                  <c:v>18337</c:v>
                </c:pt>
                <c:pt idx="104">
                  <c:v>18340</c:v>
                </c:pt>
                <c:pt idx="105">
                  <c:v>18365</c:v>
                </c:pt>
                <c:pt idx="106">
                  <c:v>18379</c:v>
                </c:pt>
                <c:pt idx="107">
                  <c:v>18391</c:v>
                </c:pt>
                <c:pt idx="108">
                  <c:v>18491</c:v>
                </c:pt>
                <c:pt idx="109">
                  <c:v>18532</c:v>
                </c:pt>
                <c:pt idx="110">
                  <c:v>18553</c:v>
                </c:pt>
                <c:pt idx="111">
                  <c:v>18571</c:v>
                </c:pt>
                <c:pt idx="112">
                  <c:v>18579</c:v>
                </c:pt>
                <c:pt idx="113">
                  <c:v>18585</c:v>
                </c:pt>
                <c:pt idx="114">
                  <c:v>18592</c:v>
                </c:pt>
                <c:pt idx="115">
                  <c:v>18600</c:v>
                </c:pt>
                <c:pt idx="116">
                  <c:v>18599</c:v>
                </c:pt>
                <c:pt idx="117">
                  <c:v>18600</c:v>
                </c:pt>
                <c:pt idx="118">
                  <c:v>18617</c:v>
                </c:pt>
                <c:pt idx="120">
                  <c:v>18627</c:v>
                </c:pt>
                <c:pt idx="121">
                  <c:v>18631</c:v>
                </c:pt>
                <c:pt idx="122">
                  <c:v>18636</c:v>
                </c:pt>
                <c:pt idx="123">
                  <c:v>18643</c:v>
                </c:pt>
                <c:pt idx="124">
                  <c:v>18657</c:v>
                </c:pt>
                <c:pt idx="125">
                  <c:v>18664</c:v>
                </c:pt>
                <c:pt idx="126">
                  <c:v>18669</c:v>
                </c:pt>
                <c:pt idx="127">
                  <c:v>18675</c:v>
                </c:pt>
                <c:pt idx="128">
                  <c:v>18677</c:v>
                </c:pt>
                <c:pt idx="129">
                  <c:v>18682</c:v>
                </c:pt>
                <c:pt idx="130">
                  <c:v>18683</c:v>
                </c:pt>
                <c:pt idx="131">
                  <c:v>18680</c:v>
                </c:pt>
                <c:pt idx="132">
                  <c:v>18680</c:v>
                </c:pt>
                <c:pt idx="133">
                  <c:v>18679</c:v>
                </c:pt>
                <c:pt idx="134">
                  <c:v>18682</c:v>
                </c:pt>
                <c:pt idx="135">
                  <c:v>18699</c:v>
                </c:pt>
                <c:pt idx="136">
                  <c:v>18707</c:v>
                </c:pt>
                <c:pt idx="137">
                  <c:v>18706</c:v>
                </c:pt>
                <c:pt idx="138">
                  <c:v>18712</c:v>
                </c:pt>
                <c:pt idx="139">
                  <c:v>18721</c:v>
                </c:pt>
                <c:pt idx="140">
                  <c:v>18732</c:v>
                </c:pt>
                <c:pt idx="141">
                  <c:v>18731</c:v>
                </c:pt>
                <c:pt idx="142">
                  <c:v>18735</c:v>
                </c:pt>
                <c:pt idx="143">
                  <c:v>18742</c:v>
                </c:pt>
                <c:pt idx="144">
                  <c:v>18740</c:v>
                </c:pt>
                <c:pt idx="145">
                  <c:v>18740</c:v>
                </c:pt>
                <c:pt idx="146">
                  <c:v>18742</c:v>
                </c:pt>
                <c:pt idx="147">
                  <c:v>18750</c:v>
                </c:pt>
                <c:pt idx="148">
                  <c:v>18756</c:v>
                </c:pt>
                <c:pt idx="149">
                  <c:v>18768</c:v>
                </c:pt>
                <c:pt idx="150">
                  <c:v>18769</c:v>
                </c:pt>
                <c:pt idx="151">
                  <c:v>18773</c:v>
                </c:pt>
                <c:pt idx="152">
                  <c:v>18782</c:v>
                </c:pt>
                <c:pt idx="153">
                  <c:v>18786</c:v>
                </c:pt>
                <c:pt idx="154">
                  <c:v>18793</c:v>
                </c:pt>
                <c:pt idx="155">
                  <c:v>18808</c:v>
                </c:pt>
                <c:pt idx="156">
                  <c:v>18804</c:v>
                </c:pt>
                <c:pt idx="157">
                  <c:v>18804</c:v>
                </c:pt>
                <c:pt idx="158">
                  <c:v>18817</c:v>
                </c:pt>
                <c:pt idx="159">
                  <c:v>18842</c:v>
                </c:pt>
                <c:pt idx="160">
                  <c:v>18847</c:v>
                </c:pt>
                <c:pt idx="161">
                  <c:v>18844</c:v>
                </c:pt>
                <c:pt idx="162">
                  <c:v>18853</c:v>
                </c:pt>
                <c:pt idx="163">
                  <c:v>18867</c:v>
                </c:pt>
                <c:pt idx="164">
                  <c:v>18871</c:v>
                </c:pt>
                <c:pt idx="165">
                  <c:v>18961</c:v>
                </c:pt>
                <c:pt idx="166">
                  <c:v>19030</c:v>
                </c:pt>
                <c:pt idx="167">
                  <c:v>19121</c:v>
                </c:pt>
                <c:pt idx="168">
                  <c:v>19150</c:v>
                </c:pt>
                <c:pt idx="169">
                  <c:v>19164</c:v>
                </c:pt>
                <c:pt idx="170">
                  <c:v>19190</c:v>
                </c:pt>
                <c:pt idx="171">
                  <c:v>19207</c:v>
                </c:pt>
                <c:pt idx="172">
                  <c:v>19213</c:v>
                </c:pt>
                <c:pt idx="173">
                  <c:v>19230</c:v>
                </c:pt>
                <c:pt idx="174">
                  <c:v>19300</c:v>
                </c:pt>
                <c:pt idx="175">
                  <c:v>19560</c:v>
                </c:pt>
                <c:pt idx="176">
                  <c:v>19731</c:v>
                </c:pt>
                <c:pt idx="177">
                  <c:v>19833</c:v>
                </c:pt>
                <c:pt idx="178">
                  <c:v>19871</c:v>
                </c:pt>
                <c:pt idx="180">
                  <c:v>19892</c:v>
                </c:pt>
                <c:pt idx="181">
                  <c:v>19904</c:v>
                </c:pt>
                <c:pt idx="182">
                  <c:v>19912</c:v>
                </c:pt>
                <c:pt idx="183">
                  <c:v>19931</c:v>
                </c:pt>
                <c:pt idx="184">
                  <c:v>19934</c:v>
                </c:pt>
                <c:pt idx="185">
                  <c:v>19937</c:v>
                </c:pt>
                <c:pt idx="186">
                  <c:v>19941</c:v>
                </c:pt>
                <c:pt idx="187">
                  <c:v>19946</c:v>
                </c:pt>
                <c:pt idx="188">
                  <c:v>19949</c:v>
                </c:pt>
                <c:pt idx="189">
                  <c:v>19949</c:v>
                </c:pt>
                <c:pt idx="190">
                  <c:v>19947</c:v>
                </c:pt>
                <c:pt idx="191">
                  <c:v>19956</c:v>
                </c:pt>
                <c:pt idx="192">
                  <c:v>19955</c:v>
                </c:pt>
                <c:pt idx="193">
                  <c:v>19957</c:v>
                </c:pt>
                <c:pt idx="194">
                  <c:v>19967</c:v>
                </c:pt>
                <c:pt idx="195">
                  <c:v>19977</c:v>
                </c:pt>
                <c:pt idx="196">
                  <c:v>19985</c:v>
                </c:pt>
                <c:pt idx="197">
                  <c:v>20007</c:v>
                </c:pt>
                <c:pt idx="198">
                  <c:v>20017</c:v>
                </c:pt>
                <c:pt idx="199">
                  <c:v>20019</c:v>
                </c:pt>
                <c:pt idx="200">
                  <c:v>20028</c:v>
                </c:pt>
                <c:pt idx="201">
                  <c:v>20029</c:v>
                </c:pt>
                <c:pt idx="202">
                  <c:v>20043</c:v>
                </c:pt>
                <c:pt idx="203">
                  <c:v>20046</c:v>
                </c:pt>
                <c:pt idx="204">
                  <c:v>20046</c:v>
                </c:pt>
                <c:pt idx="205">
                  <c:v>20058</c:v>
                </c:pt>
                <c:pt idx="206">
                  <c:v>20074</c:v>
                </c:pt>
                <c:pt idx="207">
                  <c:v>20069</c:v>
                </c:pt>
                <c:pt idx="208">
                  <c:v>20073</c:v>
                </c:pt>
                <c:pt idx="209">
                  <c:v>20080</c:v>
                </c:pt>
                <c:pt idx="210">
                  <c:v>20125</c:v>
                </c:pt>
                <c:pt idx="211">
                  <c:v>20130</c:v>
                </c:pt>
                <c:pt idx="212">
                  <c:v>20135</c:v>
                </c:pt>
                <c:pt idx="213">
                  <c:v>20138</c:v>
                </c:pt>
                <c:pt idx="214">
                  <c:v>20179</c:v>
                </c:pt>
                <c:pt idx="215">
                  <c:v>20195</c:v>
                </c:pt>
                <c:pt idx="216">
                  <c:v>20210</c:v>
                </c:pt>
                <c:pt idx="217">
                  <c:v>20217</c:v>
                </c:pt>
                <c:pt idx="218">
                  <c:v>20224</c:v>
                </c:pt>
                <c:pt idx="219">
                  <c:v>20225</c:v>
                </c:pt>
                <c:pt idx="220">
                  <c:v>20229</c:v>
                </c:pt>
                <c:pt idx="221">
                  <c:v>20229</c:v>
                </c:pt>
                <c:pt idx="222">
                  <c:v>20226</c:v>
                </c:pt>
                <c:pt idx="223">
                  <c:v>20226</c:v>
                </c:pt>
                <c:pt idx="224">
                  <c:v>20221</c:v>
                </c:pt>
                <c:pt idx="225">
                  <c:v>20230</c:v>
                </c:pt>
                <c:pt idx="226">
                  <c:v>20232</c:v>
                </c:pt>
                <c:pt idx="227">
                  <c:v>20233</c:v>
                </c:pt>
                <c:pt idx="228">
                  <c:v>20241</c:v>
                </c:pt>
                <c:pt idx="229">
                  <c:v>20244</c:v>
                </c:pt>
                <c:pt idx="230">
                  <c:v>20245</c:v>
                </c:pt>
                <c:pt idx="231">
                  <c:v>20240</c:v>
                </c:pt>
                <c:pt idx="232">
                  <c:v>20252</c:v>
                </c:pt>
                <c:pt idx="233">
                  <c:v>20255</c:v>
                </c:pt>
                <c:pt idx="234">
                  <c:v>20277</c:v>
                </c:pt>
                <c:pt idx="235">
                  <c:v>20285</c:v>
                </c:pt>
                <c:pt idx="236">
                  <c:v>20287</c:v>
                </c:pt>
                <c:pt idx="237">
                  <c:v>20292</c:v>
                </c:pt>
                <c:pt idx="238">
                  <c:v>20290</c:v>
                </c:pt>
                <c:pt idx="240">
                  <c:v>20302</c:v>
                </c:pt>
                <c:pt idx="241">
                  <c:v>20304</c:v>
                </c:pt>
                <c:pt idx="242">
                  <c:v>20305</c:v>
                </c:pt>
                <c:pt idx="243">
                  <c:v>20314</c:v>
                </c:pt>
                <c:pt idx="244">
                  <c:v>20319</c:v>
                </c:pt>
                <c:pt idx="245">
                  <c:v>20322</c:v>
                </c:pt>
                <c:pt idx="246">
                  <c:v>20332</c:v>
                </c:pt>
                <c:pt idx="247">
                  <c:v>20336</c:v>
                </c:pt>
                <c:pt idx="248">
                  <c:v>20336</c:v>
                </c:pt>
                <c:pt idx="249">
                  <c:v>20337</c:v>
                </c:pt>
                <c:pt idx="250">
                  <c:v>20340</c:v>
                </c:pt>
                <c:pt idx="251">
                  <c:v>20347</c:v>
                </c:pt>
                <c:pt idx="252">
                  <c:v>20348</c:v>
                </c:pt>
                <c:pt idx="253">
                  <c:v>20350</c:v>
                </c:pt>
                <c:pt idx="254">
                  <c:v>20353</c:v>
                </c:pt>
                <c:pt idx="255">
                  <c:v>20353</c:v>
                </c:pt>
                <c:pt idx="256">
                  <c:v>20353</c:v>
                </c:pt>
                <c:pt idx="257">
                  <c:v>20357</c:v>
                </c:pt>
                <c:pt idx="258">
                  <c:v>20359</c:v>
                </c:pt>
                <c:pt idx="259">
                  <c:v>20362</c:v>
                </c:pt>
                <c:pt idx="260">
                  <c:v>20374</c:v>
                </c:pt>
                <c:pt idx="261">
                  <c:v>20373</c:v>
                </c:pt>
                <c:pt idx="262">
                  <c:v>20395</c:v>
                </c:pt>
                <c:pt idx="263">
                  <c:v>20419</c:v>
                </c:pt>
                <c:pt idx="264">
                  <c:v>20423</c:v>
                </c:pt>
                <c:pt idx="265">
                  <c:v>20420</c:v>
                </c:pt>
                <c:pt idx="266">
                  <c:v>20423</c:v>
                </c:pt>
                <c:pt idx="267">
                  <c:v>20422</c:v>
                </c:pt>
                <c:pt idx="268">
                  <c:v>20421</c:v>
                </c:pt>
                <c:pt idx="269">
                  <c:v>20423</c:v>
                </c:pt>
                <c:pt idx="270">
                  <c:v>20428</c:v>
                </c:pt>
                <c:pt idx="271">
                  <c:v>20448</c:v>
                </c:pt>
                <c:pt idx="272">
                  <c:v>20462</c:v>
                </c:pt>
                <c:pt idx="273">
                  <c:v>20468</c:v>
                </c:pt>
                <c:pt idx="274">
                  <c:v>20480</c:v>
                </c:pt>
                <c:pt idx="275">
                  <c:v>20483</c:v>
                </c:pt>
                <c:pt idx="276">
                  <c:v>20501</c:v>
                </c:pt>
                <c:pt idx="277">
                  <c:v>20505</c:v>
                </c:pt>
                <c:pt idx="278">
                  <c:v>20507</c:v>
                </c:pt>
                <c:pt idx="279">
                  <c:v>20515</c:v>
                </c:pt>
                <c:pt idx="280">
                  <c:v>20519</c:v>
                </c:pt>
                <c:pt idx="281">
                  <c:v>20525</c:v>
                </c:pt>
                <c:pt idx="282">
                  <c:v>20524</c:v>
                </c:pt>
                <c:pt idx="283">
                  <c:v>20617</c:v>
                </c:pt>
                <c:pt idx="284">
                  <c:v>20650</c:v>
                </c:pt>
                <c:pt idx="285">
                  <c:v>20656</c:v>
                </c:pt>
                <c:pt idx="286">
                  <c:v>20661</c:v>
                </c:pt>
                <c:pt idx="287">
                  <c:v>20667</c:v>
                </c:pt>
                <c:pt idx="288">
                  <c:v>20717</c:v>
                </c:pt>
                <c:pt idx="289">
                  <c:v>20773</c:v>
                </c:pt>
                <c:pt idx="290">
                  <c:v>20831</c:v>
                </c:pt>
                <c:pt idx="291">
                  <c:v>20837</c:v>
                </c:pt>
                <c:pt idx="292">
                  <c:v>20842</c:v>
                </c:pt>
                <c:pt idx="293">
                  <c:v>20846</c:v>
                </c:pt>
                <c:pt idx="294">
                  <c:v>20848</c:v>
                </c:pt>
                <c:pt idx="295">
                  <c:v>20855</c:v>
                </c:pt>
                <c:pt idx="296">
                  <c:v>20866</c:v>
                </c:pt>
                <c:pt idx="297">
                  <c:v>20871</c:v>
                </c:pt>
                <c:pt idx="298">
                  <c:v>20870</c:v>
                </c:pt>
                <c:pt idx="300">
                  <c:v>20880</c:v>
                </c:pt>
                <c:pt idx="301">
                  <c:v>20889</c:v>
                </c:pt>
                <c:pt idx="302">
                  <c:v>20889</c:v>
                </c:pt>
                <c:pt idx="303">
                  <c:v>20890</c:v>
                </c:pt>
                <c:pt idx="304">
                  <c:v>20895</c:v>
                </c:pt>
                <c:pt idx="305">
                  <c:v>20900</c:v>
                </c:pt>
                <c:pt idx="306">
                  <c:v>20900</c:v>
                </c:pt>
                <c:pt idx="307">
                  <c:v>20904</c:v>
                </c:pt>
                <c:pt idx="308">
                  <c:v>20911</c:v>
                </c:pt>
                <c:pt idx="309">
                  <c:v>20912</c:v>
                </c:pt>
                <c:pt idx="310">
                  <c:v>20921</c:v>
                </c:pt>
                <c:pt idx="311">
                  <c:v>20920</c:v>
                </c:pt>
                <c:pt idx="312">
                  <c:v>20921</c:v>
                </c:pt>
                <c:pt idx="313">
                  <c:v>20928</c:v>
                </c:pt>
                <c:pt idx="314">
                  <c:v>20939</c:v>
                </c:pt>
                <c:pt idx="315">
                  <c:v>20942</c:v>
                </c:pt>
                <c:pt idx="316">
                  <c:v>20951</c:v>
                </c:pt>
                <c:pt idx="317">
                  <c:v>20956</c:v>
                </c:pt>
                <c:pt idx="318">
                  <c:v>20954</c:v>
                </c:pt>
                <c:pt idx="319">
                  <c:v>20963</c:v>
                </c:pt>
                <c:pt idx="320">
                  <c:v>20961</c:v>
                </c:pt>
                <c:pt idx="321">
                  <c:v>20958</c:v>
                </c:pt>
                <c:pt idx="322">
                  <c:v>20954</c:v>
                </c:pt>
                <c:pt idx="323">
                  <c:v>20953</c:v>
                </c:pt>
                <c:pt idx="324">
                  <c:v>20951</c:v>
                </c:pt>
                <c:pt idx="325">
                  <c:v>20954</c:v>
                </c:pt>
                <c:pt idx="326">
                  <c:v>20958</c:v>
                </c:pt>
                <c:pt idx="327">
                  <c:v>20965</c:v>
                </c:pt>
                <c:pt idx="328">
                  <c:v>20971</c:v>
                </c:pt>
                <c:pt idx="329">
                  <c:v>20974</c:v>
                </c:pt>
                <c:pt idx="330">
                  <c:v>20973</c:v>
                </c:pt>
                <c:pt idx="331">
                  <c:v>20972</c:v>
                </c:pt>
                <c:pt idx="332">
                  <c:v>20973</c:v>
                </c:pt>
                <c:pt idx="333">
                  <c:v>20976</c:v>
                </c:pt>
                <c:pt idx="334">
                  <c:v>20979</c:v>
                </c:pt>
                <c:pt idx="335">
                  <c:v>20976</c:v>
                </c:pt>
                <c:pt idx="336">
                  <c:v>20982</c:v>
                </c:pt>
                <c:pt idx="337">
                  <c:v>20988</c:v>
                </c:pt>
                <c:pt idx="338">
                  <c:v>20990</c:v>
                </c:pt>
                <c:pt idx="339">
                  <c:v>21008</c:v>
                </c:pt>
                <c:pt idx="340">
                  <c:v>21010</c:v>
                </c:pt>
                <c:pt idx="341">
                  <c:v>21018</c:v>
                </c:pt>
                <c:pt idx="342">
                  <c:v>21016</c:v>
                </c:pt>
                <c:pt idx="343">
                  <c:v>21017</c:v>
                </c:pt>
                <c:pt idx="344">
                  <c:v>21020</c:v>
                </c:pt>
                <c:pt idx="345">
                  <c:v>21019</c:v>
                </c:pt>
                <c:pt idx="346">
                  <c:v>21019</c:v>
                </c:pt>
                <c:pt idx="347">
                  <c:v>21017</c:v>
                </c:pt>
                <c:pt idx="348">
                  <c:v>21016</c:v>
                </c:pt>
                <c:pt idx="349">
                  <c:v>21019</c:v>
                </c:pt>
                <c:pt idx="350">
                  <c:v>21032</c:v>
                </c:pt>
                <c:pt idx="351">
                  <c:v>21048</c:v>
                </c:pt>
                <c:pt idx="352">
                  <c:v>21095</c:v>
                </c:pt>
                <c:pt idx="353">
                  <c:v>21131</c:v>
                </c:pt>
                <c:pt idx="354">
                  <c:v>21184</c:v>
                </c:pt>
                <c:pt idx="355">
                  <c:v>21199</c:v>
                </c:pt>
                <c:pt idx="356">
                  <c:v>21204</c:v>
                </c:pt>
                <c:pt idx="357">
                  <c:v>21204</c:v>
                </c:pt>
                <c:pt idx="358">
                  <c:v>21202</c:v>
                </c:pt>
                <c:pt idx="359">
                  <c:v>21208</c:v>
                </c:pt>
                <c:pt idx="360">
                  <c:v>21214</c:v>
                </c:pt>
                <c:pt idx="361">
                  <c:v>21230</c:v>
                </c:pt>
                <c:pt idx="362">
                  <c:v>21234</c:v>
                </c:pt>
                <c:pt idx="363">
                  <c:v>21244</c:v>
                </c:pt>
                <c:pt idx="364">
                  <c:v>21266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A7-45FB-8AD1-629E6E8AE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729528"/>
        <c:axId val="282727888"/>
      </c:lineChart>
      <c:catAx>
        <c:axId val="28272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27888"/>
        <c:crosses val="autoZero"/>
        <c:auto val="1"/>
        <c:lblAlgn val="ctr"/>
        <c:lblOffset val="100"/>
        <c:noMultiLvlLbl val="0"/>
      </c:catAx>
      <c:valAx>
        <c:axId val="28272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2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01.07.2016</c:v>
                </c:pt>
                <c:pt idx="1">
                  <c:v>02.07.2016</c:v>
                </c:pt>
                <c:pt idx="2">
                  <c:v>03.07.2016</c:v>
                </c:pt>
                <c:pt idx="3">
                  <c:v>04.07.2016</c:v>
                </c:pt>
                <c:pt idx="4">
                  <c:v>05.07.2016</c:v>
                </c:pt>
                <c:pt idx="5">
                  <c:v>06.07.2016</c:v>
                </c:pt>
                <c:pt idx="6">
                  <c:v>07.07.2016</c:v>
                </c:pt>
                <c:pt idx="7">
                  <c:v>08.07.2016</c:v>
                </c:pt>
                <c:pt idx="8">
                  <c:v>09.07.2016</c:v>
                </c:pt>
                <c:pt idx="9">
                  <c:v>10.07.2016</c:v>
                </c:pt>
                <c:pt idx="10">
                  <c:v>11.07.2016</c:v>
                </c:pt>
                <c:pt idx="11">
                  <c:v>12.07.2016</c:v>
                </c:pt>
                <c:pt idx="12">
                  <c:v>13.07.2016</c:v>
                </c:pt>
                <c:pt idx="13">
                  <c:v>14.07.2016</c:v>
                </c:pt>
                <c:pt idx="14">
                  <c:v>15.07.2016</c:v>
                </c:pt>
                <c:pt idx="15">
                  <c:v>16.07.2016</c:v>
                </c:pt>
                <c:pt idx="16">
                  <c:v>17.07.2016</c:v>
                </c:pt>
                <c:pt idx="17">
                  <c:v>18.07.2016</c:v>
                </c:pt>
                <c:pt idx="18">
                  <c:v>19.07.2016</c:v>
                </c:pt>
                <c:pt idx="19">
                  <c:v>20.07.2016</c:v>
                </c:pt>
                <c:pt idx="20">
                  <c:v>21.07.2016</c:v>
                </c:pt>
                <c:pt idx="21">
                  <c:v>22.07.2016</c:v>
                </c:pt>
                <c:pt idx="22">
                  <c:v>23.07.2016</c:v>
                </c:pt>
                <c:pt idx="23">
                  <c:v>24.07.2016</c:v>
                </c:pt>
                <c:pt idx="24">
                  <c:v>25.07.2016</c:v>
                </c:pt>
                <c:pt idx="25">
                  <c:v>26.07.2016</c:v>
                </c:pt>
                <c:pt idx="26">
                  <c:v>27.07.2016</c:v>
                </c:pt>
                <c:pt idx="27">
                  <c:v>28.07.2016</c:v>
                </c:pt>
                <c:pt idx="28">
                  <c:v>29.07.2016</c:v>
                </c:pt>
                <c:pt idx="29">
                  <c:v>30.07.2016</c:v>
                </c:pt>
                <c:pt idx="30">
                  <c:v>31.07.2016</c:v>
                </c:pt>
                <c:pt idx="31">
                  <c:v>01.08.2016</c:v>
                </c:pt>
                <c:pt idx="32">
                  <c:v>02.08.2016</c:v>
                </c:pt>
                <c:pt idx="33">
                  <c:v>03.08.2016</c:v>
                </c:pt>
                <c:pt idx="34">
                  <c:v>04.08.2016</c:v>
                </c:pt>
                <c:pt idx="35">
                  <c:v>05.08.2016</c:v>
                </c:pt>
                <c:pt idx="36">
                  <c:v>06.08.2016</c:v>
                </c:pt>
                <c:pt idx="37">
                  <c:v>07.08.2016</c:v>
                </c:pt>
                <c:pt idx="38">
                  <c:v>08.08.2016</c:v>
                </c:pt>
                <c:pt idx="39">
                  <c:v>09.08.2016</c:v>
                </c:pt>
                <c:pt idx="40">
                  <c:v>10.08.2016</c:v>
                </c:pt>
                <c:pt idx="41">
                  <c:v>11.08.2016</c:v>
                </c:pt>
                <c:pt idx="42">
                  <c:v>12.08.2016</c:v>
                </c:pt>
                <c:pt idx="43">
                  <c:v>13.08.2016</c:v>
                </c:pt>
                <c:pt idx="44">
                  <c:v>14.08.2016</c:v>
                </c:pt>
                <c:pt idx="45">
                  <c:v>15.08.2016</c:v>
                </c:pt>
                <c:pt idx="46">
                  <c:v>16.08.2016</c:v>
                </c:pt>
                <c:pt idx="47">
                  <c:v>17.08.2016</c:v>
                </c:pt>
                <c:pt idx="48">
                  <c:v>18.08.2016</c:v>
                </c:pt>
                <c:pt idx="49">
                  <c:v>19.08.2016</c:v>
                </c:pt>
                <c:pt idx="50">
                  <c:v>20.08.2016</c:v>
                </c:pt>
                <c:pt idx="51">
                  <c:v>21.08.2016</c:v>
                </c:pt>
                <c:pt idx="52">
                  <c:v>22.08.2016</c:v>
                </c:pt>
                <c:pt idx="53">
                  <c:v>23.08.2016</c:v>
                </c:pt>
                <c:pt idx="54">
                  <c:v>24.08.2016</c:v>
                </c:pt>
                <c:pt idx="55">
                  <c:v>25.08.2016</c:v>
                </c:pt>
                <c:pt idx="56">
                  <c:v>26.08.2016</c:v>
                </c:pt>
                <c:pt idx="57">
                  <c:v>27.08.2016</c:v>
                </c:pt>
                <c:pt idx="58">
                  <c:v>28.08.2016</c:v>
                </c:pt>
                <c:pt idx="59">
                  <c:v>29.08.2016</c:v>
                </c:pt>
                <c:pt idx="60">
                  <c:v>30.08.2016</c:v>
                </c:pt>
                <c:pt idx="61">
                  <c:v>31.08.2016</c:v>
                </c:pt>
                <c:pt idx="62">
                  <c:v>01.09.2016</c:v>
                </c:pt>
                <c:pt idx="63">
                  <c:v>02.09.2016</c:v>
                </c:pt>
                <c:pt idx="64">
                  <c:v>03.09.2016</c:v>
                </c:pt>
                <c:pt idx="65">
                  <c:v>04.09.2016</c:v>
                </c:pt>
                <c:pt idx="66">
                  <c:v>05.09.2016</c:v>
                </c:pt>
                <c:pt idx="67">
                  <c:v>06.09.2016</c:v>
                </c:pt>
                <c:pt idx="68">
                  <c:v>07.09.2016</c:v>
                </c:pt>
                <c:pt idx="69">
                  <c:v>08.09.2016</c:v>
                </c:pt>
                <c:pt idx="70">
                  <c:v>09.09.2016</c:v>
                </c:pt>
                <c:pt idx="71">
                  <c:v>10.09.2016</c:v>
                </c:pt>
                <c:pt idx="72">
                  <c:v>11.09.2016</c:v>
                </c:pt>
                <c:pt idx="73">
                  <c:v>12.09.2016</c:v>
                </c:pt>
                <c:pt idx="74">
                  <c:v>13.09.2016</c:v>
                </c:pt>
                <c:pt idx="75">
                  <c:v>14.09.2016</c:v>
                </c:pt>
                <c:pt idx="76">
                  <c:v>15.09.2016</c:v>
                </c:pt>
                <c:pt idx="77">
                  <c:v>16.09.2016</c:v>
                </c:pt>
                <c:pt idx="78">
                  <c:v>17.09.2016</c:v>
                </c:pt>
                <c:pt idx="79">
                  <c:v>18.09.2016</c:v>
                </c:pt>
                <c:pt idx="80">
                  <c:v>19.09.2016</c:v>
                </c:pt>
                <c:pt idx="81">
                  <c:v>20.09.2016</c:v>
                </c:pt>
                <c:pt idx="82">
                  <c:v>21.09.2016</c:v>
                </c:pt>
                <c:pt idx="83">
                  <c:v>22.09.2016</c:v>
                </c:pt>
                <c:pt idx="84">
                  <c:v>23.09.2016</c:v>
                </c:pt>
                <c:pt idx="85">
                  <c:v>24.09.2016</c:v>
                </c:pt>
                <c:pt idx="86">
                  <c:v>25.09.2016</c:v>
                </c:pt>
                <c:pt idx="87">
                  <c:v>26.09.2016</c:v>
                </c:pt>
                <c:pt idx="88">
                  <c:v>27.09.2016</c:v>
                </c:pt>
                <c:pt idx="89">
                  <c:v>28.09.2016</c:v>
                </c:pt>
                <c:pt idx="90">
                  <c:v>29.09.2016</c:v>
                </c:pt>
                <c:pt idx="91">
                  <c:v>30.09.2016</c:v>
                </c:pt>
                <c:pt idx="92">
                  <c:v>01.10.2016</c:v>
                </c:pt>
                <c:pt idx="93">
                  <c:v>02.10.2016</c:v>
                </c:pt>
                <c:pt idx="94">
                  <c:v>03.10.2016</c:v>
                </c:pt>
                <c:pt idx="95">
                  <c:v>04.10.2016</c:v>
                </c:pt>
                <c:pt idx="96">
                  <c:v>05.10.2016</c:v>
                </c:pt>
                <c:pt idx="97">
                  <c:v>06.10.2016</c:v>
                </c:pt>
                <c:pt idx="98">
                  <c:v>07.10.2016</c:v>
                </c:pt>
                <c:pt idx="99">
                  <c:v>08.10.2016</c:v>
                </c:pt>
                <c:pt idx="100">
                  <c:v>09.10.2016</c:v>
                </c:pt>
                <c:pt idx="101">
                  <c:v>10.10.2016</c:v>
                </c:pt>
                <c:pt idx="102">
                  <c:v>11.10.2016</c:v>
                </c:pt>
                <c:pt idx="103">
                  <c:v>12.10.2016</c:v>
                </c:pt>
                <c:pt idx="104">
                  <c:v>13.10.2016</c:v>
                </c:pt>
                <c:pt idx="105">
                  <c:v>14.10.2016</c:v>
                </c:pt>
                <c:pt idx="106">
                  <c:v>15.10.2016</c:v>
                </c:pt>
                <c:pt idx="107">
                  <c:v>16.10.2016</c:v>
                </c:pt>
                <c:pt idx="108">
                  <c:v>17.10.2016</c:v>
                </c:pt>
                <c:pt idx="109">
                  <c:v>18.10.2016</c:v>
                </c:pt>
                <c:pt idx="110">
                  <c:v>19.10.2016</c:v>
                </c:pt>
                <c:pt idx="111">
                  <c:v>20.10.2016</c:v>
                </c:pt>
                <c:pt idx="112">
                  <c:v>21.10.2016</c:v>
                </c:pt>
                <c:pt idx="113">
                  <c:v>22.10.2016</c:v>
                </c:pt>
                <c:pt idx="114">
                  <c:v>23.10.2016</c:v>
                </c:pt>
                <c:pt idx="115">
                  <c:v>24.10.2016</c:v>
                </c:pt>
                <c:pt idx="116">
                  <c:v>25.10.2016</c:v>
                </c:pt>
                <c:pt idx="117">
                  <c:v>26.10.2016</c:v>
                </c:pt>
                <c:pt idx="118">
                  <c:v>27.10.2016</c:v>
                </c:pt>
                <c:pt idx="119">
                  <c:v>28.10.2016</c:v>
                </c:pt>
                <c:pt idx="120">
                  <c:v>29.10.2016</c:v>
                </c:pt>
                <c:pt idx="121">
                  <c:v>30.10.2016</c:v>
                </c:pt>
                <c:pt idx="122">
                  <c:v>31.10.2016</c:v>
                </c:pt>
                <c:pt idx="123">
                  <c:v>01.11.2016</c:v>
                </c:pt>
                <c:pt idx="124">
                  <c:v>02.11.2016</c:v>
                </c:pt>
                <c:pt idx="125">
                  <c:v>03.11.2016</c:v>
                </c:pt>
                <c:pt idx="126">
                  <c:v>04.11.2016</c:v>
                </c:pt>
                <c:pt idx="127">
                  <c:v>05.11.2016</c:v>
                </c:pt>
                <c:pt idx="128">
                  <c:v>06.11.2016</c:v>
                </c:pt>
                <c:pt idx="129">
                  <c:v>07.11.2016</c:v>
                </c:pt>
                <c:pt idx="130">
                  <c:v>08.11.2016</c:v>
                </c:pt>
                <c:pt idx="131">
                  <c:v>09.11.2016</c:v>
                </c:pt>
                <c:pt idx="132">
                  <c:v>10.11.2016</c:v>
                </c:pt>
                <c:pt idx="133">
                  <c:v>11.11.2016</c:v>
                </c:pt>
                <c:pt idx="134">
                  <c:v>12.11.2016</c:v>
                </c:pt>
                <c:pt idx="135">
                  <c:v>13.11.2016</c:v>
                </c:pt>
                <c:pt idx="136">
                  <c:v>14.11.2016</c:v>
                </c:pt>
                <c:pt idx="137">
                  <c:v>15.11.2016</c:v>
                </c:pt>
                <c:pt idx="138">
                  <c:v>16.11.2016</c:v>
                </c:pt>
                <c:pt idx="139">
                  <c:v>17.11.2016</c:v>
                </c:pt>
                <c:pt idx="140">
                  <c:v>18.11.2016</c:v>
                </c:pt>
                <c:pt idx="141">
                  <c:v>19.11.2016</c:v>
                </c:pt>
                <c:pt idx="142">
                  <c:v>20.11.2016</c:v>
                </c:pt>
                <c:pt idx="143">
                  <c:v>21.11.2016</c:v>
                </c:pt>
                <c:pt idx="144">
                  <c:v>22.11.2016</c:v>
                </c:pt>
                <c:pt idx="145">
                  <c:v>23.11.2016</c:v>
                </c:pt>
                <c:pt idx="146">
                  <c:v>24.11.2016</c:v>
                </c:pt>
                <c:pt idx="147">
                  <c:v>25.11.2016</c:v>
                </c:pt>
                <c:pt idx="148">
                  <c:v>26.11.2016</c:v>
                </c:pt>
                <c:pt idx="149">
                  <c:v>27.11.2016</c:v>
                </c:pt>
                <c:pt idx="150">
                  <c:v>28.11.2016</c:v>
                </c:pt>
                <c:pt idx="151">
                  <c:v>29.11.2016</c:v>
                </c:pt>
                <c:pt idx="152">
                  <c:v>30.11.2016</c:v>
                </c:pt>
                <c:pt idx="153">
                  <c:v>01.12.2016</c:v>
                </c:pt>
                <c:pt idx="154">
                  <c:v>02.12.2016</c:v>
                </c:pt>
                <c:pt idx="155">
                  <c:v>03.12.2016</c:v>
                </c:pt>
                <c:pt idx="156">
                  <c:v>04.12.2016</c:v>
                </c:pt>
                <c:pt idx="157">
                  <c:v>05.12.2016</c:v>
                </c:pt>
                <c:pt idx="158">
                  <c:v>06.12.2016</c:v>
                </c:pt>
                <c:pt idx="159">
                  <c:v>07.12.2016</c:v>
                </c:pt>
                <c:pt idx="160">
                  <c:v>08.12.2016</c:v>
                </c:pt>
                <c:pt idx="161">
                  <c:v>09.12.2016</c:v>
                </c:pt>
                <c:pt idx="162">
                  <c:v>10.12.2016</c:v>
                </c:pt>
                <c:pt idx="163">
                  <c:v>11.12.2016</c:v>
                </c:pt>
                <c:pt idx="164">
                  <c:v>12.12.2016</c:v>
                </c:pt>
                <c:pt idx="165">
                  <c:v>13.12.2016</c:v>
                </c:pt>
                <c:pt idx="166">
                  <c:v>14.12.2016</c:v>
                </c:pt>
                <c:pt idx="167">
                  <c:v>15.12.2016</c:v>
                </c:pt>
                <c:pt idx="168">
                  <c:v>16.12.2016</c:v>
                </c:pt>
                <c:pt idx="169">
                  <c:v>17.12.2016</c:v>
                </c:pt>
                <c:pt idx="170">
                  <c:v>18.12.2016</c:v>
                </c:pt>
                <c:pt idx="171">
                  <c:v>19.12.2016</c:v>
                </c:pt>
                <c:pt idx="172">
                  <c:v>20.12.2016</c:v>
                </c:pt>
                <c:pt idx="173">
                  <c:v>21.12.2016</c:v>
                </c:pt>
                <c:pt idx="174">
                  <c:v>22.12.2016</c:v>
                </c:pt>
                <c:pt idx="175">
                  <c:v>23.12.2016</c:v>
                </c:pt>
                <c:pt idx="176">
                  <c:v>24.12.2016</c:v>
                </c:pt>
                <c:pt idx="177">
                  <c:v>25.12.2016</c:v>
                </c:pt>
                <c:pt idx="178">
                  <c:v>26.12.2016</c:v>
                </c:pt>
                <c:pt idx="179">
                  <c:v>27.12.2016</c:v>
                </c:pt>
                <c:pt idx="180">
                  <c:v>28.12.2016</c:v>
                </c:pt>
                <c:pt idx="181">
                  <c:v>29.12.2016</c:v>
                </c:pt>
                <c:pt idx="182">
                  <c:v>30.12.2016</c:v>
                </c:pt>
                <c:pt idx="183">
                  <c:v>31.12.2016</c:v>
                </c:pt>
                <c:pt idx="184">
                  <c:v>01.01.2017</c:v>
                </c:pt>
                <c:pt idx="185">
                  <c:v>02.01.2017</c:v>
                </c:pt>
                <c:pt idx="186">
                  <c:v>03.01.2017</c:v>
                </c:pt>
                <c:pt idx="187">
                  <c:v>04.01.2017</c:v>
                </c:pt>
                <c:pt idx="188">
                  <c:v>05.01.2017</c:v>
                </c:pt>
                <c:pt idx="189">
                  <c:v>06.01.2017</c:v>
                </c:pt>
                <c:pt idx="190">
                  <c:v>07.01.2017</c:v>
                </c:pt>
                <c:pt idx="191">
                  <c:v>08.01.2017</c:v>
                </c:pt>
                <c:pt idx="192">
                  <c:v>09.01.2017</c:v>
                </c:pt>
                <c:pt idx="193">
                  <c:v>10.01.2017</c:v>
                </c:pt>
                <c:pt idx="194">
                  <c:v>11.01.2017</c:v>
                </c:pt>
                <c:pt idx="195">
                  <c:v>12.01.2017</c:v>
                </c:pt>
                <c:pt idx="196">
                  <c:v>13.01.2017</c:v>
                </c:pt>
                <c:pt idx="197">
                  <c:v>14.01.2017</c:v>
                </c:pt>
                <c:pt idx="198">
                  <c:v>15.01.2017</c:v>
                </c:pt>
                <c:pt idx="199">
                  <c:v>16.01.2017</c:v>
                </c:pt>
                <c:pt idx="200">
                  <c:v>17.01.2017</c:v>
                </c:pt>
                <c:pt idx="201">
                  <c:v>18.01.2017</c:v>
                </c:pt>
                <c:pt idx="202">
                  <c:v>19.01.2017</c:v>
                </c:pt>
                <c:pt idx="203">
                  <c:v>20.01.2017</c:v>
                </c:pt>
                <c:pt idx="204">
                  <c:v>21.01.2017</c:v>
                </c:pt>
                <c:pt idx="205">
                  <c:v>22.01.2017</c:v>
                </c:pt>
                <c:pt idx="206">
                  <c:v>23.01.2017</c:v>
                </c:pt>
                <c:pt idx="207">
                  <c:v>24.01.2017</c:v>
                </c:pt>
                <c:pt idx="208">
                  <c:v>25.01.2017</c:v>
                </c:pt>
                <c:pt idx="209">
                  <c:v>26.01.2017</c:v>
                </c:pt>
                <c:pt idx="210">
                  <c:v>27.01.2017</c:v>
                </c:pt>
                <c:pt idx="211">
                  <c:v>28.01.2017</c:v>
                </c:pt>
                <c:pt idx="212">
                  <c:v>29.01.2017</c:v>
                </c:pt>
                <c:pt idx="213">
                  <c:v>30.01.2017</c:v>
                </c:pt>
                <c:pt idx="214">
                  <c:v>31.01.2017</c:v>
                </c:pt>
                <c:pt idx="215">
                  <c:v>01.02.2017</c:v>
                </c:pt>
                <c:pt idx="216">
                  <c:v>02.02.2017</c:v>
                </c:pt>
                <c:pt idx="217">
                  <c:v>03.02.2017</c:v>
                </c:pt>
                <c:pt idx="218">
                  <c:v>04.02.2017</c:v>
                </c:pt>
                <c:pt idx="219">
                  <c:v>05.02.2017</c:v>
                </c:pt>
                <c:pt idx="220">
                  <c:v>06.02.2017</c:v>
                </c:pt>
                <c:pt idx="221">
                  <c:v>07.02.2017</c:v>
                </c:pt>
                <c:pt idx="222">
                  <c:v>08.02.2017</c:v>
                </c:pt>
                <c:pt idx="223">
                  <c:v>09.02.2017</c:v>
                </c:pt>
                <c:pt idx="224">
                  <c:v>10.02.2017</c:v>
                </c:pt>
                <c:pt idx="225">
                  <c:v>11.02.2017</c:v>
                </c:pt>
                <c:pt idx="226">
                  <c:v>12.02.2017</c:v>
                </c:pt>
                <c:pt idx="227">
                  <c:v>13.02.2017</c:v>
                </c:pt>
                <c:pt idx="228">
                  <c:v>14.02.2017</c:v>
                </c:pt>
                <c:pt idx="229">
                  <c:v>15.02.2017</c:v>
                </c:pt>
                <c:pt idx="230">
                  <c:v>16.02.2017</c:v>
                </c:pt>
                <c:pt idx="231">
                  <c:v>17.02.2017</c:v>
                </c:pt>
                <c:pt idx="232">
                  <c:v>18.02.2017</c:v>
                </c:pt>
                <c:pt idx="233">
                  <c:v>19.02.2017</c:v>
                </c:pt>
                <c:pt idx="234">
                  <c:v>20.02.2017</c:v>
                </c:pt>
                <c:pt idx="235">
                  <c:v>21.02.2017</c:v>
                </c:pt>
                <c:pt idx="236">
                  <c:v>22.02.2017</c:v>
                </c:pt>
                <c:pt idx="237">
                  <c:v>23.02.2017</c:v>
                </c:pt>
                <c:pt idx="238">
                  <c:v>24.02.2017</c:v>
                </c:pt>
                <c:pt idx="239">
                  <c:v>25.02.2017</c:v>
                </c:pt>
                <c:pt idx="240">
                  <c:v>26.02.2017</c:v>
                </c:pt>
                <c:pt idx="241">
                  <c:v>27.02.2017</c:v>
                </c:pt>
                <c:pt idx="242">
                  <c:v>28.02.2017</c:v>
                </c:pt>
                <c:pt idx="243">
                  <c:v>01.03.2017</c:v>
                </c:pt>
                <c:pt idx="244">
                  <c:v>02.03.2017</c:v>
                </c:pt>
                <c:pt idx="245">
                  <c:v>03.03.2017</c:v>
                </c:pt>
                <c:pt idx="246">
                  <c:v>04.03.2017</c:v>
                </c:pt>
                <c:pt idx="247">
                  <c:v>05.03.2017</c:v>
                </c:pt>
                <c:pt idx="248">
                  <c:v>06.03.2017</c:v>
                </c:pt>
                <c:pt idx="249">
                  <c:v>07.03.2017</c:v>
                </c:pt>
                <c:pt idx="250">
                  <c:v>08.03.2017</c:v>
                </c:pt>
                <c:pt idx="251">
                  <c:v>09.03.2017</c:v>
                </c:pt>
                <c:pt idx="252">
                  <c:v>10.03.2017</c:v>
                </c:pt>
                <c:pt idx="253">
                  <c:v>11.03.2017</c:v>
                </c:pt>
                <c:pt idx="254">
                  <c:v>12.03.2017</c:v>
                </c:pt>
                <c:pt idx="255">
                  <c:v>13.03.2017</c:v>
                </c:pt>
                <c:pt idx="256">
                  <c:v>14.03.2017</c:v>
                </c:pt>
                <c:pt idx="257">
                  <c:v>15.03.2017</c:v>
                </c:pt>
                <c:pt idx="258">
                  <c:v>16.03.2017</c:v>
                </c:pt>
                <c:pt idx="259">
                  <c:v>17.03.2017</c:v>
                </c:pt>
                <c:pt idx="260">
                  <c:v>18.03.2017</c:v>
                </c:pt>
                <c:pt idx="261">
                  <c:v>19.03.2017</c:v>
                </c:pt>
                <c:pt idx="262">
                  <c:v>20.03.2017</c:v>
                </c:pt>
                <c:pt idx="263">
                  <c:v>21.03.2017</c:v>
                </c:pt>
                <c:pt idx="264">
                  <c:v>22.03.2017</c:v>
                </c:pt>
                <c:pt idx="265">
                  <c:v>23.03.2017</c:v>
                </c:pt>
                <c:pt idx="266">
                  <c:v>24.03.2017</c:v>
                </c:pt>
                <c:pt idx="267">
                  <c:v>25.03.2017</c:v>
                </c:pt>
                <c:pt idx="268">
                  <c:v>26.03.2017</c:v>
                </c:pt>
                <c:pt idx="269">
                  <c:v>27.03.2017</c:v>
                </c:pt>
                <c:pt idx="270">
                  <c:v>28.03.2017</c:v>
                </c:pt>
                <c:pt idx="271">
                  <c:v>29.03.2017</c:v>
                </c:pt>
                <c:pt idx="272">
                  <c:v>30.03.2017</c:v>
                </c:pt>
                <c:pt idx="273">
                  <c:v>31.03.2017</c:v>
                </c:pt>
                <c:pt idx="274">
                  <c:v>01.04.2017</c:v>
                </c:pt>
                <c:pt idx="275">
                  <c:v>02.04.2017</c:v>
                </c:pt>
                <c:pt idx="276">
                  <c:v>03.04.2017</c:v>
                </c:pt>
                <c:pt idx="277">
                  <c:v>04.04.2017</c:v>
                </c:pt>
                <c:pt idx="278">
                  <c:v>05.04.2017</c:v>
                </c:pt>
                <c:pt idx="279">
                  <c:v>06.04.2017</c:v>
                </c:pt>
                <c:pt idx="280">
                  <c:v>07.04.2017</c:v>
                </c:pt>
                <c:pt idx="281">
                  <c:v>08.04.2017</c:v>
                </c:pt>
                <c:pt idx="282">
                  <c:v>09.04.2017</c:v>
                </c:pt>
                <c:pt idx="283">
                  <c:v>10.04.2017</c:v>
                </c:pt>
                <c:pt idx="284">
                  <c:v>11.04.2017</c:v>
                </c:pt>
                <c:pt idx="285">
                  <c:v>12.04.2017</c:v>
                </c:pt>
                <c:pt idx="286">
                  <c:v>13.04.2017</c:v>
                </c:pt>
                <c:pt idx="287">
                  <c:v>14.04.2017</c:v>
                </c:pt>
                <c:pt idx="288">
                  <c:v>15.04.2017</c:v>
                </c:pt>
                <c:pt idx="289">
                  <c:v>16.04.2017</c:v>
                </c:pt>
                <c:pt idx="290">
                  <c:v>17.04.2017</c:v>
                </c:pt>
                <c:pt idx="291">
                  <c:v>18.04.2017</c:v>
                </c:pt>
                <c:pt idx="292">
                  <c:v>19.04.2017</c:v>
                </c:pt>
                <c:pt idx="293">
                  <c:v>20.04.2017</c:v>
                </c:pt>
                <c:pt idx="294">
                  <c:v>21.04.2017</c:v>
                </c:pt>
                <c:pt idx="295">
                  <c:v>22.04.2017</c:v>
                </c:pt>
                <c:pt idx="296">
                  <c:v>23.04.2017</c:v>
                </c:pt>
                <c:pt idx="297">
                  <c:v>24.04.2017</c:v>
                </c:pt>
                <c:pt idx="298">
                  <c:v>25.04.2017</c:v>
                </c:pt>
                <c:pt idx="299">
                  <c:v>26.04.2017</c:v>
                </c:pt>
                <c:pt idx="300">
                  <c:v>27.04.2017</c:v>
                </c:pt>
                <c:pt idx="301">
                  <c:v>28.04.2017</c:v>
                </c:pt>
                <c:pt idx="302">
                  <c:v>29.04.2017</c:v>
                </c:pt>
                <c:pt idx="303">
                  <c:v>30.04.2017</c:v>
                </c:pt>
                <c:pt idx="304">
                  <c:v>01.05.2017</c:v>
                </c:pt>
                <c:pt idx="305">
                  <c:v>02.05.2017</c:v>
                </c:pt>
                <c:pt idx="306">
                  <c:v>03.05.2017</c:v>
                </c:pt>
                <c:pt idx="307">
                  <c:v>04.05.2017</c:v>
                </c:pt>
                <c:pt idx="308">
                  <c:v>05.05.2017</c:v>
                </c:pt>
                <c:pt idx="309">
                  <c:v>06.05.2017</c:v>
                </c:pt>
                <c:pt idx="310">
                  <c:v>07.05.2017</c:v>
                </c:pt>
                <c:pt idx="311">
                  <c:v>08.05.2017</c:v>
                </c:pt>
                <c:pt idx="312">
                  <c:v>09.05.2017</c:v>
                </c:pt>
                <c:pt idx="313">
                  <c:v>10.05.2017</c:v>
                </c:pt>
                <c:pt idx="314">
                  <c:v>11.05.2017</c:v>
                </c:pt>
                <c:pt idx="315">
                  <c:v>12.05.2017</c:v>
                </c:pt>
                <c:pt idx="316">
                  <c:v>13.05.2017</c:v>
                </c:pt>
                <c:pt idx="317">
                  <c:v>14.05.2017</c:v>
                </c:pt>
                <c:pt idx="318">
                  <c:v>15.05.2017</c:v>
                </c:pt>
                <c:pt idx="319">
                  <c:v>16.05.2017</c:v>
                </c:pt>
                <c:pt idx="320">
                  <c:v>17.05.2017</c:v>
                </c:pt>
                <c:pt idx="321">
                  <c:v>18.05.2017</c:v>
                </c:pt>
                <c:pt idx="322">
                  <c:v>19.05.2017</c:v>
                </c:pt>
                <c:pt idx="323">
                  <c:v>20.05.2017</c:v>
                </c:pt>
                <c:pt idx="324">
                  <c:v>21.05.2017</c:v>
                </c:pt>
                <c:pt idx="325">
                  <c:v>22.05.2017</c:v>
                </c:pt>
                <c:pt idx="326">
                  <c:v>23.05.2017</c:v>
                </c:pt>
                <c:pt idx="327">
                  <c:v>24.05.2017</c:v>
                </c:pt>
                <c:pt idx="328">
                  <c:v>25.05.2017</c:v>
                </c:pt>
                <c:pt idx="329">
                  <c:v>26.05.2017</c:v>
                </c:pt>
                <c:pt idx="330">
                  <c:v>27.05.2017</c:v>
                </c:pt>
                <c:pt idx="331">
                  <c:v>28.05.2017</c:v>
                </c:pt>
                <c:pt idx="332">
                  <c:v>29.05.2017</c:v>
                </c:pt>
                <c:pt idx="333">
                  <c:v>30.05.2017</c:v>
                </c:pt>
                <c:pt idx="334">
                  <c:v>31.05.2017</c:v>
                </c:pt>
                <c:pt idx="335">
                  <c:v>01.06.2017</c:v>
                </c:pt>
                <c:pt idx="336">
                  <c:v>02.06.2017</c:v>
                </c:pt>
                <c:pt idx="337">
                  <c:v>03.06.2017</c:v>
                </c:pt>
                <c:pt idx="338">
                  <c:v>04.06.2017</c:v>
                </c:pt>
                <c:pt idx="339">
                  <c:v>05.06.2017</c:v>
                </c:pt>
                <c:pt idx="340">
                  <c:v>06.06.2017</c:v>
                </c:pt>
                <c:pt idx="341">
                  <c:v>07.06.2017</c:v>
                </c:pt>
                <c:pt idx="342">
                  <c:v>08.06.2017</c:v>
                </c:pt>
                <c:pt idx="343">
                  <c:v>09.06.2017</c:v>
                </c:pt>
                <c:pt idx="344">
                  <c:v>10.06.2017</c:v>
                </c:pt>
                <c:pt idx="345">
                  <c:v>11.06.2017</c:v>
                </c:pt>
                <c:pt idx="346">
                  <c:v>12.06.2017</c:v>
                </c:pt>
                <c:pt idx="347">
                  <c:v>13.06.2017</c:v>
                </c:pt>
                <c:pt idx="348">
                  <c:v>14.06.2017</c:v>
                </c:pt>
                <c:pt idx="349">
                  <c:v>15.06.2017</c:v>
                </c:pt>
                <c:pt idx="350">
                  <c:v>16.06.2017</c:v>
                </c:pt>
                <c:pt idx="351">
                  <c:v>17.06.2017</c:v>
                </c:pt>
                <c:pt idx="352">
                  <c:v>18.06.2017</c:v>
                </c:pt>
                <c:pt idx="353">
                  <c:v>19.06.2017</c:v>
                </c:pt>
                <c:pt idx="354">
                  <c:v>20.06.2017</c:v>
                </c:pt>
                <c:pt idx="355">
                  <c:v>21.06.2017</c:v>
                </c:pt>
                <c:pt idx="356">
                  <c:v>22.06.2017</c:v>
                </c:pt>
                <c:pt idx="357">
                  <c:v>23.06.2017</c:v>
                </c:pt>
                <c:pt idx="358">
                  <c:v>24.06.2017</c:v>
                </c:pt>
                <c:pt idx="359">
                  <c:v>25.06.2017</c:v>
                </c:pt>
                <c:pt idx="360">
                  <c:v>26.06.2017</c:v>
                </c:pt>
                <c:pt idx="361">
                  <c:v>27.06.2017</c:v>
                </c:pt>
                <c:pt idx="362">
                  <c:v>28.06.2017</c:v>
                </c:pt>
                <c:pt idx="363">
                  <c:v>29.06.2017</c:v>
                </c:pt>
                <c:pt idx="364">
                  <c:v>30.06.2017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3834</c:v>
                </c:pt>
                <c:pt idx="1">
                  <c:v>9972</c:v>
                </c:pt>
                <c:pt idx="2">
                  <c:v>7399</c:v>
                </c:pt>
                <c:pt idx="3">
                  <c:v>4075</c:v>
                </c:pt>
                <c:pt idx="4">
                  <c:v>4408</c:v>
                </c:pt>
                <c:pt idx="5">
                  <c:v>8464</c:v>
                </c:pt>
                <c:pt idx="6">
                  <c:v>7930</c:v>
                </c:pt>
                <c:pt idx="7">
                  <c:v>2598</c:v>
                </c:pt>
                <c:pt idx="8">
                  <c:v>3660</c:v>
                </c:pt>
                <c:pt idx="9">
                  <c:v>4724</c:v>
                </c:pt>
                <c:pt idx="10">
                  <c:v>5730</c:v>
                </c:pt>
                <c:pt idx="11">
                  <c:v>2745</c:v>
                </c:pt>
                <c:pt idx="12">
                  <c:v>1460</c:v>
                </c:pt>
                <c:pt idx="13">
                  <c:v>2347</c:v>
                </c:pt>
                <c:pt idx="14">
                  <c:v>4235</c:v>
                </c:pt>
                <c:pt idx="15">
                  <c:v>638</c:v>
                </c:pt>
                <c:pt idx="16">
                  <c:v>2395</c:v>
                </c:pt>
                <c:pt idx="17">
                  <c:v>2800</c:v>
                </c:pt>
                <c:pt idx="18">
                  <c:v>2954</c:v>
                </c:pt>
                <c:pt idx="19">
                  <c:v>3961</c:v>
                </c:pt>
                <c:pt idx="20">
                  <c:v>4399</c:v>
                </c:pt>
                <c:pt idx="21">
                  <c:v>8422</c:v>
                </c:pt>
                <c:pt idx="22">
                  <c:v>4399</c:v>
                </c:pt>
                <c:pt idx="23">
                  <c:v>1374</c:v>
                </c:pt>
                <c:pt idx="24">
                  <c:v>3975</c:v>
                </c:pt>
                <c:pt idx="25">
                  <c:v>3418</c:v>
                </c:pt>
                <c:pt idx="26">
                  <c:v>3684</c:v>
                </c:pt>
                <c:pt idx="27">
                  <c:v>3607</c:v>
                </c:pt>
                <c:pt idx="28">
                  <c:v>6515</c:v>
                </c:pt>
                <c:pt idx="29">
                  <c:v>2616</c:v>
                </c:pt>
                <c:pt idx="30">
                  <c:v>1668</c:v>
                </c:pt>
                <c:pt idx="31">
                  <c:v>2434</c:v>
                </c:pt>
                <c:pt idx="32">
                  <c:v>4588</c:v>
                </c:pt>
                <c:pt idx="33">
                  <c:v>5301</c:v>
                </c:pt>
                <c:pt idx="34">
                  <c:v>4626</c:v>
                </c:pt>
                <c:pt idx="35">
                  <c:v>3873</c:v>
                </c:pt>
                <c:pt idx="36">
                  <c:v>2980</c:v>
                </c:pt>
                <c:pt idx="37">
                  <c:v>1650</c:v>
                </c:pt>
                <c:pt idx="38">
                  <c:v>7849</c:v>
                </c:pt>
                <c:pt idx="39">
                  <c:v>4626</c:v>
                </c:pt>
                <c:pt idx="40">
                  <c:v>3499</c:v>
                </c:pt>
                <c:pt idx="41">
                  <c:v>1264</c:v>
                </c:pt>
                <c:pt idx="42">
                  <c:v>4460</c:v>
                </c:pt>
                <c:pt idx="43">
                  <c:v>2228</c:v>
                </c:pt>
                <c:pt idx="44">
                  <c:v>1704</c:v>
                </c:pt>
                <c:pt idx="45">
                  <c:v>7165</c:v>
                </c:pt>
                <c:pt idx="46">
                  <c:v>2827</c:v>
                </c:pt>
                <c:pt idx="47">
                  <c:v>1753</c:v>
                </c:pt>
                <c:pt idx="48">
                  <c:v>4869</c:v>
                </c:pt>
                <c:pt idx="49">
                  <c:v>3284</c:v>
                </c:pt>
                <c:pt idx="50">
                  <c:v>4991</c:v>
                </c:pt>
                <c:pt idx="51">
                  <c:v>1436</c:v>
                </c:pt>
                <c:pt idx="52">
                  <c:v>4196</c:v>
                </c:pt>
                <c:pt idx="53">
                  <c:v>4391</c:v>
                </c:pt>
                <c:pt idx="54">
                  <c:v>2036</c:v>
                </c:pt>
                <c:pt idx="55">
                  <c:v>5073</c:v>
                </c:pt>
                <c:pt idx="56">
                  <c:v>9560</c:v>
                </c:pt>
                <c:pt idx="57">
                  <c:v>7447</c:v>
                </c:pt>
                <c:pt idx="58">
                  <c:v>5344</c:v>
                </c:pt>
                <c:pt idx="60">
                  <c:v>5723</c:v>
                </c:pt>
                <c:pt idx="61">
                  <c:v>3072</c:v>
                </c:pt>
                <c:pt idx="62">
                  <c:v>11432</c:v>
                </c:pt>
                <c:pt idx="63">
                  <c:v>8193</c:v>
                </c:pt>
                <c:pt idx="64">
                  <c:v>6891</c:v>
                </c:pt>
                <c:pt idx="65">
                  <c:v>3630</c:v>
                </c:pt>
                <c:pt idx="66">
                  <c:v>4408</c:v>
                </c:pt>
                <c:pt idx="67">
                  <c:v>5319</c:v>
                </c:pt>
                <c:pt idx="68">
                  <c:v>3630</c:v>
                </c:pt>
                <c:pt idx="69">
                  <c:v>4514</c:v>
                </c:pt>
                <c:pt idx="70">
                  <c:v>4032</c:v>
                </c:pt>
                <c:pt idx="71">
                  <c:v>3770</c:v>
                </c:pt>
                <c:pt idx="72">
                  <c:v>746</c:v>
                </c:pt>
                <c:pt idx="73">
                  <c:v>3355</c:v>
                </c:pt>
                <c:pt idx="74">
                  <c:v>4795</c:v>
                </c:pt>
                <c:pt idx="75">
                  <c:v>395082</c:v>
                </c:pt>
                <c:pt idx="76">
                  <c:v>669224</c:v>
                </c:pt>
                <c:pt idx="77">
                  <c:v>861109</c:v>
                </c:pt>
                <c:pt idx="78">
                  <c:v>898294</c:v>
                </c:pt>
                <c:pt idx="79">
                  <c:v>524694</c:v>
                </c:pt>
                <c:pt idx="80">
                  <c:v>226337</c:v>
                </c:pt>
                <c:pt idx="81">
                  <c:v>90737</c:v>
                </c:pt>
                <c:pt idx="82">
                  <c:v>130375</c:v>
                </c:pt>
                <c:pt idx="83">
                  <c:v>70128</c:v>
                </c:pt>
                <c:pt idx="84">
                  <c:v>34647</c:v>
                </c:pt>
                <c:pt idx="85">
                  <c:v>24286</c:v>
                </c:pt>
                <c:pt idx="86">
                  <c:v>18892</c:v>
                </c:pt>
                <c:pt idx="87">
                  <c:v>14740</c:v>
                </c:pt>
                <c:pt idx="88">
                  <c:v>55472</c:v>
                </c:pt>
                <c:pt idx="89">
                  <c:v>37020</c:v>
                </c:pt>
                <c:pt idx="90">
                  <c:v>32315</c:v>
                </c:pt>
                <c:pt idx="91">
                  <c:v>39255</c:v>
                </c:pt>
                <c:pt idx="92">
                  <c:v>59342</c:v>
                </c:pt>
                <c:pt idx="93">
                  <c:v>46141</c:v>
                </c:pt>
                <c:pt idx="94">
                  <c:v>48038</c:v>
                </c:pt>
                <c:pt idx="95">
                  <c:v>43520</c:v>
                </c:pt>
                <c:pt idx="96">
                  <c:v>34249</c:v>
                </c:pt>
                <c:pt idx="97">
                  <c:v>17738</c:v>
                </c:pt>
                <c:pt idx="98">
                  <c:v>8280</c:v>
                </c:pt>
                <c:pt idx="99">
                  <c:v>18742</c:v>
                </c:pt>
                <c:pt idx="100">
                  <c:v>15094</c:v>
                </c:pt>
                <c:pt idx="101">
                  <c:v>11836</c:v>
                </c:pt>
                <c:pt idx="102">
                  <c:v>9196</c:v>
                </c:pt>
                <c:pt idx="103">
                  <c:v>15296</c:v>
                </c:pt>
                <c:pt idx="104">
                  <c:v>14489</c:v>
                </c:pt>
                <c:pt idx="105">
                  <c:v>31390</c:v>
                </c:pt>
                <c:pt idx="106">
                  <c:v>18342</c:v>
                </c:pt>
                <c:pt idx="107">
                  <c:v>17080</c:v>
                </c:pt>
                <c:pt idx="108">
                  <c:v>64340</c:v>
                </c:pt>
                <c:pt idx="109">
                  <c:v>36302</c:v>
                </c:pt>
                <c:pt idx="110">
                  <c:v>29469</c:v>
                </c:pt>
                <c:pt idx="111">
                  <c:v>14180</c:v>
                </c:pt>
                <c:pt idx="112">
                  <c:v>12752</c:v>
                </c:pt>
                <c:pt idx="113">
                  <c:v>8740</c:v>
                </c:pt>
                <c:pt idx="114">
                  <c:v>10966</c:v>
                </c:pt>
                <c:pt idx="115">
                  <c:v>13335</c:v>
                </c:pt>
                <c:pt idx="116">
                  <c:v>6766</c:v>
                </c:pt>
                <c:pt idx="117">
                  <c:v>10310</c:v>
                </c:pt>
                <c:pt idx="118">
                  <c:v>17281</c:v>
                </c:pt>
                <c:pt idx="120">
                  <c:v>4291</c:v>
                </c:pt>
                <c:pt idx="121">
                  <c:v>7050</c:v>
                </c:pt>
                <c:pt idx="122">
                  <c:v>7064</c:v>
                </c:pt>
                <c:pt idx="123">
                  <c:v>9259</c:v>
                </c:pt>
                <c:pt idx="124">
                  <c:v>28549</c:v>
                </c:pt>
                <c:pt idx="125">
                  <c:v>19967</c:v>
                </c:pt>
                <c:pt idx="126">
                  <c:v>11414</c:v>
                </c:pt>
                <c:pt idx="127">
                  <c:v>7977</c:v>
                </c:pt>
                <c:pt idx="128">
                  <c:v>9502</c:v>
                </c:pt>
                <c:pt idx="129">
                  <c:v>12753</c:v>
                </c:pt>
                <c:pt idx="130">
                  <c:v>10344</c:v>
                </c:pt>
                <c:pt idx="131">
                  <c:v>10371</c:v>
                </c:pt>
                <c:pt idx="132">
                  <c:v>7958</c:v>
                </c:pt>
                <c:pt idx="133">
                  <c:v>9880</c:v>
                </c:pt>
                <c:pt idx="134">
                  <c:v>8094</c:v>
                </c:pt>
                <c:pt idx="135">
                  <c:v>26885</c:v>
                </c:pt>
                <c:pt idx="136">
                  <c:v>15612</c:v>
                </c:pt>
                <c:pt idx="137">
                  <c:v>14929</c:v>
                </c:pt>
                <c:pt idx="138">
                  <c:v>9503</c:v>
                </c:pt>
                <c:pt idx="139">
                  <c:v>7453</c:v>
                </c:pt>
                <c:pt idx="140">
                  <c:v>11579</c:v>
                </c:pt>
                <c:pt idx="141">
                  <c:v>15676</c:v>
                </c:pt>
                <c:pt idx="142">
                  <c:v>16988</c:v>
                </c:pt>
                <c:pt idx="143">
                  <c:v>15074</c:v>
                </c:pt>
                <c:pt idx="144">
                  <c:v>11146</c:v>
                </c:pt>
                <c:pt idx="145">
                  <c:v>10316</c:v>
                </c:pt>
                <c:pt idx="146">
                  <c:v>9826</c:v>
                </c:pt>
                <c:pt idx="147">
                  <c:v>12128</c:v>
                </c:pt>
                <c:pt idx="148">
                  <c:v>11706</c:v>
                </c:pt>
                <c:pt idx="149">
                  <c:v>11866</c:v>
                </c:pt>
                <c:pt idx="150">
                  <c:v>9930</c:v>
                </c:pt>
                <c:pt idx="151">
                  <c:v>8206</c:v>
                </c:pt>
                <c:pt idx="152">
                  <c:v>8100</c:v>
                </c:pt>
                <c:pt idx="153">
                  <c:v>12987</c:v>
                </c:pt>
                <c:pt idx="154">
                  <c:v>8620</c:v>
                </c:pt>
                <c:pt idx="155">
                  <c:v>16285</c:v>
                </c:pt>
                <c:pt idx="156">
                  <c:v>13198</c:v>
                </c:pt>
                <c:pt idx="157">
                  <c:v>15731</c:v>
                </c:pt>
                <c:pt idx="158">
                  <c:v>17182</c:v>
                </c:pt>
                <c:pt idx="159">
                  <c:v>31246</c:v>
                </c:pt>
                <c:pt idx="160">
                  <c:v>8955</c:v>
                </c:pt>
                <c:pt idx="161">
                  <c:v>3789</c:v>
                </c:pt>
                <c:pt idx="162">
                  <c:v>14257</c:v>
                </c:pt>
                <c:pt idx="163">
                  <c:v>17263</c:v>
                </c:pt>
                <c:pt idx="164">
                  <c:v>7660</c:v>
                </c:pt>
                <c:pt idx="165">
                  <c:v>112524</c:v>
                </c:pt>
                <c:pt idx="166">
                  <c:v>91955</c:v>
                </c:pt>
                <c:pt idx="167">
                  <c:v>104633</c:v>
                </c:pt>
                <c:pt idx="168">
                  <c:v>118764</c:v>
                </c:pt>
                <c:pt idx="169">
                  <c:v>39963</c:v>
                </c:pt>
                <c:pt idx="170">
                  <c:v>34611</c:v>
                </c:pt>
                <c:pt idx="171">
                  <c:v>49833</c:v>
                </c:pt>
                <c:pt idx="172">
                  <c:v>33624</c:v>
                </c:pt>
                <c:pt idx="173">
                  <c:v>21563</c:v>
                </c:pt>
                <c:pt idx="174">
                  <c:v>74522</c:v>
                </c:pt>
                <c:pt idx="175">
                  <c:v>252337</c:v>
                </c:pt>
                <c:pt idx="176">
                  <c:v>297884</c:v>
                </c:pt>
                <c:pt idx="177">
                  <c:v>152931</c:v>
                </c:pt>
                <c:pt idx="178">
                  <c:v>78430</c:v>
                </c:pt>
                <c:pt idx="180">
                  <c:v>20370</c:v>
                </c:pt>
                <c:pt idx="181">
                  <c:v>14639</c:v>
                </c:pt>
                <c:pt idx="182">
                  <c:v>9136</c:v>
                </c:pt>
                <c:pt idx="183">
                  <c:v>49613</c:v>
                </c:pt>
                <c:pt idx="184">
                  <c:v>31662</c:v>
                </c:pt>
                <c:pt idx="185">
                  <c:v>6617</c:v>
                </c:pt>
                <c:pt idx="186">
                  <c:v>11855</c:v>
                </c:pt>
                <c:pt idx="187">
                  <c:v>11214</c:v>
                </c:pt>
                <c:pt idx="188">
                  <c:v>8219</c:v>
                </c:pt>
                <c:pt idx="189">
                  <c:v>8383</c:v>
                </c:pt>
                <c:pt idx="190">
                  <c:v>8759</c:v>
                </c:pt>
                <c:pt idx="191">
                  <c:v>9895</c:v>
                </c:pt>
                <c:pt idx="192">
                  <c:v>8332</c:v>
                </c:pt>
                <c:pt idx="193">
                  <c:v>11944</c:v>
                </c:pt>
                <c:pt idx="194">
                  <c:v>15491</c:v>
                </c:pt>
                <c:pt idx="195">
                  <c:v>10179</c:v>
                </c:pt>
                <c:pt idx="196">
                  <c:v>28670</c:v>
                </c:pt>
                <c:pt idx="197">
                  <c:v>26730</c:v>
                </c:pt>
                <c:pt idx="198">
                  <c:v>15073</c:v>
                </c:pt>
                <c:pt idx="199">
                  <c:v>9866</c:v>
                </c:pt>
                <c:pt idx="200">
                  <c:v>12634</c:v>
                </c:pt>
                <c:pt idx="201">
                  <c:v>7826</c:v>
                </c:pt>
                <c:pt idx="202">
                  <c:v>7116</c:v>
                </c:pt>
                <c:pt idx="203">
                  <c:v>6545</c:v>
                </c:pt>
                <c:pt idx="204">
                  <c:v>6696</c:v>
                </c:pt>
                <c:pt idx="205">
                  <c:v>8518</c:v>
                </c:pt>
                <c:pt idx="206">
                  <c:v>8200</c:v>
                </c:pt>
                <c:pt idx="207">
                  <c:v>8638</c:v>
                </c:pt>
                <c:pt idx="208">
                  <c:v>2851</c:v>
                </c:pt>
                <c:pt idx="209">
                  <c:v>12768</c:v>
                </c:pt>
                <c:pt idx="210">
                  <c:v>38110</c:v>
                </c:pt>
                <c:pt idx="211">
                  <c:v>16360</c:v>
                </c:pt>
                <c:pt idx="212">
                  <c:v>10120</c:v>
                </c:pt>
                <c:pt idx="213">
                  <c:v>13831</c:v>
                </c:pt>
                <c:pt idx="214">
                  <c:v>47762</c:v>
                </c:pt>
                <c:pt idx="215">
                  <c:v>34363</c:v>
                </c:pt>
                <c:pt idx="216">
                  <c:v>24112</c:v>
                </c:pt>
                <c:pt idx="217">
                  <c:v>18680</c:v>
                </c:pt>
                <c:pt idx="218">
                  <c:v>10986</c:v>
                </c:pt>
                <c:pt idx="219">
                  <c:v>7477</c:v>
                </c:pt>
                <c:pt idx="220">
                  <c:v>4469</c:v>
                </c:pt>
                <c:pt idx="221">
                  <c:v>9458</c:v>
                </c:pt>
                <c:pt idx="222">
                  <c:v>5561</c:v>
                </c:pt>
                <c:pt idx="223">
                  <c:v>8861</c:v>
                </c:pt>
                <c:pt idx="224">
                  <c:v>14733</c:v>
                </c:pt>
                <c:pt idx="225">
                  <c:v>19618</c:v>
                </c:pt>
                <c:pt idx="226">
                  <c:v>14054</c:v>
                </c:pt>
                <c:pt idx="227">
                  <c:v>13042</c:v>
                </c:pt>
                <c:pt idx="228">
                  <c:v>22030</c:v>
                </c:pt>
                <c:pt idx="229">
                  <c:v>19931</c:v>
                </c:pt>
                <c:pt idx="230">
                  <c:v>14137</c:v>
                </c:pt>
                <c:pt idx="231">
                  <c:v>18944</c:v>
                </c:pt>
                <c:pt idx="232">
                  <c:v>37859</c:v>
                </c:pt>
                <c:pt idx="233">
                  <c:v>33692</c:v>
                </c:pt>
                <c:pt idx="234">
                  <c:v>52762</c:v>
                </c:pt>
                <c:pt idx="235">
                  <c:v>28787</c:v>
                </c:pt>
                <c:pt idx="236">
                  <c:v>15799</c:v>
                </c:pt>
                <c:pt idx="237">
                  <c:v>20284</c:v>
                </c:pt>
                <c:pt idx="238">
                  <c:v>21694</c:v>
                </c:pt>
                <c:pt idx="240">
                  <c:v>23055</c:v>
                </c:pt>
                <c:pt idx="241">
                  <c:v>14213</c:v>
                </c:pt>
                <c:pt idx="242">
                  <c:v>11604</c:v>
                </c:pt>
                <c:pt idx="243">
                  <c:v>17066</c:v>
                </c:pt>
                <c:pt idx="244">
                  <c:v>15345</c:v>
                </c:pt>
                <c:pt idx="245">
                  <c:v>10636</c:v>
                </c:pt>
                <c:pt idx="246">
                  <c:v>11833</c:v>
                </c:pt>
                <c:pt idx="247">
                  <c:v>13237</c:v>
                </c:pt>
                <c:pt idx="248">
                  <c:v>11906</c:v>
                </c:pt>
                <c:pt idx="249">
                  <c:v>13739</c:v>
                </c:pt>
                <c:pt idx="250">
                  <c:v>10556</c:v>
                </c:pt>
                <c:pt idx="251">
                  <c:v>11319</c:v>
                </c:pt>
                <c:pt idx="252">
                  <c:v>15892</c:v>
                </c:pt>
                <c:pt idx="253">
                  <c:v>21887</c:v>
                </c:pt>
                <c:pt idx="254">
                  <c:v>17935</c:v>
                </c:pt>
                <c:pt idx="255">
                  <c:v>12943</c:v>
                </c:pt>
                <c:pt idx="256">
                  <c:v>12100</c:v>
                </c:pt>
                <c:pt idx="257">
                  <c:v>8376</c:v>
                </c:pt>
                <c:pt idx="258">
                  <c:v>8243</c:v>
                </c:pt>
                <c:pt idx="259">
                  <c:v>16152</c:v>
                </c:pt>
                <c:pt idx="260">
                  <c:v>16233</c:v>
                </c:pt>
                <c:pt idx="261">
                  <c:v>17382</c:v>
                </c:pt>
                <c:pt idx="262">
                  <c:v>19146</c:v>
                </c:pt>
                <c:pt idx="263">
                  <c:v>21089</c:v>
                </c:pt>
                <c:pt idx="264">
                  <c:v>21372</c:v>
                </c:pt>
                <c:pt idx="265">
                  <c:v>14088</c:v>
                </c:pt>
                <c:pt idx="266">
                  <c:v>16061</c:v>
                </c:pt>
                <c:pt idx="267">
                  <c:v>11409</c:v>
                </c:pt>
                <c:pt idx="268">
                  <c:v>14357</c:v>
                </c:pt>
                <c:pt idx="269">
                  <c:v>6090</c:v>
                </c:pt>
                <c:pt idx="270">
                  <c:v>12304</c:v>
                </c:pt>
                <c:pt idx="271">
                  <c:v>37605</c:v>
                </c:pt>
                <c:pt idx="272">
                  <c:v>27790</c:v>
                </c:pt>
                <c:pt idx="273">
                  <c:v>16621</c:v>
                </c:pt>
                <c:pt idx="274">
                  <c:v>19966</c:v>
                </c:pt>
                <c:pt idx="275">
                  <c:v>14302</c:v>
                </c:pt>
                <c:pt idx="276">
                  <c:v>35750</c:v>
                </c:pt>
                <c:pt idx="277">
                  <c:v>16205</c:v>
                </c:pt>
                <c:pt idx="278">
                  <c:v>13748</c:v>
                </c:pt>
                <c:pt idx="279">
                  <c:v>9467</c:v>
                </c:pt>
                <c:pt idx="280">
                  <c:v>12676</c:v>
                </c:pt>
                <c:pt idx="281">
                  <c:v>10619</c:v>
                </c:pt>
                <c:pt idx="282">
                  <c:v>13764</c:v>
                </c:pt>
                <c:pt idx="283">
                  <c:v>93156</c:v>
                </c:pt>
                <c:pt idx="284">
                  <c:v>40494</c:v>
                </c:pt>
                <c:pt idx="285">
                  <c:v>20967</c:v>
                </c:pt>
                <c:pt idx="286">
                  <c:v>19378</c:v>
                </c:pt>
                <c:pt idx="287">
                  <c:v>65964</c:v>
                </c:pt>
                <c:pt idx="288">
                  <c:v>87354</c:v>
                </c:pt>
                <c:pt idx="289">
                  <c:v>81251</c:v>
                </c:pt>
                <c:pt idx="290">
                  <c:v>61387</c:v>
                </c:pt>
                <c:pt idx="291">
                  <c:v>27189</c:v>
                </c:pt>
                <c:pt idx="292">
                  <c:v>16699</c:v>
                </c:pt>
                <c:pt idx="293">
                  <c:v>13259</c:v>
                </c:pt>
                <c:pt idx="294">
                  <c:v>14503</c:v>
                </c:pt>
                <c:pt idx="295">
                  <c:v>11985</c:v>
                </c:pt>
                <c:pt idx="296">
                  <c:v>22225</c:v>
                </c:pt>
                <c:pt idx="297">
                  <c:v>16496</c:v>
                </c:pt>
                <c:pt idx="298">
                  <c:v>11970</c:v>
                </c:pt>
                <c:pt idx="300">
                  <c:v>17003</c:v>
                </c:pt>
                <c:pt idx="301">
                  <c:v>16698</c:v>
                </c:pt>
                <c:pt idx="302">
                  <c:v>13289</c:v>
                </c:pt>
                <c:pt idx="303">
                  <c:v>12631</c:v>
                </c:pt>
                <c:pt idx="304">
                  <c:v>11719</c:v>
                </c:pt>
                <c:pt idx="305">
                  <c:v>12703</c:v>
                </c:pt>
                <c:pt idx="306">
                  <c:v>10618</c:v>
                </c:pt>
                <c:pt idx="307">
                  <c:v>17483</c:v>
                </c:pt>
                <c:pt idx="308">
                  <c:v>26525</c:v>
                </c:pt>
                <c:pt idx="309">
                  <c:v>13550</c:v>
                </c:pt>
                <c:pt idx="310">
                  <c:v>13065</c:v>
                </c:pt>
                <c:pt idx="311">
                  <c:v>12339</c:v>
                </c:pt>
                <c:pt idx="312">
                  <c:v>6953</c:v>
                </c:pt>
                <c:pt idx="313">
                  <c:v>8496</c:v>
                </c:pt>
                <c:pt idx="314">
                  <c:v>16756</c:v>
                </c:pt>
                <c:pt idx="315">
                  <c:v>11888</c:v>
                </c:pt>
                <c:pt idx="316">
                  <c:v>12826</c:v>
                </c:pt>
                <c:pt idx="317">
                  <c:v>10825</c:v>
                </c:pt>
                <c:pt idx="318">
                  <c:v>8679</c:v>
                </c:pt>
                <c:pt idx="319">
                  <c:v>11296</c:v>
                </c:pt>
                <c:pt idx="320">
                  <c:v>7301</c:v>
                </c:pt>
                <c:pt idx="321">
                  <c:v>9665</c:v>
                </c:pt>
                <c:pt idx="322">
                  <c:v>8483</c:v>
                </c:pt>
                <c:pt idx="323">
                  <c:v>10953</c:v>
                </c:pt>
                <c:pt idx="324">
                  <c:v>11117</c:v>
                </c:pt>
                <c:pt idx="325">
                  <c:v>10104</c:v>
                </c:pt>
                <c:pt idx="326">
                  <c:v>6900</c:v>
                </c:pt>
                <c:pt idx="327">
                  <c:v>12489</c:v>
                </c:pt>
                <c:pt idx="328">
                  <c:v>11843</c:v>
                </c:pt>
                <c:pt idx="329">
                  <c:v>12211</c:v>
                </c:pt>
                <c:pt idx="330">
                  <c:v>8789</c:v>
                </c:pt>
                <c:pt idx="331">
                  <c:v>6926</c:v>
                </c:pt>
                <c:pt idx="332">
                  <c:v>17321</c:v>
                </c:pt>
                <c:pt idx="333">
                  <c:v>13139</c:v>
                </c:pt>
                <c:pt idx="334">
                  <c:v>10308</c:v>
                </c:pt>
                <c:pt idx="335">
                  <c:v>11909</c:v>
                </c:pt>
                <c:pt idx="336">
                  <c:v>8403</c:v>
                </c:pt>
                <c:pt idx="337">
                  <c:v>18787</c:v>
                </c:pt>
                <c:pt idx="338">
                  <c:v>9982</c:v>
                </c:pt>
                <c:pt idx="339">
                  <c:v>53544</c:v>
                </c:pt>
                <c:pt idx="340">
                  <c:v>48523</c:v>
                </c:pt>
                <c:pt idx="341">
                  <c:v>44058</c:v>
                </c:pt>
                <c:pt idx="342">
                  <c:v>35932</c:v>
                </c:pt>
                <c:pt idx="343">
                  <c:v>33744</c:v>
                </c:pt>
                <c:pt idx="344">
                  <c:v>15825</c:v>
                </c:pt>
                <c:pt idx="345">
                  <c:v>8493</c:v>
                </c:pt>
                <c:pt idx="346">
                  <c:v>11884</c:v>
                </c:pt>
                <c:pt idx="347">
                  <c:v>7175</c:v>
                </c:pt>
                <c:pt idx="348">
                  <c:v>6824</c:v>
                </c:pt>
                <c:pt idx="349">
                  <c:v>8499</c:v>
                </c:pt>
                <c:pt idx="350">
                  <c:v>20593</c:v>
                </c:pt>
                <c:pt idx="351">
                  <c:v>20459</c:v>
                </c:pt>
                <c:pt idx="352">
                  <c:v>34532</c:v>
                </c:pt>
                <c:pt idx="353">
                  <c:v>50165</c:v>
                </c:pt>
                <c:pt idx="354">
                  <c:v>52263</c:v>
                </c:pt>
                <c:pt idx="355">
                  <c:v>24286</c:v>
                </c:pt>
                <c:pt idx="356">
                  <c:v>11876</c:v>
                </c:pt>
                <c:pt idx="357">
                  <c:v>9660</c:v>
                </c:pt>
                <c:pt idx="358">
                  <c:v>8266</c:v>
                </c:pt>
                <c:pt idx="359">
                  <c:v>7062</c:v>
                </c:pt>
                <c:pt idx="360">
                  <c:v>5450</c:v>
                </c:pt>
                <c:pt idx="361">
                  <c:v>17859</c:v>
                </c:pt>
                <c:pt idx="362">
                  <c:v>14940</c:v>
                </c:pt>
                <c:pt idx="363">
                  <c:v>8229</c:v>
                </c:pt>
                <c:pt idx="364">
                  <c:v>28865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10-45FB-BFF2-AE1E27E14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506432"/>
        <c:axId val="282506760"/>
      </c:lineChart>
      <c:catAx>
        <c:axId val="28250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06760"/>
        <c:crosses val="autoZero"/>
        <c:auto val="1"/>
        <c:lblAlgn val="ctr"/>
        <c:lblOffset val="100"/>
        <c:noMultiLvlLbl val="0"/>
      </c:catAx>
      <c:valAx>
        <c:axId val="28250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0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01.07.2016</c:v>
                </c:pt>
                <c:pt idx="1">
                  <c:v>02.07.2016</c:v>
                </c:pt>
                <c:pt idx="2">
                  <c:v>03.07.2016</c:v>
                </c:pt>
                <c:pt idx="3">
                  <c:v>04.07.2016</c:v>
                </c:pt>
                <c:pt idx="4">
                  <c:v>05.07.2016</c:v>
                </c:pt>
                <c:pt idx="5">
                  <c:v>06.07.2016</c:v>
                </c:pt>
                <c:pt idx="6">
                  <c:v>07.07.2016</c:v>
                </c:pt>
                <c:pt idx="7">
                  <c:v>08.07.2016</c:v>
                </c:pt>
                <c:pt idx="8">
                  <c:v>09.07.2016</c:v>
                </c:pt>
                <c:pt idx="9">
                  <c:v>10.07.2016</c:v>
                </c:pt>
                <c:pt idx="10">
                  <c:v>11.07.2016</c:v>
                </c:pt>
                <c:pt idx="11">
                  <c:v>12.07.2016</c:v>
                </c:pt>
                <c:pt idx="12">
                  <c:v>13.07.2016</c:v>
                </c:pt>
                <c:pt idx="13">
                  <c:v>14.07.2016</c:v>
                </c:pt>
                <c:pt idx="14">
                  <c:v>15.07.2016</c:v>
                </c:pt>
                <c:pt idx="15">
                  <c:v>16.07.2016</c:v>
                </c:pt>
                <c:pt idx="16">
                  <c:v>17.07.2016</c:v>
                </c:pt>
                <c:pt idx="17">
                  <c:v>18.07.2016</c:v>
                </c:pt>
                <c:pt idx="18">
                  <c:v>19.07.2016</c:v>
                </c:pt>
                <c:pt idx="19">
                  <c:v>20.07.2016</c:v>
                </c:pt>
                <c:pt idx="20">
                  <c:v>21.07.2016</c:v>
                </c:pt>
                <c:pt idx="21">
                  <c:v>22.07.2016</c:v>
                </c:pt>
                <c:pt idx="22">
                  <c:v>23.07.2016</c:v>
                </c:pt>
                <c:pt idx="23">
                  <c:v>24.07.2016</c:v>
                </c:pt>
                <c:pt idx="24">
                  <c:v>25.07.2016</c:v>
                </c:pt>
                <c:pt idx="25">
                  <c:v>26.07.2016</c:v>
                </c:pt>
                <c:pt idx="26">
                  <c:v>27.07.2016</c:v>
                </c:pt>
                <c:pt idx="27">
                  <c:v>28.07.2016</c:v>
                </c:pt>
                <c:pt idx="28">
                  <c:v>29.07.2016</c:v>
                </c:pt>
                <c:pt idx="29">
                  <c:v>30.07.2016</c:v>
                </c:pt>
                <c:pt idx="30">
                  <c:v>31.07.2016</c:v>
                </c:pt>
                <c:pt idx="31">
                  <c:v>01.08.2016</c:v>
                </c:pt>
                <c:pt idx="32">
                  <c:v>02.08.2016</c:v>
                </c:pt>
                <c:pt idx="33">
                  <c:v>03.08.2016</c:v>
                </c:pt>
                <c:pt idx="34">
                  <c:v>04.08.2016</c:v>
                </c:pt>
                <c:pt idx="35">
                  <c:v>05.08.2016</c:v>
                </c:pt>
                <c:pt idx="36">
                  <c:v>06.08.2016</c:v>
                </c:pt>
                <c:pt idx="37">
                  <c:v>07.08.2016</c:v>
                </c:pt>
                <c:pt idx="38">
                  <c:v>08.08.2016</c:v>
                </c:pt>
                <c:pt idx="39">
                  <c:v>09.08.2016</c:v>
                </c:pt>
                <c:pt idx="40">
                  <c:v>10.08.2016</c:v>
                </c:pt>
                <c:pt idx="41">
                  <c:v>11.08.2016</c:v>
                </c:pt>
                <c:pt idx="42">
                  <c:v>12.08.2016</c:v>
                </c:pt>
                <c:pt idx="43">
                  <c:v>13.08.2016</c:v>
                </c:pt>
                <c:pt idx="44">
                  <c:v>14.08.2016</c:v>
                </c:pt>
                <c:pt idx="45">
                  <c:v>15.08.2016</c:v>
                </c:pt>
                <c:pt idx="46">
                  <c:v>16.08.2016</c:v>
                </c:pt>
                <c:pt idx="47">
                  <c:v>17.08.2016</c:v>
                </c:pt>
                <c:pt idx="48">
                  <c:v>18.08.2016</c:v>
                </c:pt>
                <c:pt idx="49">
                  <c:v>19.08.2016</c:v>
                </c:pt>
                <c:pt idx="50">
                  <c:v>20.08.2016</c:v>
                </c:pt>
                <c:pt idx="51">
                  <c:v>21.08.2016</c:v>
                </c:pt>
                <c:pt idx="52">
                  <c:v>22.08.2016</c:v>
                </c:pt>
                <c:pt idx="53">
                  <c:v>23.08.2016</c:v>
                </c:pt>
                <c:pt idx="54">
                  <c:v>24.08.2016</c:v>
                </c:pt>
                <c:pt idx="55">
                  <c:v>25.08.2016</c:v>
                </c:pt>
                <c:pt idx="56">
                  <c:v>26.08.2016</c:v>
                </c:pt>
                <c:pt idx="57">
                  <c:v>27.08.2016</c:v>
                </c:pt>
                <c:pt idx="58">
                  <c:v>28.08.2016</c:v>
                </c:pt>
                <c:pt idx="59">
                  <c:v>29.08.2016</c:v>
                </c:pt>
                <c:pt idx="60">
                  <c:v>30.08.2016</c:v>
                </c:pt>
                <c:pt idx="61">
                  <c:v>31.08.2016</c:v>
                </c:pt>
                <c:pt idx="62">
                  <c:v>01.09.2016</c:v>
                </c:pt>
                <c:pt idx="63">
                  <c:v>02.09.2016</c:v>
                </c:pt>
                <c:pt idx="64">
                  <c:v>03.09.2016</c:v>
                </c:pt>
                <c:pt idx="65">
                  <c:v>04.09.2016</c:v>
                </c:pt>
                <c:pt idx="66">
                  <c:v>05.09.2016</c:v>
                </c:pt>
                <c:pt idx="67">
                  <c:v>06.09.2016</c:v>
                </c:pt>
                <c:pt idx="68">
                  <c:v>07.09.2016</c:v>
                </c:pt>
                <c:pt idx="69">
                  <c:v>08.09.2016</c:v>
                </c:pt>
                <c:pt idx="70">
                  <c:v>09.09.2016</c:v>
                </c:pt>
                <c:pt idx="71">
                  <c:v>10.09.2016</c:v>
                </c:pt>
                <c:pt idx="72">
                  <c:v>11.09.2016</c:v>
                </c:pt>
                <c:pt idx="73">
                  <c:v>12.09.2016</c:v>
                </c:pt>
                <c:pt idx="74">
                  <c:v>13.09.2016</c:v>
                </c:pt>
                <c:pt idx="75">
                  <c:v>14.09.2016</c:v>
                </c:pt>
                <c:pt idx="76">
                  <c:v>15.09.2016</c:v>
                </c:pt>
                <c:pt idx="77">
                  <c:v>16.09.2016</c:v>
                </c:pt>
                <c:pt idx="78">
                  <c:v>17.09.2016</c:v>
                </c:pt>
                <c:pt idx="79">
                  <c:v>18.09.2016</c:v>
                </c:pt>
                <c:pt idx="80">
                  <c:v>19.09.2016</c:v>
                </c:pt>
                <c:pt idx="81">
                  <c:v>20.09.2016</c:v>
                </c:pt>
                <c:pt idx="82">
                  <c:v>21.09.2016</c:v>
                </c:pt>
                <c:pt idx="83">
                  <c:v>22.09.2016</c:v>
                </c:pt>
                <c:pt idx="84">
                  <c:v>23.09.2016</c:v>
                </c:pt>
                <c:pt idx="85">
                  <c:v>24.09.2016</c:v>
                </c:pt>
                <c:pt idx="86">
                  <c:v>25.09.2016</c:v>
                </c:pt>
                <c:pt idx="87">
                  <c:v>26.09.2016</c:v>
                </c:pt>
                <c:pt idx="88">
                  <c:v>27.09.2016</c:v>
                </c:pt>
                <c:pt idx="89">
                  <c:v>28.09.2016</c:v>
                </c:pt>
                <c:pt idx="90">
                  <c:v>29.09.2016</c:v>
                </c:pt>
                <c:pt idx="91">
                  <c:v>30.09.2016</c:v>
                </c:pt>
                <c:pt idx="92">
                  <c:v>01.10.2016</c:v>
                </c:pt>
                <c:pt idx="93">
                  <c:v>02.10.2016</c:v>
                </c:pt>
                <c:pt idx="94">
                  <c:v>03.10.2016</c:v>
                </c:pt>
                <c:pt idx="95">
                  <c:v>04.10.2016</c:v>
                </c:pt>
                <c:pt idx="96">
                  <c:v>05.10.2016</c:v>
                </c:pt>
                <c:pt idx="97">
                  <c:v>06.10.2016</c:v>
                </c:pt>
                <c:pt idx="98">
                  <c:v>07.10.2016</c:v>
                </c:pt>
                <c:pt idx="99">
                  <c:v>08.10.2016</c:v>
                </c:pt>
                <c:pt idx="100">
                  <c:v>09.10.2016</c:v>
                </c:pt>
                <c:pt idx="101">
                  <c:v>10.10.2016</c:v>
                </c:pt>
                <c:pt idx="102">
                  <c:v>11.10.2016</c:v>
                </c:pt>
                <c:pt idx="103">
                  <c:v>12.10.2016</c:v>
                </c:pt>
                <c:pt idx="104">
                  <c:v>13.10.2016</c:v>
                </c:pt>
                <c:pt idx="105">
                  <c:v>14.10.2016</c:v>
                </c:pt>
                <c:pt idx="106">
                  <c:v>15.10.2016</c:v>
                </c:pt>
                <c:pt idx="107">
                  <c:v>16.10.2016</c:v>
                </c:pt>
                <c:pt idx="108">
                  <c:v>17.10.2016</c:v>
                </c:pt>
                <c:pt idx="109">
                  <c:v>18.10.2016</c:v>
                </c:pt>
                <c:pt idx="110">
                  <c:v>19.10.2016</c:v>
                </c:pt>
                <c:pt idx="111">
                  <c:v>20.10.2016</c:v>
                </c:pt>
                <c:pt idx="112">
                  <c:v>21.10.2016</c:v>
                </c:pt>
                <c:pt idx="113">
                  <c:v>22.10.2016</c:v>
                </c:pt>
                <c:pt idx="114">
                  <c:v>23.10.2016</c:v>
                </c:pt>
                <c:pt idx="115">
                  <c:v>24.10.2016</c:v>
                </c:pt>
                <c:pt idx="116">
                  <c:v>25.10.2016</c:v>
                </c:pt>
                <c:pt idx="117">
                  <c:v>26.10.2016</c:v>
                </c:pt>
                <c:pt idx="118">
                  <c:v>27.10.2016</c:v>
                </c:pt>
                <c:pt idx="119">
                  <c:v>28.10.2016</c:v>
                </c:pt>
                <c:pt idx="120">
                  <c:v>29.10.2016</c:v>
                </c:pt>
                <c:pt idx="121">
                  <c:v>30.10.2016</c:v>
                </c:pt>
                <c:pt idx="122">
                  <c:v>31.10.2016</c:v>
                </c:pt>
                <c:pt idx="123">
                  <c:v>01.11.2016</c:v>
                </c:pt>
                <c:pt idx="124">
                  <c:v>02.11.2016</c:v>
                </c:pt>
                <c:pt idx="125">
                  <c:v>03.11.2016</c:v>
                </c:pt>
                <c:pt idx="126">
                  <c:v>04.11.2016</c:v>
                </c:pt>
                <c:pt idx="127">
                  <c:v>05.11.2016</c:v>
                </c:pt>
                <c:pt idx="128">
                  <c:v>06.11.2016</c:v>
                </c:pt>
                <c:pt idx="129">
                  <c:v>07.11.2016</c:v>
                </c:pt>
                <c:pt idx="130">
                  <c:v>08.11.2016</c:v>
                </c:pt>
                <c:pt idx="131">
                  <c:v>09.11.2016</c:v>
                </c:pt>
                <c:pt idx="132">
                  <c:v>10.11.2016</c:v>
                </c:pt>
                <c:pt idx="133">
                  <c:v>11.11.2016</c:v>
                </c:pt>
                <c:pt idx="134">
                  <c:v>12.11.2016</c:v>
                </c:pt>
                <c:pt idx="135">
                  <c:v>13.11.2016</c:v>
                </c:pt>
                <c:pt idx="136">
                  <c:v>14.11.2016</c:v>
                </c:pt>
                <c:pt idx="137">
                  <c:v>15.11.2016</c:v>
                </c:pt>
                <c:pt idx="138">
                  <c:v>16.11.2016</c:v>
                </c:pt>
                <c:pt idx="139">
                  <c:v>17.11.2016</c:v>
                </c:pt>
                <c:pt idx="140">
                  <c:v>18.11.2016</c:v>
                </c:pt>
                <c:pt idx="141">
                  <c:v>19.11.2016</c:v>
                </c:pt>
                <c:pt idx="142">
                  <c:v>20.11.2016</c:v>
                </c:pt>
                <c:pt idx="143">
                  <c:v>21.11.2016</c:v>
                </c:pt>
                <c:pt idx="144">
                  <c:v>22.11.2016</c:v>
                </c:pt>
                <c:pt idx="145">
                  <c:v>23.11.2016</c:v>
                </c:pt>
                <c:pt idx="146">
                  <c:v>24.11.2016</c:v>
                </c:pt>
                <c:pt idx="147">
                  <c:v>25.11.2016</c:v>
                </c:pt>
                <c:pt idx="148">
                  <c:v>26.11.2016</c:v>
                </c:pt>
                <c:pt idx="149">
                  <c:v>27.11.2016</c:v>
                </c:pt>
                <c:pt idx="150">
                  <c:v>28.11.2016</c:v>
                </c:pt>
                <c:pt idx="151">
                  <c:v>29.11.2016</c:v>
                </c:pt>
                <c:pt idx="152">
                  <c:v>30.11.2016</c:v>
                </c:pt>
                <c:pt idx="153">
                  <c:v>01.12.2016</c:v>
                </c:pt>
                <c:pt idx="154">
                  <c:v>02.12.2016</c:v>
                </c:pt>
                <c:pt idx="155">
                  <c:v>03.12.2016</c:v>
                </c:pt>
                <c:pt idx="156">
                  <c:v>04.12.2016</c:v>
                </c:pt>
                <c:pt idx="157">
                  <c:v>05.12.2016</c:v>
                </c:pt>
                <c:pt idx="158">
                  <c:v>06.12.2016</c:v>
                </c:pt>
                <c:pt idx="159">
                  <c:v>07.12.2016</c:v>
                </c:pt>
                <c:pt idx="160">
                  <c:v>08.12.2016</c:v>
                </c:pt>
                <c:pt idx="161">
                  <c:v>09.12.2016</c:v>
                </c:pt>
                <c:pt idx="162">
                  <c:v>10.12.2016</c:v>
                </c:pt>
                <c:pt idx="163">
                  <c:v>11.12.2016</c:v>
                </c:pt>
                <c:pt idx="164">
                  <c:v>12.12.2016</c:v>
                </c:pt>
                <c:pt idx="165">
                  <c:v>13.12.2016</c:v>
                </c:pt>
                <c:pt idx="166">
                  <c:v>14.12.2016</c:v>
                </c:pt>
                <c:pt idx="167">
                  <c:v>15.12.2016</c:v>
                </c:pt>
                <c:pt idx="168">
                  <c:v>16.12.2016</c:v>
                </c:pt>
                <c:pt idx="169">
                  <c:v>17.12.2016</c:v>
                </c:pt>
                <c:pt idx="170">
                  <c:v>18.12.2016</c:v>
                </c:pt>
                <c:pt idx="171">
                  <c:v>19.12.2016</c:v>
                </c:pt>
                <c:pt idx="172">
                  <c:v>20.12.2016</c:v>
                </c:pt>
                <c:pt idx="173">
                  <c:v>21.12.2016</c:v>
                </c:pt>
                <c:pt idx="174">
                  <c:v>22.12.2016</c:v>
                </c:pt>
                <c:pt idx="175">
                  <c:v>23.12.2016</c:v>
                </c:pt>
                <c:pt idx="176">
                  <c:v>24.12.2016</c:v>
                </c:pt>
                <c:pt idx="177">
                  <c:v>25.12.2016</c:v>
                </c:pt>
                <c:pt idx="178">
                  <c:v>26.12.2016</c:v>
                </c:pt>
                <c:pt idx="179">
                  <c:v>27.12.2016</c:v>
                </c:pt>
                <c:pt idx="180">
                  <c:v>28.12.2016</c:v>
                </c:pt>
                <c:pt idx="181">
                  <c:v>29.12.2016</c:v>
                </c:pt>
                <c:pt idx="182">
                  <c:v>30.12.2016</c:v>
                </c:pt>
                <c:pt idx="183">
                  <c:v>31.12.2016</c:v>
                </c:pt>
                <c:pt idx="184">
                  <c:v>01.01.2017</c:v>
                </c:pt>
                <c:pt idx="185">
                  <c:v>02.01.2017</c:v>
                </c:pt>
                <c:pt idx="186">
                  <c:v>03.01.2017</c:v>
                </c:pt>
                <c:pt idx="187">
                  <c:v>04.01.2017</c:v>
                </c:pt>
                <c:pt idx="188">
                  <c:v>05.01.2017</c:v>
                </c:pt>
                <c:pt idx="189">
                  <c:v>06.01.2017</c:v>
                </c:pt>
                <c:pt idx="190">
                  <c:v>07.01.2017</c:v>
                </c:pt>
                <c:pt idx="191">
                  <c:v>08.01.2017</c:v>
                </c:pt>
                <c:pt idx="192">
                  <c:v>09.01.2017</c:v>
                </c:pt>
                <c:pt idx="193">
                  <c:v>10.01.2017</c:v>
                </c:pt>
                <c:pt idx="194">
                  <c:v>11.01.2017</c:v>
                </c:pt>
                <c:pt idx="195">
                  <c:v>12.01.2017</c:v>
                </c:pt>
                <c:pt idx="196">
                  <c:v>13.01.2017</c:v>
                </c:pt>
                <c:pt idx="197">
                  <c:v>14.01.2017</c:v>
                </c:pt>
                <c:pt idx="198">
                  <c:v>15.01.2017</c:v>
                </c:pt>
                <c:pt idx="199">
                  <c:v>16.01.2017</c:v>
                </c:pt>
                <c:pt idx="200">
                  <c:v>17.01.2017</c:v>
                </c:pt>
                <c:pt idx="201">
                  <c:v>18.01.2017</c:v>
                </c:pt>
                <c:pt idx="202">
                  <c:v>19.01.2017</c:v>
                </c:pt>
                <c:pt idx="203">
                  <c:v>20.01.2017</c:v>
                </c:pt>
                <c:pt idx="204">
                  <c:v>21.01.2017</c:v>
                </c:pt>
                <c:pt idx="205">
                  <c:v>22.01.2017</c:v>
                </c:pt>
                <c:pt idx="206">
                  <c:v>23.01.2017</c:v>
                </c:pt>
                <c:pt idx="207">
                  <c:v>24.01.2017</c:v>
                </c:pt>
                <c:pt idx="208">
                  <c:v>25.01.2017</c:v>
                </c:pt>
                <c:pt idx="209">
                  <c:v>26.01.2017</c:v>
                </c:pt>
                <c:pt idx="210">
                  <c:v>27.01.2017</c:v>
                </c:pt>
                <c:pt idx="211">
                  <c:v>28.01.2017</c:v>
                </c:pt>
                <c:pt idx="212">
                  <c:v>29.01.2017</c:v>
                </c:pt>
                <c:pt idx="213">
                  <c:v>30.01.2017</c:v>
                </c:pt>
                <c:pt idx="214">
                  <c:v>31.01.2017</c:v>
                </c:pt>
                <c:pt idx="215">
                  <c:v>01.02.2017</c:v>
                </c:pt>
                <c:pt idx="216">
                  <c:v>02.02.2017</c:v>
                </c:pt>
                <c:pt idx="217">
                  <c:v>03.02.2017</c:v>
                </c:pt>
                <c:pt idx="218">
                  <c:v>04.02.2017</c:v>
                </c:pt>
                <c:pt idx="219">
                  <c:v>05.02.2017</c:v>
                </c:pt>
                <c:pt idx="220">
                  <c:v>06.02.2017</c:v>
                </c:pt>
                <c:pt idx="221">
                  <c:v>07.02.2017</c:v>
                </c:pt>
                <c:pt idx="222">
                  <c:v>08.02.2017</c:v>
                </c:pt>
                <c:pt idx="223">
                  <c:v>09.02.2017</c:v>
                </c:pt>
                <c:pt idx="224">
                  <c:v>10.02.2017</c:v>
                </c:pt>
                <c:pt idx="225">
                  <c:v>11.02.2017</c:v>
                </c:pt>
                <c:pt idx="226">
                  <c:v>12.02.2017</c:v>
                </c:pt>
                <c:pt idx="227">
                  <c:v>13.02.2017</c:v>
                </c:pt>
                <c:pt idx="228">
                  <c:v>14.02.2017</c:v>
                </c:pt>
                <c:pt idx="229">
                  <c:v>15.02.2017</c:v>
                </c:pt>
                <c:pt idx="230">
                  <c:v>16.02.2017</c:v>
                </c:pt>
                <c:pt idx="231">
                  <c:v>17.02.2017</c:v>
                </c:pt>
                <c:pt idx="232">
                  <c:v>18.02.2017</c:v>
                </c:pt>
                <c:pt idx="233">
                  <c:v>19.02.2017</c:v>
                </c:pt>
                <c:pt idx="234">
                  <c:v>20.02.2017</c:v>
                </c:pt>
                <c:pt idx="235">
                  <c:v>21.02.2017</c:v>
                </c:pt>
                <c:pt idx="236">
                  <c:v>22.02.2017</c:v>
                </c:pt>
                <c:pt idx="237">
                  <c:v>23.02.2017</c:v>
                </c:pt>
                <c:pt idx="238">
                  <c:v>24.02.2017</c:v>
                </c:pt>
                <c:pt idx="239">
                  <c:v>25.02.2017</c:v>
                </c:pt>
                <c:pt idx="240">
                  <c:v>26.02.2017</c:v>
                </c:pt>
                <c:pt idx="241">
                  <c:v>27.02.2017</c:v>
                </c:pt>
                <c:pt idx="242">
                  <c:v>28.02.2017</c:v>
                </c:pt>
                <c:pt idx="243">
                  <c:v>01.03.2017</c:v>
                </c:pt>
                <c:pt idx="244">
                  <c:v>02.03.2017</c:v>
                </c:pt>
                <c:pt idx="245">
                  <c:v>03.03.2017</c:v>
                </c:pt>
                <c:pt idx="246">
                  <c:v>04.03.2017</c:v>
                </c:pt>
                <c:pt idx="247">
                  <c:v>05.03.2017</c:v>
                </c:pt>
                <c:pt idx="248">
                  <c:v>06.03.2017</c:v>
                </c:pt>
                <c:pt idx="249">
                  <c:v>07.03.2017</c:v>
                </c:pt>
                <c:pt idx="250">
                  <c:v>08.03.2017</c:v>
                </c:pt>
                <c:pt idx="251">
                  <c:v>09.03.2017</c:v>
                </c:pt>
                <c:pt idx="252">
                  <c:v>10.03.2017</c:v>
                </c:pt>
                <c:pt idx="253">
                  <c:v>11.03.2017</c:v>
                </c:pt>
                <c:pt idx="254">
                  <c:v>12.03.2017</c:v>
                </c:pt>
                <c:pt idx="255">
                  <c:v>13.03.2017</c:v>
                </c:pt>
                <c:pt idx="256">
                  <c:v>14.03.2017</c:v>
                </c:pt>
                <c:pt idx="257">
                  <c:v>15.03.2017</c:v>
                </c:pt>
                <c:pt idx="258">
                  <c:v>16.03.2017</c:v>
                </c:pt>
                <c:pt idx="259">
                  <c:v>17.03.2017</c:v>
                </c:pt>
                <c:pt idx="260">
                  <c:v>18.03.2017</c:v>
                </c:pt>
                <c:pt idx="261">
                  <c:v>19.03.2017</c:v>
                </c:pt>
                <c:pt idx="262">
                  <c:v>20.03.2017</c:v>
                </c:pt>
                <c:pt idx="263">
                  <c:v>21.03.2017</c:v>
                </c:pt>
                <c:pt idx="264">
                  <c:v>22.03.2017</c:v>
                </c:pt>
                <c:pt idx="265">
                  <c:v>23.03.2017</c:v>
                </c:pt>
                <c:pt idx="266">
                  <c:v>24.03.2017</c:v>
                </c:pt>
                <c:pt idx="267">
                  <c:v>25.03.2017</c:v>
                </c:pt>
                <c:pt idx="268">
                  <c:v>26.03.2017</c:v>
                </c:pt>
                <c:pt idx="269">
                  <c:v>27.03.2017</c:v>
                </c:pt>
                <c:pt idx="270">
                  <c:v>28.03.2017</c:v>
                </c:pt>
                <c:pt idx="271">
                  <c:v>29.03.2017</c:v>
                </c:pt>
                <c:pt idx="272">
                  <c:v>30.03.2017</c:v>
                </c:pt>
                <c:pt idx="273">
                  <c:v>31.03.2017</c:v>
                </c:pt>
                <c:pt idx="274">
                  <c:v>01.04.2017</c:v>
                </c:pt>
                <c:pt idx="275">
                  <c:v>02.04.2017</c:v>
                </c:pt>
                <c:pt idx="276">
                  <c:v>03.04.2017</c:v>
                </c:pt>
                <c:pt idx="277">
                  <c:v>04.04.2017</c:v>
                </c:pt>
                <c:pt idx="278">
                  <c:v>05.04.2017</c:v>
                </c:pt>
                <c:pt idx="279">
                  <c:v>06.04.2017</c:v>
                </c:pt>
                <c:pt idx="280">
                  <c:v>07.04.2017</c:v>
                </c:pt>
                <c:pt idx="281">
                  <c:v>08.04.2017</c:v>
                </c:pt>
                <c:pt idx="282">
                  <c:v>09.04.2017</c:v>
                </c:pt>
                <c:pt idx="283">
                  <c:v>10.04.2017</c:v>
                </c:pt>
                <c:pt idx="284">
                  <c:v>11.04.2017</c:v>
                </c:pt>
                <c:pt idx="285">
                  <c:v>12.04.2017</c:v>
                </c:pt>
                <c:pt idx="286">
                  <c:v>13.04.2017</c:v>
                </c:pt>
                <c:pt idx="287">
                  <c:v>14.04.2017</c:v>
                </c:pt>
                <c:pt idx="288">
                  <c:v>15.04.2017</c:v>
                </c:pt>
                <c:pt idx="289">
                  <c:v>16.04.2017</c:v>
                </c:pt>
                <c:pt idx="290">
                  <c:v>17.04.2017</c:v>
                </c:pt>
                <c:pt idx="291">
                  <c:v>18.04.2017</c:v>
                </c:pt>
                <c:pt idx="292">
                  <c:v>19.04.2017</c:v>
                </c:pt>
                <c:pt idx="293">
                  <c:v>20.04.2017</c:v>
                </c:pt>
                <c:pt idx="294">
                  <c:v>21.04.2017</c:v>
                </c:pt>
                <c:pt idx="295">
                  <c:v>22.04.2017</c:v>
                </c:pt>
                <c:pt idx="296">
                  <c:v>23.04.2017</c:v>
                </c:pt>
                <c:pt idx="297">
                  <c:v>24.04.2017</c:v>
                </c:pt>
                <c:pt idx="298">
                  <c:v>25.04.2017</c:v>
                </c:pt>
                <c:pt idx="299">
                  <c:v>26.04.2017</c:v>
                </c:pt>
                <c:pt idx="300">
                  <c:v>27.04.2017</c:v>
                </c:pt>
                <c:pt idx="301">
                  <c:v>28.04.2017</c:v>
                </c:pt>
                <c:pt idx="302">
                  <c:v>29.04.2017</c:v>
                </c:pt>
                <c:pt idx="303">
                  <c:v>30.04.2017</c:v>
                </c:pt>
                <c:pt idx="304">
                  <c:v>01.05.2017</c:v>
                </c:pt>
                <c:pt idx="305">
                  <c:v>02.05.2017</c:v>
                </c:pt>
                <c:pt idx="306">
                  <c:v>03.05.2017</c:v>
                </c:pt>
                <c:pt idx="307">
                  <c:v>04.05.2017</c:v>
                </c:pt>
                <c:pt idx="308">
                  <c:v>05.05.2017</c:v>
                </c:pt>
                <c:pt idx="309">
                  <c:v>06.05.2017</c:v>
                </c:pt>
                <c:pt idx="310">
                  <c:v>07.05.2017</c:v>
                </c:pt>
                <c:pt idx="311">
                  <c:v>08.05.2017</c:v>
                </c:pt>
                <c:pt idx="312">
                  <c:v>09.05.2017</c:v>
                </c:pt>
                <c:pt idx="313">
                  <c:v>10.05.2017</c:v>
                </c:pt>
                <c:pt idx="314">
                  <c:v>11.05.2017</c:v>
                </c:pt>
                <c:pt idx="315">
                  <c:v>12.05.2017</c:v>
                </c:pt>
                <c:pt idx="316">
                  <c:v>13.05.2017</c:v>
                </c:pt>
                <c:pt idx="317">
                  <c:v>14.05.2017</c:v>
                </c:pt>
                <c:pt idx="318">
                  <c:v>15.05.2017</c:v>
                </c:pt>
                <c:pt idx="319">
                  <c:v>16.05.2017</c:v>
                </c:pt>
                <c:pt idx="320">
                  <c:v>17.05.2017</c:v>
                </c:pt>
                <c:pt idx="321">
                  <c:v>18.05.2017</c:v>
                </c:pt>
                <c:pt idx="322">
                  <c:v>19.05.2017</c:v>
                </c:pt>
                <c:pt idx="323">
                  <c:v>20.05.2017</c:v>
                </c:pt>
                <c:pt idx="324">
                  <c:v>21.05.2017</c:v>
                </c:pt>
                <c:pt idx="325">
                  <c:v>22.05.2017</c:v>
                </c:pt>
                <c:pt idx="326">
                  <c:v>23.05.2017</c:v>
                </c:pt>
                <c:pt idx="327">
                  <c:v>24.05.2017</c:v>
                </c:pt>
                <c:pt idx="328">
                  <c:v>25.05.2017</c:v>
                </c:pt>
                <c:pt idx="329">
                  <c:v>26.05.2017</c:v>
                </c:pt>
                <c:pt idx="330">
                  <c:v>27.05.2017</c:v>
                </c:pt>
                <c:pt idx="331">
                  <c:v>28.05.2017</c:v>
                </c:pt>
                <c:pt idx="332">
                  <c:v>29.05.2017</c:v>
                </c:pt>
                <c:pt idx="333">
                  <c:v>30.05.2017</c:v>
                </c:pt>
                <c:pt idx="334">
                  <c:v>31.05.2017</c:v>
                </c:pt>
                <c:pt idx="335">
                  <c:v>01.06.2017</c:v>
                </c:pt>
                <c:pt idx="336">
                  <c:v>02.06.2017</c:v>
                </c:pt>
                <c:pt idx="337">
                  <c:v>03.06.2017</c:v>
                </c:pt>
                <c:pt idx="338">
                  <c:v>04.06.2017</c:v>
                </c:pt>
                <c:pt idx="339">
                  <c:v>05.06.2017</c:v>
                </c:pt>
                <c:pt idx="340">
                  <c:v>06.06.2017</c:v>
                </c:pt>
                <c:pt idx="341">
                  <c:v>07.06.2017</c:v>
                </c:pt>
                <c:pt idx="342">
                  <c:v>08.06.2017</c:v>
                </c:pt>
                <c:pt idx="343">
                  <c:v>09.06.2017</c:v>
                </c:pt>
                <c:pt idx="344">
                  <c:v>10.06.2017</c:v>
                </c:pt>
                <c:pt idx="345">
                  <c:v>11.06.2017</c:v>
                </c:pt>
                <c:pt idx="346">
                  <c:v>12.06.2017</c:v>
                </c:pt>
                <c:pt idx="347">
                  <c:v>13.06.2017</c:v>
                </c:pt>
                <c:pt idx="348">
                  <c:v>14.06.2017</c:v>
                </c:pt>
                <c:pt idx="349">
                  <c:v>15.06.2017</c:v>
                </c:pt>
                <c:pt idx="350">
                  <c:v>16.06.2017</c:v>
                </c:pt>
                <c:pt idx="351">
                  <c:v>17.06.2017</c:v>
                </c:pt>
                <c:pt idx="352">
                  <c:v>18.06.2017</c:v>
                </c:pt>
                <c:pt idx="353">
                  <c:v>19.06.2017</c:v>
                </c:pt>
                <c:pt idx="354">
                  <c:v>20.06.2017</c:v>
                </c:pt>
                <c:pt idx="355">
                  <c:v>21.06.2017</c:v>
                </c:pt>
                <c:pt idx="356">
                  <c:v>22.06.2017</c:v>
                </c:pt>
                <c:pt idx="357">
                  <c:v>23.06.2017</c:v>
                </c:pt>
                <c:pt idx="358">
                  <c:v>24.06.2017</c:v>
                </c:pt>
                <c:pt idx="359">
                  <c:v>25.06.2017</c:v>
                </c:pt>
                <c:pt idx="360">
                  <c:v>26.06.2017</c:v>
                </c:pt>
                <c:pt idx="361">
                  <c:v>27.06.2017</c:v>
                </c:pt>
                <c:pt idx="362">
                  <c:v>28.06.2017</c:v>
                </c:pt>
                <c:pt idx="363">
                  <c:v>29.06.2017</c:v>
                </c:pt>
                <c:pt idx="364">
                  <c:v>30.06.2017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168</c:v>
                </c:pt>
                <c:pt idx="1">
                  <c:v>615</c:v>
                </c:pt>
                <c:pt idx="2">
                  <c:v>402</c:v>
                </c:pt>
                <c:pt idx="3">
                  <c:v>146</c:v>
                </c:pt>
                <c:pt idx="4">
                  <c:v>107</c:v>
                </c:pt>
                <c:pt idx="5">
                  <c:v>611</c:v>
                </c:pt>
                <c:pt idx="6">
                  <c:v>363</c:v>
                </c:pt>
                <c:pt idx="7">
                  <c:v>108</c:v>
                </c:pt>
                <c:pt idx="8">
                  <c:v>169</c:v>
                </c:pt>
                <c:pt idx="9">
                  <c:v>135</c:v>
                </c:pt>
                <c:pt idx="10">
                  <c:v>147</c:v>
                </c:pt>
                <c:pt idx="11">
                  <c:v>65</c:v>
                </c:pt>
                <c:pt idx="12">
                  <c:v>44</c:v>
                </c:pt>
                <c:pt idx="13">
                  <c:v>70</c:v>
                </c:pt>
                <c:pt idx="14">
                  <c:v>119</c:v>
                </c:pt>
                <c:pt idx="15">
                  <c:v>28</c:v>
                </c:pt>
                <c:pt idx="16">
                  <c:v>70</c:v>
                </c:pt>
                <c:pt idx="17">
                  <c:v>55</c:v>
                </c:pt>
                <c:pt idx="18">
                  <c:v>64</c:v>
                </c:pt>
                <c:pt idx="19">
                  <c:v>181</c:v>
                </c:pt>
                <c:pt idx="20">
                  <c:v>239</c:v>
                </c:pt>
                <c:pt idx="21">
                  <c:v>188</c:v>
                </c:pt>
                <c:pt idx="22">
                  <c:v>99</c:v>
                </c:pt>
                <c:pt idx="23">
                  <c:v>31</c:v>
                </c:pt>
                <c:pt idx="24">
                  <c:v>206</c:v>
                </c:pt>
                <c:pt idx="25">
                  <c:v>162</c:v>
                </c:pt>
                <c:pt idx="26">
                  <c:v>119</c:v>
                </c:pt>
                <c:pt idx="27">
                  <c:v>103</c:v>
                </c:pt>
                <c:pt idx="28">
                  <c:v>327</c:v>
                </c:pt>
                <c:pt idx="29">
                  <c:v>237</c:v>
                </c:pt>
                <c:pt idx="30">
                  <c:v>111</c:v>
                </c:pt>
                <c:pt idx="31">
                  <c:v>71</c:v>
                </c:pt>
                <c:pt idx="32">
                  <c:v>49</c:v>
                </c:pt>
                <c:pt idx="33">
                  <c:v>220</c:v>
                </c:pt>
                <c:pt idx="34">
                  <c:v>187</c:v>
                </c:pt>
                <c:pt idx="35">
                  <c:v>160</c:v>
                </c:pt>
                <c:pt idx="36">
                  <c:v>111</c:v>
                </c:pt>
                <c:pt idx="37">
                  <c:v>44</c:v>
                </c:pt>
                <c:pt idx="38">
                  <c:v>524</c:v>
                </c:pt>
                <c:pt idx="39">
                  <c:v>205</c:v>
                </c:pt>
                <c:pt idx="40">
                  <c:v>86</c:v>
                </c:pt>
                <c:pt idx="41">
                  <c:v>33</c:v>
                </c:pt>
                <c:pt idx="42">
                  <c:v>124</c:v>
                </c:pt>
                <c:pt idx="43">
                  <c:v>32</c:v>
                </c:pt>
                <c:pt idx="44">
                  <c:v>12</c:v>
                </c:pt>
                <c:pt idx="45">
                  <c:v>387</c:v>
                </c:pt>
                <c:pt idx="46">
                  <c:v>84</c:v>
                </c:pt>
                <c:pt idx="47">
                  <c:v>43</c:v>
                </c:pt>
                <c:pt idx="48">
                  <c:v>245</c:v>
                </c:pt>
                <c:pt idx="49">
                  <c:v>120</c:v>
                </c:pt>
                <c:pt idx="50">
                  <c:v>172</c:v>
                </c:pt>
                <c:pt idx="51">
                  <c:v>48</c:v>
                </c:pt>
                <c:pt idx="52">
                  <c:v>116</c:v>
                </c:pt>
                <c:pt idx="53">
                  <c:v>125</c:v>
                </c:pt>
                <c:pt idx="54">
                  <c:v>40</c:v>
                </c:pt>
                <c:pt idx="55">
                  <c:v>161</c:v>
                </c:pt>
                <c:pt idx="56">
                  <c:v>440</c:v>
                </c:pt>
                <c:pt idx="57">
                  <c:v>357</c:v>
                </c:pt>
                <c:pt idx="58">
                  <c:v>147</c:v>
                </c:pt>
                <c:pt idx="60">
                  <c:v>193</c:v>
                </c:pt>
                <c:pt idx="61">
                  <c:v>53</c:v>
                </c:pt>
                <c:pt idx="62">
                  <c:v>439</c:v>
                </c:pt>
                <c:pt idx="63">
                  <c:v>276</c:v>
                </c:pt>
                <c:pt idx="64">
                  <c:v>284</c:v>
                </c:pt>
                <c:pt idx="65">
                  <c:v>84</c:v>
                </c:pt>
                <c:pt idx="66">
                  <c:v>69</c:v>
                </c:pt>
                <c:pt idx="67">
                  <c:v>50</c:v>
                </c:pt>
                <c:pt idx="68">
                  <c:v>40</c:v>
                </c:pt>
                <c:pt idx="69">
                  <c:v>140</c:v>
                </c:pt>
                <c:pt idx="70">
                  <c:v>74</c:v>
                </c:pt>
                <c:pt idx="71">
                  <c:v>63</c:v>
                </c:pt>
                <c:pt idx="72">
                  <c:v>20</c:v>
                </c:pt>
                <c:pt idx="73">
                  <c:v>106</c:v>
                </c:pt>
                <c:pt idx="74">
                  <c:v>277</c:v>
                </c:pt>
                <c:pt idx="75">
                  <c:v>31034</c:v>
                </c:pt>
                <c:pt idx="76">
                  <c:v>51411</c:v>
                </c:pt>
                <c:pt idx="77">
                  <c:v>60126</c:v>
                </c:pt>
                <c:pt idx="78">
                  <c:v>51339</c:v>
                </c:pt>
                <c:pt idx="79">
                  <c:v>29127</c:v>
                </c:pt>
                <c:pt idx="80">
                  <c:v>11729</c:v>
                </c:pt>
                <c:pt idx="81">
                  <c:v>5955</c:v>
                </c:pt>
                <c:pt idx="82">
                  <c:v>8798</c:v>
                </c:pt>
                <c:pt idx="83">
                  <c:v>3982</c:v>
                </c:pt>
                <c:pt idx="84">
                  <c:v>1925</c:v>
                </c:pt>
                <c:pt idx="85">
                  <c:v>1632</c:v>
                </c:pt>
                <c:pt idx="86">
                  <c:v>1078</c:v>
                </c:pt>
                <c:pt idx="87">
                  <c:v>814</c:v>
                </c:pt>
                <c:pt idx="88">
                  <c:v>3122</c:v>
                </c:pt>
                <c:pt idx="89">
                  <c:v>1905</c:v>
                </c:pt>
                <c:pt idx="90">
                  <c:v>1897</c:v>
                </c:pt>
                <c:pt idx="91">
                  <c:v>2454</c:v>
                </c:pt>
                <c:pt idx="92">
                  <c:v>4203</c:v>
                </c:pt>
                <c:pt idx="93">
                  <c:v>2917</c:v>
                </c:pt>
                <c:pt idx="94">
                  <c:v>3131</c:v>
                </c:pt>
                <c:pt idx="95">
                  <c:v>2892</c:v>
                </c:pt>
                <c:pt idx="96">
                  <c:v>2187</c:v>
                </c:pt>
                <c:pt idx="97">
                  <c:v>979</c:v>
                </c:pt>
                <c:pt idx="98">
                  <c:v>333</c:v>
                </c:pt>
                <c:pt idx="99">
                  <c:v>849</c:v>
                </c:pt>
                <c:pt idx="100">
                  <c:v>731</c:v>
                </c:pt>
                <c:pt idx="101">
                  <c:v>431</c:v>
                </c:pt>
                <c:pt idx="102">
                  <c:v>172</c:v>
                </c:pt>
                <c:pt idx="103">
                  <c:v>1078</c:v>
                </c:pt>
                <c:pt idx="104">
                  <c:v>847</c:v>
                </c:pt>
                <c:pt idx="105">
                  <c:v>2158</c:v>
                </c:pt>
                <c:pt idx="106">
                  <c:v>956</c:v>
                </c:pt>
                <c:pt idx="107">
                  <c:v>928</c:v>
                </c:pt>
                <c:pt idx="108">
                  <c:v>4391</c:v>
                </c:pt>
                <c:pt idx="109">
                  <c:v>2222</c:v>
                </c:pt>
                <c:pt idx="110">
                  <c:v>2237</c:v>
                </c:pt>
                <c:pt idx="111">
                  <c:v>760</c:v>
                </c:pt>
                <c:pt idx="112">
                  <c:v>625</c:v>
                </c:pt>
                <c:pt idx="113">
                  <c:v>333</c:v>
                </c:pt>
                <c:pt idx="114">
                  <c:v>365</c:v>
                </c:pt>
                <c:pt idx="115">
                  <c:v>278</c:v>
                </c:pt>
                <c:pt idx="116">
                  <c:v>237</c:v>
                </c:pt>
                <c:pt idx="117">
                  <c:v>508</c:v>
                </c:pt>
                <c:pt idx="118">
                  <c:v>983</c:v>
                </c:pt>
                <c:pt idx="120">
                  <c:v>180</c:v>
                </c:pt>
                <c:pt idx="121">
                  <c:v>263</c:v>
                </c:pt>
                <c:pt idx="122">
                  <c:v>385</c:v>
                </c:pt>
                <c:pt idx="123">
                  <c:v>565</c:v>
                </c:pt>
                <c:pt idx="124">
                  <c:v>1818</c:v>
                </c:pt>
                <c:pt idx="125">
                  <c:v>1539</c:v>
                </c:pt>
                <c:pt idx="126">
                  <c:v>703</c:v>
                </c:pt>
                <c:pt idx="127">
                  <c:v>401</c:v>
                </c:pt>
                <c:pt idx="128">
                  <c:v>417</c:v>
                </c:pt>
                <c:pt idx="129">
                  <c:v>521</c:v>
                </c:pt>
                <c:pt idx="130">
                  <c:v>581</c:v>
                </c:pt>
                <c:pt idx="131">
                  <c:v>476</c:v>
                </c:pt>
                <c:pt idx="132">
                  <c:v>227</c:v>
                </c:pt>
                <c:pt idx="133">
                  <c:v>564</c:v>
                </c:pt>
                <c:pt idx="134">
                  <c:v>395</c:v>
                </c:pt>
                <c:pt idx="135">
                  <c:v>2190</c:v>
                </c:pt>
                <c:pt idx="136">
                  <c:v>740</c:v>
                </c:pt>
                <c:pt idx="137">
                  <c:v>710</c:v>
                </c:pt>
                <c:pt idx="138">
                  <c:v>485</c:v>
                </c:pt>
                <c:pt idx="139">
                  <c:v>314</c:v>
                </c:pt>
                <c:pt idx="140">
                  <c:v>723</c:v>
                </c:pt>
                <c:pt idx="141">
                  <c:v>985</c:v>
                </c:pt>
                <c:pt idx="142">
                  <c:v>910</c:v>
                </c:pt>
                <c:pt idx="143">
                  <c:v>563</c:v>
                </c:pt>
                <c:pt idx="144">
                  <c:v>446</c:v>
                </c:pt>
                <c:pt idx="145">
                  <c:v>535</c:v>
                </c:pt>
                <c:pt idx="146">
                  <c:v>449</c:v>
                </c:pt>
                <c:pt idx="147">
                  <c:v>711</c:v>
                </c:pt>
                <c:pt idx="148">
                  <c:v>552</c:v>
                </c:pt>
                <c:pt idx="149">
                  <c:v>958</c:v>
                </c:pt>
                <c:pt idx="150">
                  <c:v>525</c:v>
                </c:pt>
                <c:pt idx="151">
                  <c:v>267</c:v>
                </c:pt>
                <c:pt idx="152">
                  <c:v>248</c:v>
                </c:pt>
                <c:pt idx="153">
                  <c:v>642</c:v>
                </c:pt>
                <c:pt idx="154">
                  <c:v>307</c:v>
                </c:pt>
                <c:pt idx="155">
                  <c:v>959</c:v>
                </c:pt>
                <c:pt idx="156">
                  <c:v>638</c:v>
                </c:pt>
                <c:pt idx="157">
                  <c:v>866</c:v>
                </c:pt>
                <c:pt idx="158">
                  <c:v>1275</c:v>
                </c:pt>
                <c:pt idx="159">
                  <c:v>1071</c:v>
                </c:pt>
                <c:pt idx="160">
                  <c:v>302</c:v>
                </c:pt>
                <c:pt idx="161">
                  <c:v>134</c:v>
                </c:pt>
                <c:pt idx="162">
                  <c:v>1071</c:v>
                </c:pt>
                <c:pt idx="163">
                  <c:v>1136</c:v>
                </c:pt>
                <c:pt idx="164">
                  <c:v>296</c:v>
                </c:pt>
                <c:pt idx="165">
                  <c:v>6037</c:v>
                </c:pt>
                <c:pt idx="166">
                  <c:v>4744</c:v>
                </c:pt>
                <c:pt idx="167">
                  <c:v>4505</c:v>
                </c:pt>
                <c:pt idx="168">
                  <c:v>3014</c:v>
                </c:pt>
                <c:pt idx="169">
                  <c:v>1837</c:v>
                </c:pt>
                <c:pt idx="170">
                  <c:v>1739</c:v>
                </c:pt>
                <c:pt idx="171">
                  <c:v>2025</c:v>
                </c:pt>
                <c:pt idx="172">
                  <c:v>1505</c:v>
                </c:pt>
                <c:pt idx="173">
                  <c:v>1452</c:v>
                </c:pt>
                <c:pt idx="174">
                  <c:v>4694</c:v>
                </c:pt>
                <c:pt idx="175">
                  <c:v>21340</c:v>
                </c:pt>
                <c:pt idx="176">
                  <c:v>19603</c:v>
                </c:pt>
                <c:pt idx="177">
                  <c:v>10603</c:v>
                </c:pt>
                <c:pt idx="178">
                  <c:v>4532</c:v>
                </c:pt>
                <c:pt idx="180">
                  <c:v>843</c:v>
                </c:pt>
                <c:pt idx="181">
                  <c:v>681</c:v>
                </c:pt>
                <c:pt idx="182">
                  <c:v>526</c:v>
                </c:pt>
                <c:pt idx="183">
                  <c:v>3085</c:v>
                </c:pt>
                <c:pt idx="184">
                  <c:v>1178</c:v>
                </c:pt>
                <c:pt idx="185">
                  <c:v>215</c:v>
                </c:pt>
                <c:pt idx="186">
                  <c:v>555</c:v>
                </c:pt>
                <c:pt idx="187">
                  <c:v>511</c:v>
                </c:pt>
                <c:pt idx="188">
                  <c:v>276</c:v>
                </c:pt>
                <c:pt idx="189">
                  <c:v>193</c:v>
                </c:pt>
                <c:pt idx="190">
                  <c:v>293</c:v>
                </c:pt>
                <c:pt idx="191">
                  <c:v>353</c:v>
                </c:pt>
                <c:pt idx="192">
                  <c:v>218</c:v>
                </c:pt>
                <c:pt idx="193">
                  <c:v>711</c:v>
                </c:pt>
                <c:pt idx="194">
                  <c:v>847</c:v>
                </c:pt>
                <c:pt idx="195">
                  <c:v>448</c:v>
                </c:pt>
                <c:pt idx="196">
                  <c:v>1842</c:v>
                </c:pt>
                <c:pt idx="197">
                  <c:v>1993</c:v>
                </c:pt>
                <c:pt idx="198">
                  <c:v>669</c:v>
                </c:pt>
                <c:pt idx="199">
                  <c:v>346</c:v>
                </c:pt>
                <c:pt idx="200">
                  <c:v>645</c:v>
                </c:pt>
                <c:pt idx="201">
                  <c:v>368</c:v>
                </c:pt>
                <c:pt idx="202">
                  <c:v>347</c:v>
                </c:pt>
                <c:pt idx="203">
                  <c:v>256</c:v>
                </c:pt>
                <c:pt idx="204">
                  <c:v>321</c:v>
                </c:pt>
                <c:pt idx="205">
                  <c:v>671</c:v>
                </c:pt>
                <c:pt idx="206">
                  <c:v>386</c:v>
                </c:pt>
                <c:pt idx="207">
                  <c:v>305</c:v>
                </c:pt>
                <c:pt idx="208">
                  <c:v>125</c:v>
                </c:pt>
                <c:pt idx="209">
                  <c:v>963</c:v>
                </c:pt>
                <c:pt idx="210">
                  <c:v>2464</c:v>
                </c:pt>
                <c:pt idx="211">
                  <c:v>747</c:v>
                </c:pt>
                <c:pt idx="212">
                  <c:v>420</c:v>
                </c:pt>
                <c:pt idx="213">
                  <c:v>561</c:v>
                </c:pt>
                <c:pt idx="214">
                  <c:v>3566</c:v>
                </c:pt>
                <c:pt idx="215">
                  <c:v>2382</c:v>
                </c:pt>
                <c:pt idx="216">
                  <c:v>1324</c:v>
                </c:pt>
                <c:pt idx="217">
                  <c:v>844</c:v>
                </c:pt>
                <c:pt idx="218">
                  <c:v>481</c:v>
                </c:pt>
                <c:pt idx="219">
                  <c:v>319</c:v>
                </c:pt>
                <c:pt idx="220">
                  <c:v>139</c:v>
                </c:pt>
                <c:pt idx="221">
                  <c:v>181</c:v>
                </c:pt>
                <c:pt idx="222">
                  <c:v>149</c:v>
                </c:pt>
                <c:pt idx="223">
                  <c:v>222</c:v>
                </c:pt>
                <c:pt idx="224">
                  <c:v>537</c:v>
                </c:pt>
                <c:pt idx="225">
                  <c:v>939</c:v>
                </c:pt>
                <c:pt idx="226">
                  <c:v>479</c:v>
                </c:pt>
                <c:pt idx="227">
                  <c:v>446</c:v>
                </c:pt>
                <c:pt idx="228">
                  <c:v>271</c:v>
                </c:pt>
                <c:pt idx="229">
                  <c:v>724</c:v>
                </c:pt>
                <c:pt idx="230">
                  <c:v>253</c:v>
                </c:pt>
                <c:pt idx="231">
                  <c:v>581</c:v>
                </c:pt>
                <c:pt idx="232">
                  <c:v>1198</c:v>
                </c:pt>
                <c:pt idx="233">
                  <c:v>723</c:v>
                </c:pt>
                <c:pt idx="234">
                  <c:v>1760</c:v>
                </c:pt>
                <c:pt idx="235">
                  <c:v>627</c:v>
                </c:pt>
                <c:pt idx="236">
                  <c:v>357</c:v>
                </c:pt>
                <c:pt idx="237">
                  <c:v>336</c:v>
                </c:pt>
                <c:pt idx="238">
                  <c:v>747</c:v>
                </c:pt>
                <c:pt idx="240">
                  <c:v>704</c:v>
                </c:pt>
                <c:pt idx="241">
                  <c:v>258</c:v>
                </c:pt>
                <c:pt idx="242">
                  <c:v>244</c:v>
                </c:pt>
                <c:pt idx="243">
                  <c:v>736</c:v>
                </c:pt>
                <c:pt idx="244">
                  <c:v>588</c:v>
                </c:pt>
                <c:pt idx="245">
                  <c:v>265</c:v>
                </c:pt>
                <c:pt idx="246">
                  <c:v>517</c:v>
                </c:pt>
                <c:pt idx="247">
                  <c:v>322</c:v>
                </c:pt>
                <c:pt idx="248">
                  <c:v>369</c:v>
                </c:pt>
                <c:pt idx="249">
                  <c:v>591</c:v>
                </c:pt>
                <c:pt idx="250">
                  <c:v>260</c:v>
                </c:pt>
                <c:pt idx="251">
                  <c:v>204</c:v>
                </c:pt>
                <c:pt idx="252">
                  <c:v>678</c:v>
                </c:pt>
                <c:pt idx="253">
                  <c:v>517</c:v>
                </c:pt>
                <c:pt idx="254">
                  <c:v>387</c:v>
                </c:pt>
                <c:pt idx="255">
                  <c:v>459</c:v>
                </c:pt>
                <c:pt idx="256">
                  <c:v>273</c:v>
                </c:pt>
                <c:pt idx="257">
                  <c:v>161</c:v>
                </c:pt>
                <c:pt idx="258">
                  <c:v>224</c:v>
                </c:pt>
                <c:pt idx="259">
                  <c:v>371</c:v>
                </c:pt>
                <c:pt idx="260">
                  <c:v>305</c:v>
                </c:pt>
                <c:pt idx="261">
                  <c:v>372</c:v>
                </c:pt>
                <c:pt idx="262">
                  <c:v>609</c:v>
                </c:pt>
                <c:pt idx="263">
                  <c:v>926</c:v>
                </c:pt>
                <c:pt idx="264">
                  <c:v>746</c:v>
                </c:pt>
                <c:pt idx="265">
                  <c:v>357</c:v>
                </c:pt>
                <c:pt idx="266">
                  <c:v>608</c:v>
                </c:pt>
                <c:pt idx="267">
                  <c:v>336</c:v>
                </c:pt>
                <c:pt idx="268">
                  <c:v>308</c:v>
                </c:pt>
                <c:pt idx="269">
                  <c:v>122</c:v>
                </c:pt>
                <c:pt idx="270">
                  <c:v>430</c:v>
                </c:pt>
                <c:pt idx="271">
                  <c:v>2474</c:v>
                </c:pt>
                <c:pt idx="272">
                  <c:v>1495</c:v>
                </c:pt>
                <c:pt idx="273">
                  <c:v>943</c:v>
                </c:pt>
                <c:pt idx="274">
                  <c:v>917</c:v>
                </c:pt>
                <c:pt idx="275">
                  <c:v>625</c:v>
                </c:pt>
                <c:pt idx="276">
                  <c:v>998</c:v>
                </c:pt>
                <c:pt idx="277">
                  <c:v>418</c:v>
                </c:pt>
                <c:pt idx="278">
                  <c:v>418</c:v>
                </c:pt>
                <c:pt idx="279">
                  <c:v>298</c:v>
                </c:pt>
                <c:pt idx="280">
                  <c:v>463</c:v>
                </c:pt>
                <c:pt idx="281">
                  <c:v>333</c:v>
                </c:pt>
                <c:pt idx="282">
                  <c:v>464</c:v>
                </c:pt>
                <c:pt idx="283">
                  <c:v>3418</c:v>
                </c:pt>
                <c:pt idx="284">
                  <c:v>1480</c:v>
                </c:pt>
                <c:pt idx="285">
                  <c:v>647</c:v>
                </c:pt>
                <c:pt idx="286">
                  <c:v>656</c:v>
                </c:pt>
                <c:pt idx="287">
                  <c:v>1751</c:v>
                </c:pt>
                <c:pt idx="288">
                  <c:v>4150</c:v>
                </c:pt>
                <c:pt idx="289">
                  <c:v>4188</c:v>
                </c:pt>
                <c:pt idx="290">
                  <c:v>3397</c:v>
                </c:pt>
                <c:pt idx="291">
                  <c:v>803</c:v>
                </c:pt>
                <c:pt idx="292">
                  <c:v>632</c:v>
                </c:pt>
                <c:pt idx="293">
                  <c:v>385</c:v>
                </c:pt>
                <c:pt idx="294">
                  <c:v>495</c:v>
                </c:pt>
                <c:pt idx="295">
                  <c:v>508</c:v>
                </c:pt>
                <c:pt idx="296">
                  <c:v>1260</c:v>
                </c:pt>
                <c:pt idx="297">
                  <c:v>679</c:v>
                </c:pt>
                <c:pt idx="298">
                  <c:v>440</c:v>
                </c:pt>
                <c:pt idx="300">
                  <c:v>643</c:v>
                </c:pt>
                <c:pt idx="301">
                  <c:v>864</c:v>
                </c:pt>
                <c:pt idx="302">
                  <c:v>457</c:v>
                </c:pt>
                <c:pt idx="303">
                  <c:v>463</c:v>
                </c:pt>
                <c:pt idx="304">
                  <c:v>517</c:v>
                </c:pt>
                <c:pt idx="305">
                  <c:v>361</c:v>
                </c:pt>
                <c:pt idx="306">
                  <c:v>355</c:v>
                </c:pt>
                <c:pt idx="307">
                  <c:v>645</c:v>
                </c:pt>
                <c:pt idx="308">
                  <c:v>1145</c:v>
                </c:pt>
                <c:pt idx="309">
                  <c:v>559</c:v>
                </c:pt>
                <c:pt idx="310">
                  <c:v>620</c:v>
                </c:pt>
                <c:pt idx="311">
                  <c:v>615</c:v>
                </c:pt>
                <c:pt idx="312">
                  <c:v>223</c:v>
                </c:pt>
                <c:pt idx="313">
                  <c:v>490</c:v>
                </c:pt>
                <c:pt idx="314">
                  <c:v>1236</c:v>
                </c:pt>
                <c:pt idx="315">
                  <c:v>642</c:v>
                </c:pt>
                <c:pt idx="316">
                  <c:v>782</c:v>
                </c:pt>
                <c:pt idx="317">
                  <c:v>592</c:v>
                </c:pt>
                <c:pt idx="318">
                  <c:v>377</c:v>
                </c:pt>
                <c:pt idx="319">
                  <c:v>699</c:v>
                </c:pt>
                <c:pt idx="320">
                  <c:v>326</c:v>
                </c:pt>
                <c:pt idx="321">
                  <c:v>604</c:v>
                </c:pt>
                <c:pt idx="322">
                  <c:v>493</c:v>
                </c:pt>
                <c:pt idx="323">
                  <c:v>756</c:v>
                </c:pt>
                <c:pt idx="324">
                  <c:v>690</c:v>
                </c:pt>
                <c:pt idx="325">
                  <c:v>520</c:v>
                </c:pt>
                <c:pt idx="326">
                  <c:v>334</c:v>
                </c:pt>
                <c:pt idx="327">
                  <c:v>671</c:v>
                </c:pt>
                <c:pt idx="328">
                  <c:v>446</c:v>
                </c:pt>
                <c:pt idx="329">
                  <c:v>430</c:v>
                </c:pt>
                <c:pt idx="330">
                  <c:v>328</c:v>
                </c:pt>
                <c:pt idx="331">
                  <c:v>281</c:v>
                </c:pt>
                <c:pt idx="332">
                  <c:v>767</c:v>
                </c:pt>
                <c:pt idx="333">
                  <c:v>557</c:v>
                </c:pt>
                <c:pt idx="334">
                  <c:v>444</c:v>
                </c:pt>
                <c:pt idx="335">
                  <c:v>417</c:v>
                </c:pt>
                <c:pt idx="336">
                  <c:v>321</c:v>
                </c:pt>
                <c:pt idx="337">
                  <c:v>411</c:v>
                </c:pt>
                <c:pt idx="338">
                  <c:v>425</c:v>
                </c:pt>
                <c:pt idx="339">
                  <c:v>1892</c:v>
                </c:pt>
                <c:pt idx="340">
                  <c:v>795</c:v>
                </c:pt>
                <c:pt idx="341">
                  <c:v>375</c:v>
                </c:pt>
                <c:pt idx="342">
                  <c:v>473</c:v>
                </c:pt>
                <c:pt idx="343">
                  <c:v>589</c:v>
                </c:pt>
                <c:pt idx="344">
                  <c:v>417</c:v>
                </c:pt>
                <c:pt idx="345">
                  <c:v>290</c:v>
                </c:pt>
                <c:pt idx="346">
                  <c:v>378</c:v>
                </c:pt>
                <c:pt idx="347">
                  <c:v>263</c:v>
                </c:pt>
                <c:pt idx="348">
                  <c:v>206</c:v>
                </c:pt>
                <c:pt idx="349">
                  <c:v>371</c:v>
                </c:pt>
                <c:pt idx="350">
                  <c:v>460</c:v>
                </c:pt>
                <c:pt idx="351">
                  <c:v>426</c:v>
                </c:pt>
                <c:pt idx="352">
                  <c:v>1240</c:v>
                </c:pt>
                <c:pt idx="353">
                  <c:v>1668</c:v>
                </c:pt>
                <c:pt idx="354">
                  <c:v>2222</c:v>
                </c:pt>
                <c:pt idx="355">
                  <c:v>869</c:v>
                </c:pt>
                <c:pt idx="356">
                  <c:v>359</c:v>
                </c:pt>
                <c:pt idx="357">
                  <c:v>444</c:v>
                </c:pt>
                <c:pt idx="358">
                  <c:v>378</c:v>
                </c:pt>
                <c:pt idx="359">
                  <c:v>290</c:v>
                </c:pt>
                <c:pt idx="360">
                  <c:v>167</c:v>
                </c:pt>
                <c:pt idx="361">
                  <c:v>843</c:v>
                </c:pt>
                <c:pt idx="362">
                  <c:v>616</c:v>
                </c:pt>
                <c:pt idx="363">
                  <c:v>287</c:v>
                </c:pt>
                <c:pt idx="364">
                  <c:v>1900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D1-43C8-9E31-D833F5015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501512"/>
        <c:axId val="282504792"/>
      </c:lineChart>
      <c:catAx>
        <c:axId val="28250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04792"/>
        <c:crosses val="autoZero"/>
        <c:auto val="1"/>
        <c:lblAlgn val="ctr"/>
        <c:lblOffset val="100"/>
        <c:noMultiLvlLbl val="0"/>
      </c:catAx>
      <c:valAx>
        <c:axId val="28250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0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01.07.2016</c:v>
                </c:pt>
                <c:pt idx="1">
                  <c:v>02.07.2016</c:v>
                </c:pt>
                <c:pt idx="2">
                  <c:v>03.07.2016</c:v>
                </c:pt>
                <c:pt idx="3">
                  <c:v>04.07.2016</c:v>
                </c:pt>
                <c:pt idx="4">
                  <c:v>05.07.2016</c:v>
                </c:pt>
                <c:pt idx="5">
                  <c:v>06.07.2016</c:v>
                </c:pt>
                <c:pt idx="6">
                  <c:v>07.07.2016</c:v>
                </c:pt>
                <c:pt idx="7">
                  <c:v>08.07.2016</c:v>
                </c:pt>
                <c:pt idx="8">
                  <c:v>09.07.2016</c:v>
                </c:pt>
                <c:pt idx="9">
                  <c:v>10.07.2016</c:v>
                </c:pt>
                <c:pt idx="10">
                  <c:v>11.07.2016</c:v>
                </c:pt>
                <c:pt idx="11">
                  <c:v>12.07.2016</c:v>
                </c:pt>
                <c:pt idx="12">
                  <c:v>13.07.2016</c:v>
                </c:pt>
                <c:pt idx="13">
                  <c:v>14.07.2016</c:v>
                </c:pt>
                <c:pt idx="14">
                  <c:v>15.07.2016</c:v>
                </c:pt>
                <c:pt idx="15">
                  <c:v>16.07.2016</c:v>
                </c:pt>
                <c:pt idx="16">
                  <c:v>17.07.2016</c:v>
                </c:pt>
                <c:pt idx="17">
                  <c:v>18.07.2016</c:v>
                </c:pt>
                <c:pt idx="18">
                  <c:v>19.07.2016</c:v>
                </c:pt>
                <c:pt idx="19">
                  <c:v>20.07.2016</c:v>
                </c:pt>
                <c:pt idx="20">
                  <c:v>21.07.2016</c:v>
                </c:pt>
                <c:pt idx="21">
                  <c:v>22.07.2016</c:v>
                </c:pt>
                <c:pt idx="22">
                  <c:v>23.07.2016</c:v>
                </c:pt>
                <c:pt idx="23">
                  <c:v>24.07.2016</c:v>
                </c:pt>
                <c:pt idx="24">
                  <c:v>25.07.2016</c:v>
                </c:pt>
                <c:pt idx="25">
                  <c:v>26.07.2016</c:v>
                </c:pt>
                <c:pt idx="26">
                  <c:v>27.07.2016</c:v>
                </c:pt>
                <c:pt idx="27">
                  <c:v>28.07.2016</c:v>
                </c:pt>
                <c:pt idx="28">
                  <c:v>29.07.2016</c:v>
                </c:pt>
                <c:pt idx="29">
                  <c:v>30.07.2016</c:v>
                </c:pt>
                <c:pt idx="30">
                  <c:v>31.07.2016</c:v>
                </c:pt>
                <c:pt idx="31">
                  <c:v>01.08.2016</c:v>
                </c:pt>
                <c:pt idx="32">
                  <c:v>02.08.2016</c:v>
                </c:pt>
                <c:pt idx="33">
                  <c:v>03.08.2016</c:v>
                </c:pt>
                <c:pt idx="34">
                  <c:v>04.08.2016</c:v>
                </c:pt>
                <c:pt idx="35">
                  <c:v>05.08.2016</c:v>
                </c:pt>
                <c:pt idx="36">
                  <c:v>06.08.2016</c:v>
                </c:pt>
                <c:pt idx="37">
                  <c:v>07.08.2016</c:v>
                </c:pt>
                <c:pt idx="38">
                  <c:v>08.08.2016</c:v>
                </c:pt>
                <c:pt idx="39">
                  <c:v>09.08.2016</c:v>
                </c:pt>
                <c:pt idx="40">
                  <c:v>10.08.2016</c:v>
                </c:pt>
                <c:pt idx="41">
                  <c:v>11.08.2016</c:v>
                </c:pt>
                <c:pt idx="42">
                  <c:v>12.08.2016</c:v>
                </c:pt>
                <c:pt idx="43">
                  <c:v>13.08.2016</c:v>
                </c:pt>
                <c:pt idx="44">
                  <c:v>14.08.2016</c:v>
                </c:pt>
                <c:pt idx="45">
                  <c:v>15.08.2016</c:v>
                </c:pt>
                <c:pt idx="46">
                  <c:v>16.08.2016</c:v>
                </c:pt>
                <c:pt idx="47">
                  <c:v>17.08.2016</c:v>
                </c:pt>
                <c:pt idx="48">
                  <c:v>18.08.2016</c:v>
                </c:pt>
                <c:pt idx="49">
                  <c:v>19.08.2016</c:v>
                </c:pt>
                <c:pt idx="50">
                  <c:v>20.08.2016</c:v>
                </c:pt>
                <c:pt idx="51">
                  <c:v>21.08.2016</c:v>
                </c:pt>
                <c:pt idx="52">
                  <c:v>22.08.2016</c:v>
                </c:pt>
                <c:pt idx="53">
                  <c:v>23.08.2016</c:v>
                </c:pt>
                <c:pt idx="54">
                  <c:v>24.08.2016</c:v>
                </c:pt>
                <c:pt idx="55">
                  <c:v>25.08.2016</c:v>
                </c:pt>
                <c:pt idx="56">
                  <c:v>26.08.2016</c:v>
                </c:pt>
                <c:pt idx="57">
                  <c:v>27.08.2016</c:v>
                </c:pt>
                <c:pt idx="58">
                  <c:v>28.08.2016</c:v>
                </c:pt>
                <c:pt idx="59">
                  <c:v>29.08.2016</c:v>
                </c:pt>
                <c:pt idx="60">
                  <c:v>30.08.2016</c:v>
                </c:pt>
                <c:pt idx="61">
                  <c:v>31.08.2016</c:v>
                </c:pt>
                <c:pt idx="62">
                  <c:v>01.09.2016</c:v>
                </c:pt>
                <c:pt idx="63">
                  <c:v>02.09.2016</c:v>
                </c:pt>
                <c:pt idx="64">
                  <c:v>03.09.2016</c:v>
                </c:pt>
                <c:pt idx="65">
                  <c:v>04.09.2016</c:v>
                </c:pt>
                <c:pt idx="66">
                  <c:v>05.09.2016</c:v>
                </c:pt>
                <c:pt idx="67">
                  <c:v>06.09.2016</c:v>
                </c:pt>
                <c:pt idx="68">
                  <c:v>07.09.2016</c:v>
                </c:pt>
                <c:pt idx="69">
                  <c:v>08.09.2016</c:v>
                </c:pt>
                <c:pt idx="70">
                  <c:v>09.09.2016</c:v>
                </c:pt>
                <c:pt idx="71">
                  <c:v>10.09.2016</c:v>
                </c:pt>
                <c:pt idx="72">
                  <c:v>11.09.2016</c:v>
                </c:pt>
                <c:pt idx="73">
                  <c:v>12.09.2016</c:v>
                </c:pt>
                <c:pt idx="74">
                  <c:v>13.09.2016</c:v>
                </c:pt>
                <c:pt idx="75">
                  <c:v>14.09.2016</c:v>
                </c:pt>
                <c:pt idx="76">
                  <c:v>15.09.2016</c:v>
                </c:pt>
                <c:pt idx="77">
                  <c:v>16.09.2016</c:v>
                </c:pt>
                <c:pt idx="78">
                  <c:v>17.09.2016</c:v>
                </c:pt>
                <c:pt idx="79">
                  <c:v>18.09.2016</c:v>
                </c:pt>
                <c:pt idx="80">
                  <c:v>19.09.2016</c:v>
                </c:pt>
                <c:pt idx="81">
                  <c:v>20.09.2016</c:v>
                </c:pt>
                <c:pt idx="82">
                  <c:v>21.09.2016</c:v>
                </c:pt>
                <c:pt idx="83">
                  <c:v>22.09.2016</c:v>
                </c:pt>
                <c:pt idx="84">
                  <c:v>23.09.2016</c:v>
                </c:pt>
                <c:pt idx="85">
                  <c:v>24.09.2016</c:v>
                </c:pt>
                <c:pt idx="86">
                  <c:v>25.09.2016</c:v>
                </c:pt>
                <c:pt idx="87">
                  <c:v>26.09.2016</c:v>
                </c:pt>
                <c:pt idx="88">
                  <c:v>27.09.2016</c:v>
                </c:pt>
                <c:pt idx="89">
                  <c:v>28.09.2016</c:v>
                </c:pt>
                <c:pt idx="90">
                  <c:v>29.09.2016</c:v>
                </c:pt>
                <c:pt idx="91">
                  <c:v>30.09.2016</c:v>
                </c:pt>
                <c:pt idx="92">
                  <c:v>01.10.2016</c:v>
                </c:pt>
                <c:pt idx="93">
                  <c:v>02.10.2016</c:v>
                </c:pt>
                <c:pt idx="94">
                  <c:v>03.10.2016</c:v>
                </c:pt>
                <c:pt idx="95">
                  <c:v>04.10.2016</c:v>
                </c:pt>
                <c:pt idx="96">
                  <c:v>05.10.2016</c:v>
                </c:pt>
                <c:pt idx="97">
                  <c:v>06.10.2016</c:v>
                </c:pt>
                <c:pt idx="98">
                  <c:v>07.10.2016</c:v>
                </c:pt>
                <c:pt idx="99">
                  <c:v>08.10.2016</c:v>
                </c:pt>
                <c:pt idx="100">
                  <c:v>09.10.2016</c:v>
                </c:pt>
                <c:pt idx="101">
                  <c:v>10.10.2016</c:v>
                </c:pt>
                <c:pt idx="102">
                  <c:v>11.10.2016</c:v>
                </c:pt>
                <c:pt idx="103">
                  <c:v>12.10.2016</c:v>
                </c:pt>
                <c:pt idx="104">
                  <c:v>13.10.2016</c:v>
                </c:pt>
                <c:pt idx="105">
                  <c:v>14.10.2016</c:v>
                </c:pt>
                <c:pt idx="106">
                  <c:v>15.10.2016</c:v>
                </c:pt>
                <c:pt idx="107">
                  <c:v>16.10.2016</c:v>
                </c:pt>
                <c:pt idx="108">
                  <c:v>17.10.2016</c:v>
                </c:pt>
                <c:pt idx="109">
                  <c:v>18.10.2016</c:v>
                </c:pt>
                <c:pt idx="110">
                  <c:v>19.10.2016</c:v>
                </c:pt>
                <c:pt idx="111">
                  <c:v>20.10.2016</c:v>
                </c:pt>
                <c:pt idx="112">
                  <c:v>21.10.2016</c:v>
                </c:pt>
                <c:pt idx="113">
                  <c:v>22.10.2016</c:v>
                </c:pt>
                <c:pt idx="114">
                  <c:v>23.10.2016</c:v>
                </c:pt>
                <c:pt idx="115">
                  <c:v>24.10.2016</c:v>
                </c:pt>
                <c:pt idx="116">
                  <c:v>25.10.2016</c:v>
                </c:pt>
                <c:pt idx="117">
                  <c:v>26.10.2016</c:v>
                </c:pt>
                <c:pt idx="118">
                  <c:v>27.10.2016</c:v>
                </c:pt>
                <c:pt idx="119">
                  <c:v>28.10.2016</c:v>
                </c:pt>
                <c:pt idx="120">
                  <c:v>29.10.2016</c:v>
                </c:pt>
                <c:pt idx="121">
                  <c:v>30.10.2016</c:v>
                </c:pt>
                <c:pt idx="122">
                  <c:v>31.10.2016</c:v>
                </c:pt>
                <c:pt idx="123">
                  <c:v>01.11.2016</c:v>
                </c:pt>
                <c:pt idx="124">
                  <c:v>02.11.2016</c:v>
                </c:pt>
                <c:pt idx="125">
                  <c:v>03.11.2016</c:v>
                </c:pt>
                <c:pt idx="126">
                  <c:v>04.11.2016</c:v>
                </c:pt>
                <c:pt idx="127">
                  <c:v>05.11.2016</c:v>
                </c:pt>
                <c:pt idx="128">
                  <c:v>06.11.2016</c:v>
                </c:pt>
                <c:pt idx="129">
                  <c:v>07.11.2016</c:v>
                </c:pt>
                <c:pt idx="130">
                  <c:v>08.11.2016</c:v>
                </c:pt>
                <c:pt idx="131">
                  <c:v>09.11.2016</c:v>
                </c:pt>
                <c:pt idx="132">
                  <c:v>10.11.2016</c:v>
                </c:pt>
                <c:pt idx="133">
                  <c:v>11.11.2016</c:v>
                </c:pt>
                <c:pt idx="134">
                  <c:v>12.11.2016</c:v>
                </c:pt>
                <c:pt idx="135">
                  <c:v>13.11.2016</c:v>
                </c:pt>
                <c:pt idx="136">
                  <c:v>14.11.2016</c:v>
                </c:pt>
                <c:pt idx="137">
                  <c:v>15.11.2016</c:v>
                </c:pt>
                <c:pt idx="138">
                  <c:v>16.11.2016</c:v>
                </c:pt>
                <c:pt idx="139">
                  <c:v>17.11.2016</c:v>
                </c:pt>
                <c:pt idx="140">
                  <c:v>18.11.2016</c:v>
                </c:pt>
                <c:pt idx="141">
                  <c:v>19.11.2016</c:v>
                </c:pt>
                <c:pt idx="142">
                  <c:v>20.11.2016</c:v>
                </c:pt>
                <c:pt idx="143">
                  <c:v>21.11.2016</c:v>
                </c:pt>
                <c:pt idx="144">
                  <c:v>22.11.2016</c:v>
                </c:pt>
                <c:pt idx="145">
                  <c:v>23.11.2016</c:v>
                </c:pt>
                <c:pt idx="146">
                  <c:v>24.11.2016</c:v>
                </c:pt>
                <c:pt idx="147">
                  <c:v>25.11.2016</c:v>
                </c:pt>
                <c:pt idx="148">
                  <c:v>26.11.2016</c:v>
                </c:pt>
                <c:pt idx="149">
                  <c:v>27.11.2016</c:v>
                </c:pt>
                <c:pt idx="150">
                  <c:v>28.11.2016</c:v>
                </c:pt>
                <c:pt idx="151">
                  <c:v>29.11.2016</c:v>
                </c:pt>
                <c:pt idx="152">
                  <c:v>30.11.2016</c:v>
                </c:pt>
                <c:pt idx="153">
                  <c:v>01.12.2016</c:v>
                </c:pt>
                <c:pt idx="154">
                  <c:v>02.12.2016</c:v>
                </c:pt>
                <c:pt idx="155">
                  <c:v>03.12.2016</c:v>
                </c:pt>
                <c:pt idx="156">
                  <c:v>04.12.2016</c:v>
                </c:pt>
                <c:pt idx="157">
                  <c:v>05.12.2016</c:v>
                </c:pt>
                <c:pt idx="158">
                  <c:v>06.12.2016</c:v>
                </c:pt>
                <c:pt idx="159">
                  <c:v>07.12.2016</c:v>
                </c:pt>
                <c:pt idx="160">
                  <c:v>08.12.2016</c:v>
                </c:pt>
                <c:pt idx="161">
                  <c:v>09.12.2016</c:v>
                </c:pt>
                <c:pt idx="162">
                  <c:v>10.12.2016</c:v>
                </c:pt>
                <c:pt idx="163">
                  <c:v>11.12.2016</c:v>
                </c:pt>
                <c:pt idx="164">
                  <c:v>12.12.2016</c:v>
                </c:pt>
                <c:pt idx="165">
                  <c:v>13.12.2016</c:v>
                </c:pt>
                <c:pt idx="166">
                  <c:v>14.12.2016</c:v>
                </c:pt>
                <c:pt idx="167">
                  <c:v>15.12.2016</c:v>
                </c:pt>
                <c:pt idx="168">
                  <c:v>16.12.2016</c:v>
                </c:pt>
                <c:pt idx="169">
                  <c:v>17.12.2016</c:v>
                </c:pt>
                <c:pt idx="170">
                  <c:v>18.12.2016</c:v>
                </c:pt>
                <c:pt idx="171">
                  <c:v>19.12.2016</c:v>
                </c:pt>
                <c:pt idx="172">
                  <c:v>20.12.2016</c:v>
                </c:pt>
                <c:pt idx="173">
                  <c:v>21.12.2016</c:v>
                </c:pt>
                <c:pt idx="174">
                  <c:v>22.12.2016</c:v>
                </c:pt>
                <c:pt idx="175">
                  <c:v>23.12.2016</c:v>
                </c:pt>
                <c:pt idx="176">
                  <c:v>24.12.2016</c:v>
                </c:pt>
                <c:pt idx="177">
                  <c:v>25.12.2016</c:v>
                </c:pt>
                <c:pt idx="178">
                  <c:v>26.12.2016</c:v>
                </c:pt>
                <c:pt idx="179">
                  <c:v>27.12.2016</c:v>
                </c:pt>
                <c:pt idx="180">
                  <c:v>28.12.2016</c:v>
                </c:pt>
                <c:pt idx="181">
                  <c:v>29.12.2016</c:v>
                </c:pt>
                <c:pt idx="182">
                  <c:v>30.12.2016</c:v>
                </c:pt>
                <c:pt idx="183">
                  <c:v>31.12.2016</c:v>
                </c:pt>
                <c:pt idx="184">
                  <c:v>01.01.2017</c:v>
                </c:pt>
                <c:pt idx="185">
                  <c:v>02.01.2017</c:v>
                </c:pt>
                <c:pt idx="186">
                  <c:v>03.01.2017</c:v>
                </c:pt>
                <c:pt idx="187">
                  <c:v>04.01.2017</c:v>
                </c:pt>
                <c:pt idx="188">
                  <c:v>05.01.2017</c:v>
                </c:pt>
                <c:pt idx="189">
                  <c:v>06.01.2017</c:v>
                </c:pt>
                <c:pt idx="190">
                  <c:v>07.01.2017</c:v>
                </c:pt>
                <c:pt idx="191">
                  <c:v>08.01.2017</c:v>
                </c:pt>
                <c:pt idx="192">
                  <c:v>09.01.2017</c:v>
                </c:pt>
                <c:pt idx="193">
                  <c:v>10.01.2017</c:v>
                </c:pt>
                <c:pt idx="194">
                  <c:v>11.01.2017</c:v>
                </c:pt>
                <c:pt idx="195">
                  <c:v>12.01.2017</c:v>
                </c:pt>
                <c:pt idx="196">
                  <c:v>13.01.2017</c:v>
                </c:pt>
                <c:pt idx="197">
                  <c:v>14.01.2017</c:v>
                </c:pt>
                <c:pt idx="198">
                  <c:v>15.01.2017</c:v>
                </c:pt>
                <c:pt idx="199">
                  <c:v>16.01.2017</c:v>
                </c:pt>
                <c:pt idx="200">
                  <c:v>17.01.2017</c:v>
                </c:pt>
                <c:pt idx="201">
                  <c:v>18.01.2017</c:v>
                </c:pt>
                <c:pt idx="202">
                  <c:v>19.01.2017</c:v>
                </c:pt>
                <c:pt idx="203">
                  <c:v>20.01.2017</c:v>
                </c:pt>
                <c:pt idx="204">
                  <c:v>21.01.2017</c:v>
                </c:pt>
                <c:pt idx="205">
                  <c:v>22.01.2017</c:v>
                </c:pt>
                <c:pt idx="206">
                  <c:v>23.01.2017</c:v>
                </c:pt>
                <c:pt idx="207">
                  <c:v>24.01.2017</c:v>
                </c:pt>
                <c:pt idx="208">
                  <c:v>25.01.2017</c:v>
                </c:pt>
                <c:pt idx="209">
                  <c:v>26.01.2017</c:v>
                </c:pt>
                <c:pt idx="210">
                  <c:v>27.01.2017</c:v>
                </c:pt>
                <c:pt idx="211">
                  <c:v>28.01.2017</c:v>
                </c:pt>
                <c:pt idx="212">
                  <c:v>29.01.2017</c:v>
                </c:pt>
                <c:pt idx="213">
                  <c:v>30.01.2017</c:v>
                </c:pt>
                <c:pt idx="214">
                  <c:v>31.01.2017</c:v>
                </c:pt>
                <c:pt idx="215">
                  <c:v>01.02.2017</c:v>
                </c:pt>
                <c:pt idx="216">
                  <c:v>02.02.2017</c:v>
                </c:pt>
                <c:pt idx="217">
                  <c:v>03.02.2017</c:v>
                </c:pt>
                <c:pt idx="218">
                  <c:v>04.02.2017</c:v>
                </c:pt>
                <c:pt idx="219">
                  <c:v>05.02.2017</c:v>
                </c:pt>
                <c:pt idx="220">
                  <c:v>06.02.2017</c:v>
                </c:pt>
                <c:pt idx="221">
                  <c:v>07.02.2017</c:v>
                </c:pt>
                <c:pt idx="222">
                  <c:v>08.02.2017</c:v>
                </c:pt>
                <c:pt idx="223">
                  <c:v>09.02.2017</c:v>
                </c:pt>
                <c:pt idx="224">
                  <c:v>10.02.2017</c:v>
                </c:pt>
                <c:pt idx="225">
                  <c:v>11.02.2017</c:v>
                </c:pt>
                <c:pt idx="226">
                  <c:v>12.02.2017</c:v>
                </c:pt>
                <c:pt idx="227">
                  <c:v>13.02.2017</c:v>
                </c:pt>
                <c:pt idx="228">
                  <c:v>14.02.2017</c:v>
                </c:pt>
                <c:pt idx="229">
                  <c:v>15.02.2017</c:v>
                </c:pt>
                <c:pt idx="230">
                  <c:v>16.02.2017</c:v>
                </c:pt>
                <c:pt idx="231">
                  <c:v>17.02.2017</c:v>
                </c:pt>
                <c:pt idx="232">
                  <c:v>18.02.2017</c:v>
                </c:pt>
                <c:pt idx="233">
                  <c:v>19.02.2017</c:v>
                </c:pt>
                <c:pt idx="234">
                  <c:v>20.02.2017</c:v>
                </c:pt>
                <c:pt idx="235">
                  <c:v>21.02.2017</c:v>
                </c:pt>
                <c:pt idx="236">
                  <c:v>22.02.2017</c:v>
                </c:pt>
                <c:pt idx="237">
                  <c:v>23.02.2017</c:v>
                </c:pt>
                <c:pt idx="238">
                  <c:v>24.02.2017</c:v>
                </c:pt>
                <c:pt idx="239">
                  <c:v>25.02.2017</c:v>
                </c:pt>
                <c:pt idx="240">
                  <c:v>26.02.2017</c:v>
                </c:pt>
                <c:pt idx="241">
                  <c:v>27.02.2017</c:v>
                </c:pt>
                <c:pt idx="242">
                  <c:v>28.02.2017</c:v>
                </c:pt>
                <c:pt idx="243">
                  <c:v>01.03.2017</c:v>
                </c:pt>
                <c:pt idx="244">
                  <c:v>02.03.2017</c:v>
                </c:pt>
                <c:pt idx="245">
                  <c:v>03.03.2017</c:v>
                </c:pt>
                <c:pt idx="246">
                  <c:v>04.03.2017</c:v>
                </c:pt>
                <c:pt idx="247">
                  <c:v>05.03.2017</c:v>
                </c:pt>
                <c:pt idx="248">
                  <c:v>06.03.2017</c:v>
                </c:pt>
                <c:pt idx="249">
                  <c:v>07.03.2017</c:v>
                </c:pt>
                <c:pt idx="250">
                  <c:v>08.03.2017</c:v>
                </c:pt>
                <c:pt idx="251">
                  <c:v>09.03.2017</c:v>
                </c:pt>
                <c:pt idx="252">
                  <c:v>10.03.2017</c:v>
                </c:pt>
                <c:pt idx="253">
                  <c:v>11.03.2017</c:v>
                </c:pt>
                <c:pt idx="254">
                  <c:v>12.03.2017</c:v>
                </c:pt>
                <c:pt idx="255">
                  <c:v>13.03.2017</c:v>
                </c:pt>
                <c:pt idx="256">
                  <c:v>14.03.2017</c:v>
                </c:pt>
                <c:pt idx="257">
                  <c:v>15.03.2017</c:v>
                </c:pt>
                <c:pt idx="258">
                  <c:v>16.03.2017</c:v>
                </c:pt>
                <c:pt idx="259">
                  <c:v>17.03.2017</c:v>
                </c:pt>
                <c:pt idx="260">
                  <c:v>18.03.2017</c:v>
                </c:pt>
                <c:pt idx="261">
                  <c:v>19.03.2017</c:v>
                </c:pt>
                <c:pt idx="262">
                  <c:v>20.03.2017</c:v>
                </c:pt>
                <c:pt idx="263">
                  <c:v>21.03.2017</c:v>
                </c:pt>
                <c:pt idx="264">
                  <c:v>22.03.2017</c:v>
                </c:pt>
                <c:pt idx="265">
                  <c:v>23.03.2017</c:v>
                </c:pt>
                <c:pt idx="266">
                  <c:v>24.03.2017</c:v>
                </c:pt>
                <c:pt idx="267">
                  <c:v>25.03.2017</c:v>
                </c:pt>
                <c:pt idx="268">
                  <c:v>26.03.2017</c:v>
                </c:pt>
                <c:pt idx="269">
                  <c:v>27.03.2017</c:v>
                </c:pt>
                <c:pt idx="270">
                  <c:v>28.03.2017</c:v>
                </c:pt>
                <c:pt idx="271">
                  <c:v>29.03.2017</c:v>
                </c:pt>
                <c:pt idx="272">
                  <c:v>30.03.2017</c:v>
                </c:pt>
                <c:pt idx="273">
                  <c:v>31.03.2017</c:v>
                </c:pt>
                <c:pt idx="274">
                  <c:v>01.04.2017</c:v>
                </c:pt>
                <c:pt idx="275">
                  <c:v>02.04.2017</c:v>
                </c:pt>
                <c:pt idx="276">
                  <c:v>03.04.2017</c:v>
                </c:pt>
                <c:pt idx="277">
                  <c:v>04.04.2017</c:v>
                </c:pt>
                <c:pt idx="278">
                  <c:v>05.04.2017</c:v>
                </c:pt>
                <c:pt idx="279">
                  <c:v>06.04.2017</c:v>
                </c:pt>
                <c:pt idx="280">
                  <c:v>07.04.2017</c:v>
                </c:pt>
                <c:pt idx="281">
                  <c:v>08.04.2017</c:v>
                </c:pt>
                <c:pt idx="282">
                  <c:v>09.04.2017</c:v>
                </c:pt>
                <c:pt idx="283">
                  <c:v>10.04.2017</c:v>
                </c:pt>
                <c:pt idx="284">
                  <c:v>11.04.2017</c:v>
                </c:pt>
                <c:pt idx="285">
                  <c:v>12.04.2017</c:v>
                </c:pt>
                <c:pt idx="286">
                  <c:v>13.04.2017</c:v>
                </c:pt>
                <c:pt idx="287">
                  <c:v>14.04.2017</c:v>
                </c:pt>
                <c:pt idx="288">
                  <c:v>15.04.2017</c:v>
                </c:pt>
                <c:pt idx="289">
                  <c:v>16.04.2017</c:v>
                </c:pt>
                <c:pt idx="290">
                  <c:v>17.04.2017</c:v>
                </c:pt>
                <c:pt idx="291">
                  <c:v>18.04.2017</c:v>
                </c:pt>
                <c:pt idx="292">
                  <c:v>19.04.2017</c:v>
                </c:pt>
                <c:pt idx="293">
                  <c:v>20.04.2017</c:v>
                </c:pt>
                <c:pt idx="294">
                  <c:v>21.04.2017</c:v>
                </c:pt>
                <c:pt idx="295">
                  <c:v>22.04.2017</c:v>
                </c:pt>
                <c:pt idx="296">
                  <c:v>23.04.2017</c:v>
                </c:pt>
                <c:pt idx="297">
                  <c:v>24.04.2017</c:v>
                </c:pt>
                <c:pt idx="298">
                  <c:v>25.04.2017</c:v>
                </c:pt>
                <c:pt idx="299">
                  <c:v>26.04.2017</c:v>
                </c:pt>
                <c:pt idx="300">
                  <c:v>27.04.2017</c:v>
                </c:pt>
                <c:pt idx="301">
                  <c:v>28.04.2017</c:v>
                </c:pt>
                <c:pt idx="302">
                  <c:v>29.04.2017</c:v>
                </c:pt>
                <c:pt idx="303">
                  <c:v>30.04.2017</c:v>
                </c:pt>
                <c:pt idx="304">
                  <c:v>01.05.2017</c:v>
                </c:pt>
                <c:pt idx="305">
                  <c:v>02.05.2017</c:v>
                </c:pt>
                <c:pt idx="306">
                  <c:v>03.05.2017</c:v>
                </c:pt>
                <c:pt idx="307">
                  <c:v>04.05.2017</c:v>
                </c:pt>
                <c:pt idx="308">
                  <c:v>05.05.2017</c:v>
                </c:pt>
                <c:pt idx="309">
                  <c:v>06.05.2017</c:v>
                </c:pt>
                <c:pt idx="310">
                  <c:v>07.05.2017</c:v>
                </c:pt>
                <c:pt idx="311">
                  <c:v>08.05.2017</c:v>
                </c:pt>
                <c:pt idx="312">
                  <c:v>09.05.2017</c:v>
                </c:pt>
                <c:pt idx="313">
                  <c:v>10.05.2017</c:v>
                </c:pt>
                <c:pt idx="314">
                  <c:v>11.05.2017</c:v>
                </c:pt>
                <c:pt idx="315">
                  <c:v>12.05.2017</c:v>
                </c:pt>
                <c:pt idx="316">
                  <c:v>13.05.2017</c:v>
                </c:pt>
                <c:pt idx="317">
                  <c:v>14.05.2017</c:v>
                </c:pt>
                <c:pt idx="318">
                  <c:v>15.05.2017</c:v>
                </c:pt>
                <c:pt idx="319">
                  <c:v>16.05.2017</c:v>
                </c:pt>
                <c:pt idx="320">
                  <c:v>17.05.2017</c:v>
                </c:pt>
                <c:pt idx="321">
                  <c:v>18.05.2017</c:v>
                </c:pt>
                <c:pt idx="322">
                  <c:v>19.05.2017</c:v>
                </c:pt>
                <c:pt idx="323">
                  <c:v>20.05.2017</c:v>
                </c:pt>
                <c:pt idx="324">
                  <c:v>21.05.2017</c:v>
                </c:pt>
                <c:pt idx="325">
                  <c:v>22.05.2017</c:v>
                </c:pt>
                <c:pt idx="326">
                  <c:v>23.05.2017</c:v>
                </c:pt>
                <c:pt idx="327">
                  <c:v>24.05.2017</c:v>
                </c:pt>
                <c:pt idx="328">
                  <c:v>25.05.2017</c:v>
                </c:pt>
                <c:pt idx="329">
                  <c:v>26.05.2017</c:v>
                </c:pt>
                <c:pt idx="330">
                  <c:v>27.05.2017</c:v>
                </c:pt>
                <c:pt idx="331">
                  <c:v>28.05.2017</c:v>
                </c:pt>
                <c:pt idx="332">
                  <c:v>29.05.2017</c:v>
                </c:pt>
                <c:pt idx="333">
                  <c:v>30.05.2017</c:v>
                </c:pt>
                <c:pt idx="334">
                  <c:v>31.05.2017</c:v>
                </c:pt>
                <c:pt idx="335">
                  <c:v>01.06.2017</c:v>
                </c:pt>
                <c:pt idx="336">
                  <c:v>02.06.2017</c:v>
                </c:pt>
                <c:pt idx="337">
                  <c:v>03.06.2017</c:v>
                </c:pt>
                <c:pt idx="338">
                  <c:v>04.06.2017</c:v>
                </c:pt>
                <c:pt idx="339">
                  <c:v>05.06.2017</c:v>
                </c:pt>
                <c:pt idx="340">
                  <c:v>06.06.2017</c:v>
                </c:pt>
                <c:pt idx="341">
                  <c:v>07.06.2017</c:v>
                </c:pt>
                <c:pt idx="342">
                  <c:v>08.06.2017</c:v>
                </c:pt>
                <c:pt idx="343">
                  <c:v>09.06.2017</c:v>
                </c:pt>
                <c:pt idx="344">
                  <c:v>10.06.2017</c:v>
                </c:pt>
                <c:pt idx="345">
                  <c:v>11.06.2017</c:v>
                </c:pt>
                <c:pt idx="346">
                  <c:v>12.06.2017</c:v>
                </c:pt>
                <c:pt idx="347">
                  <c:v>13.06.2017</c:v>
                </c:pt>
                <c:pt idx="348">
                  <c:v>14.06.2017</c:v>
                </c:pt>
                <c:pt idx="349">
                  <c:v>15.06.2017</c:v>
                </c:pt>
                <c:pt idx="350">
                  <c:v>16.06.2017</c:v>
                </c:pt>
                <c:pt idx="351">
                  <c:v>17.06.2017</c:v>
                </c:pt>
                <c:pt idx="352">
                  <c:v>18.06.2017</c:v>
                </c:pt>
                <c:pt idx="353">
                  <c:v>19.06.2017</c:v>
                </c:pt>
                <c:pt idx="354">
                  <c:v>20.06.2017</c:v>
                </c:pt>
                <c:pt idx="355">
                  <c:v>21.06.2017</c:v>
                </c:pt>
                <c:pt idx="356">
                  <c:v>22.06.2017</c:v>
                </c:pt>
                <c:pt idx="357">
                  <c:v>23.06.2017</c:v>
                </c:pt>
                <c:pt idx="358">
                  <c:v>24.06.2017</c:v>
                </c:pt>
                <c:pt idx="359">
                  <c:v>25.06.2017</c:v>
                </c:pt>
                <c:pt idx="360">
                  <c:v>26.06.2017</c:v>
                </c:pt>
                <c:pt idx="361">
                  <c:v>27.06.2017</c:v>
                </c:pt>
                <c:pt idx="362">
                  <c:v>28.06.2017</c:v>
                </c:pt>
                <c:pt idx="363">
                  <c:v>29.06.2017</c:v>
                </c:pt>
                <c:pt idx="364">
                  <c:v>30.06.2017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235</c:v>
                </c:pt>
                <c:pt idx="1">
                  <c:v>1053</c:v>
                </c:pt>
                <c:pt idx="2">
                  <c:v>727</c:v>
                </c:pt>
                <c:pt idx="3">
                  <c:v>337</c:v>
                </c:pt>
                <c:pt idx="4">
                  <c:v>113</c:v>
                </c:pt>
                <c:pt idx="5">
                  <c:v>722</c:v>
                </c:pt>
                <c:pt idx="6">
                  <c:v>395</c:v>
                </c:pt>
                <c:pt idx="7">
                  <c:v>131</c:v>
                </c:pt>
                <c:pt idx="8">
                  <c:v>242</c:v>
                </c:pt>
                <c:pt idx="9">
                  <c:v>211</c:v>
                </c:pt>
                <c:pt idx="10">
                  <c:v>291</c:v>
                </c:pt>
                <c:pt idx="11">
                  <c:v>130</c:v>
                </c:pt>
                <c:pt idx="12">
                  <c:v>53</c:v>
                </c:pt>
                <c:pt idx="13">
                  <c:v>43</c:v>
                </c:pt>
                <c:pt idx="14">
                  <c:v>42</c:v>
                </c:pt>
                <c:pt idx="15">
                  <c:v>35</c:v>
                </c:pt>
                <c:pt idx="16">
                  <c:v>87</c:v>
                </c:pt>
                <c:pt idx="17">
                  <c:v>140</c:v>
                </c:pt>
                <c:pt idx="18">
                  <c:v>209</c:v>
                </c:pt>
                <c:pt idx="19">
                  <c:v>293</c:v>
                </c:pt>
                <c:pt idx="20">
                  <c:v>383</c:v>
                </c:pt>
                <c:pt idx="21">
                  <c:v>378</c:v>
                </c:pt>
                <c:pt idx="22">
                  <c:v>91</c:v>
                </c:pt>
                <c:pt idx="23">
                  <c:v>38</c:v>
                </c:pt>
                <c:pt idx="24">
                  <c:v>331</c:v>
                </c:pt>
                <c:pt idx="25">
                  <c:v>295</c:v>
                </c:pt>
                <c:pt idx="26">
                  <c:v>258</c:v>
                </c:pt>
                <c:pt idx="27">
                  <c:v>208</c:v>
                </c:pt>
                <c:pt idx="28">
                  <c:v>543</c:v>
                </c:pt>
                <c:pt idx="29">
                  <c:v>568</c:v>
                </c:pt>
                <c:pt idx="30">
                  <c:v>285</c:v>
                </c:pt>
                <c:pt idx="31">
                  <c:v>108</c:v>
                </c:pt>
                <c:pt idx="32">
                  <c:v>103</c:v>
                </c:pt>
                <c:pt idx="33">
                  <c:v>413</c:v>
                </c:pt>
                <c:pt idx="34">
                  <c:v>123</c:v>
                </c:pt>
                <c:pt idx="35">
                  <c:v>264</c:v>
                </c:pt>
                <c:pt idx="36">
                  <c:v>222</c:v>
                </c:pt>
                <c:pt idx="37">
                  <c:v>78</c:v>
                </c:pt>
                <c:pt idx="38">
                  <c:v>753</c:v>
                </c:pt>
                <c:pt idx="39">
                  <c:v>293</c:v>
                </c:pt>
                <c:pt idx="40">
                  <c:v>118</c:v>
                </c:pt>
                <c:pt idx="41">
                  <c:v>59</c:v>
                </c:pt>
                <c:pt idx="42">
                  <c:v>234</c:v>
                </c:pt>
                <c:pt idx="43">
                  <c:v>63</c:v>
                </c:pt>
                <c:pt idx="44">
                  <c:v>41</c:v>
                </c:pt>
                <c:pt idx="45">
                  <c:v>642</c:v>
                </c:pt>
                <c:pt idx="46">
                  <c:v>150</c:v>
                </c:pt>
                <c:pt idx="47">
                  <c:v>71</c:v>
                </c:pt>
                <c:pt idx="48">
                  <c:v>43</c:v>
                </c:pt>
                <c:pt idx="49">
                  <c:v>63</c:v>
                </c:pt>
                <c:pt idx="50">
                  <c:v>104</c:v>
                </c:pt>
                <c:pt idx="51">
                  <c:v>72</c:v>
                </c:pt>
                <c:pt idx="52">
                  <c:v>188</c:v>
                </c:pt>
                <c:pt idx="53">
                  <c:v>68</c:v>
                </c:pt>
                <c:pt idx="54">
                  <c:v>41</c:v>
                </c:pt>
                <c:pt idx="55">
                  <c:v>296</c:v>
                </c:pt>
                <c:pt idx="56">
                  <c:v>725</c:v>
                </c:pt>
                <c:pt idx="57">
                  <c:v>521</c:v>
                </c:pt>
                <c:pt idx="58">
                  <c:v>280</c:v>
                </c:pt>
                <c:pt idx="60">
                  <c:v>340</c:v>
                </c:pt>
                <c:pt idx="61">
                  <c:v>98</c:v>
                </c:pt>
                <c:pt idx="62">
                  <c:v>862</c:v>
                </c:pt>
                <c:pt idx="63">
                  <c:v>492</c:v>
                </c:pt>
                <c:pt idx="64">
                  <c:v>496</c:v>
                </c:pt>
                <c:pt idx="65">
                  <c:v>137</c:v>
                </c:pt>
                <c:pt idx="66">
                  <c:v>139</c:v>
                </c:pt>
                <c:pt idx="67">
                  <c:v>124</c:v>
                </c:pt>
                <c:pt idx="68">
                  <c:v>32</c:v>
                </c:pt>
                <c:pt idx="69">
                  <c:v>318</c:v>
                </c:pt>
                <c:pt idx="70">
                  <c:v>115</c:v>
                </c:pt>
                <c:pt idx="71">
                  <c:v>49</c:v>
                </c:pt>
                <c:pt idx="72">
                  <c:v>42</c:v>
                </c:pt>
                <c:pt idx="73">
                  <c:v>288</c:v>
                </c:pt>
                <c:pt idx="74">
                  <c:v>636</c:v>
                </c:pt>
                <c:pt idx="75">
                  <c:v>39799</c:v>
                </c:pt>
                <c:pt idx="76">
                  <c:v>63327</c:v>
                </c:pt>
                <c:pt idx="77">
                  <c:v>80763</c:v>
                </c:pt>
                <c:pt idx="78">
                  <c:v>67259</c:v>
                </c:pt>
                <c:pt idx="79">
                  <c:v>37896</c:v>
                </c:pt>
                <c:pt idx="80">
                  <c:v>15200</c:v>
                </c:pt>
                <c:pt idx="81">
                  <c:v>7865</c:v>
                </c:pt>
                <c:pt idx="82">
                  <c:v>11575</c:v>
                </c:pt>
                <c:pt idx="83">
                  <c:v>5494</c:v>
                </c:pt>
                <c:pt idx="84">
                  <c:v>2936</c:v>
                </c:pt>
                <c:pt idx="85">
                  <c:v>2326</c:v>
                </c:pt>
                <c:pt idx="86">
                  <c:v>1571</c:v>
                </c:pt>
                <c:pt idx="87">
                  <c:v>1421</c:v>
                </c:pt>
                <c:pt idx="88">
                  <c:v>4894</c:v>
                </c:pt>
                <c:pt idx="89">
                  <c:v>2989</c:v>
                </c:pt>
                <c:pt idx="90">
                  <c:v>3273</c:v>
                </c:pt>
                <c:pt idx="91">
                  <c:v>4187</c:v>
                </c:pt>
                <c:pt idx="92">
                  <c:v>6692</c:v>
                </c:pt>
                <c:pt idx="93">
                  <c:v>5082</c:v>
                </c:pt>
                <c:pt idx="94">
                  <c:v>5540</c:v>
                </c:pt>
                <c:pt idx="95">
                  <c:v>5309</c:v>
                </c:pt>
                <c:pt idx="96">
                  <c:v>4024</c:v>
                </c:pt>
                <c:pt idx="97">
                  <c:v>2092</c:v>
                </c:pt>
                <c:pt idx="98">
                  <c:v>735</c:v>
                </c:pt>
                <c:pt idx="99">
                  <c:v>1189</c:v>
                </c:pt>
                <c:pt idx="100">
                  <c:v>1408</c:v>
                </c:pt>
                <c:pt idx="101">
                  <c:v>854</c:v>
                </c:pt>
                <c:pt idx="102">
                  <c:v>546</c:v>
                </c:pt>
                <c:pt idx="103">
                  <c:v>1901</c:v>
                </c:pt>
                <c:pt idx="104">
                  <c:v>1254</c:v>
                </c:pt>
                <c:pt idx="105">
                  <c:v>1728</c:v>
                </c:pt>
                <c:pt idx="106">
                  <c:v>1324</c:v>
                </c:pt>
                <c:pt idx="107">
                  <c:v>1373</c:v>
                </c:pt>
                <c:pt idx="108">
                  <c:v>6263</c:v>
                </c:pt>
                <c:pt idx="109">
                  <c:v>3504</c:v>
                </c:pt>
                <c:pt idx="110">
                  <c:v>3171</c:v>
                </c:pt>
                <c:pt idx="111">
                  <c:v>1283</c:v>
                </c:pt>
                <c:pt idx="112">
                  <c:v>1267</c:v>
                </c:pt>
                <c:pt idx="113">
                  <c:v>763</c:v>
                </c:pt>
                <c:pt idx="114">
                  <c:v>689</c:v>
                </c:pt>
                <c:pt idx="115">
                  <c:v>472</c:v>
                </c:pt>
                <c:pt idx="116">
                  <c:v>368</c:v>
                </c:pt>
                <c:pt idx="117">
                  <c:v>1045</c:v>
                </c:pt>
                <c:pt idx="118">
                  <c:v>683</c:v>
                </c:pt>
                <c:pt idx="120">
                  <c:v>237</c:v>
                </c:pt>
                <c:pt idx="121">
                  <c:v>384</c:v>
                </c:pt>
                <c:pt idx="122">
                  <c:v>762</c:v>
                </c:pt>
                <c:pt idx="123">
                  <c:v>832</c:v>
                </c:pt>
                <c:pt idx="124">
                  <c:v>2770</c:v>
                </c:pt>
                <c:pt idx="125">
                  <c:v>2303</c:v>
                </c:pt>
                <c:pt idx="126">
                  <c:v>1155</c:v>
                </c:pt>
                <c:pt idx="127">
                  <c:v>839</c:v>
                </c:pt>
                <c:pt idx="128">
                  <c:v>610</c:v>
                </c:pt>
                <c:pt idx="129">
                  <c:v>985</c:v>
                </c:pt>
                <c:pt idx="130">
                  <c:v>989</c:v>
                </c:pt>
                <c:pt idx="131">
                  <c:v>541</c:v>
                </c:pt>
                <c:pt idx="132">
                  <c:v>686</c:v>
                </c:pt>
                <c:pt idx="133">
                  <c:v>1064</c:v>
                </c:pt>
                <c:pt idx="134">
                  <c:v>659</c:v>
                </c:pt>
                <c:pt idx="135">
                  <c:v>3056</c:v>
                </c:pt>
                <c:pt idx="136">
                  <c:v>1170</c:v>
                </c:pt>
                <c:pt idx="137">
                  <c:v>1409</c:v>
                </c:pt>
                <c:pt idx="138">
                  <c:v>845</c:v>
                </c:pt>
                <c:pt idx="139">
                  <c:v>549</c:v>
                </c:pt>
                <c:pt idx="140">
                  <c:v>1060</c:v>
                </c:pt>
                <c:pt idx="141">
                  <c:v>1426</c:v>
                </c:pt>
                <c:pt idx="142">
                  <c:v>1614</c:v>
                </c:pt>
                <c:pt idx="143">
                  <c:v>1130</c:v>
                </c:pt>
                <c:pt idx="144">
                  <c:v>780</c:v>
                </c:pt>
                <c:pt idx="145">
                  <c:v>791</c:v>
                </c:pt>
                <c:pt idx="146">
                  <c:v>813</c:v>
                </c:pt>
                <c:pt idx="147">
                  <c:v>1204</c:v>
                </c:pt>
                <c:pt idx="148">
                  <c:v>810</c:v>
                </c:pt>
                <c:pt idx="149">
                  <c:v>1429</c:v>
                </c:pt>
                <c:pt idx="150">
                  <c:v>983</c:v>
                </c:pt>
                <c:pt idx="151">
                  <c:v>451</c:v>
                </c:pt>
                <c:pt idx="152">
                  <c:v>411</c:v>
                </c:pt>
                <c:pt idx="153">
                  <c:v>953</c:v>
                </c:pt>
                <c:pt idx="154">
                  <c:v>516</c:v>
                </c:pt>
                <c:pt idx="155">
                  <c:v>1521</c:v>
                </c:pt>
                <c:pt idx="156">
                  <c:v>1233</c:v>
                </c:pt>
                <c:pt idx="157">
                  <c:v>1456</c:v>
                </c:pt>
                <c:pt idx="158">
                  <c:v>1816</c:v>
                </c:pt>
                <c:pt idx="159">
                  <c:v>1943</c:v>
                </c:pt>
                <c:pt idx="160">
                  <c:v>577</c:v>
                </c:pt>
                <c:pt idx="161">
                  <c:v>240</c:v>
                </c:pt>
                <c:pt idx="162">
                  <c:v>1467</c:v>
                </c:pt>
                <c:pt idx="163">
                  <c:v>1621</c:v>
                </c:pt>
                <c:pt idx="164">
                  <c:v>608</c:v>
                </c:pt>
                <c:pt idx="165">
                  <c:v>12100</c:v>
                </c:pt>
                <c:pt idx="166">
                  <c:v>8513</c:v>
                </c:pt>
                <c:pt idx="167">
                  <c:v>8933</c:v>
                </c:pt>
                <c:pt idx="168">
                  <c:v>6597</c:v>
                </c:pt>
                <c:pt idx="169">
                  <c:v>3654</c:v>
                </c:pt>
                <c:pt idx="170">
                  <c:v>3325</c:v>
                </c:pt>
                <c:pt idx="171">
                  <c:v>4135</c:v>
                </c:pt>
                <c:pt idx="172">
                  <c:v>2752</c:v>
                </c:pt>
                <c:pt idx="173">
                  <c:v>2459</c:v>
                </c:pt>
                <c:pt idx="174">
                  <c:v>7718</c:v>
                </c:pt>
                <c:pt idx="175">
                  <c:v>30904</c:v>
                </c:pt>
                <c:pt idx="176">
                  <c:v>25698</c:v>
                </c:pt>
                <c:pt idx="177">
                  <c:v>15018</c:v>
                </c:pt>
                <c:pt idx="178">
                  <c:v>7320</c:v>
                </c:pt>
                <c:pt idx="180">
                  <c:v>1648</c:v>
                </c:pt>
                <c:pt idx="181">
                  <c:v>1366</c:v>
                </c:pt>
                <c:pt idx="182">
                  <c:v>932</c:v>
                </c:pt>
                <c:pt idx="183">
                  <c:v>4652</c:v>
                </c:pt>
                <c:pt idx="184">
                  <c:v>2175</c:v>
                </c:pt>
                <c:pt idx="185">
                  <c:v>463</c:v>
                </c:pt>
                <c:pt idx="186">
                  <c:v>1317</c:v>
                </c:pt>
                <c:pt idx="187">
                  <c:v>995</c:v>
                </c:pt>
                <c:pt idx="188">
                  <c:v>494</c:v>
                </c:pt>
                <c:pt idx="189">
                  <c:v>529</c:v>
                </c:pt>
                <c:pt idx="190">
                  <c:v>561</c:v>
                </c:pt>
                <c:pt idx="191">
                  <c:v>732</c:v>
                </c:pt>
                <c:pt idx="192">
                  <c:v>233</c:v>
                </c:pt>
                <c:pt idx="193">
                  <c:v>1252</c:v>
                </c:pt>
                <c:pt idx="194">
                  <c:v>1684</c:v>
                </c:pt>
                <c:pt idx="195">
                  <c:v>821</c:v>
                </c:pt>
                <c:pt idx="196">
                  <c:v>2439</c:v>
                </c:pt>
                <c:pt idx="197">
                  <c:v>2951</c:v>
                </c:pt>
                <c:pt idx="198">
                  <c:v>1196</c:v>
                </c:pt>
                <c:pt idx="199">
                  <c:v>722</c:v>
                </c:pt>
                <c:pt idx="200">
                  <c:v>1189</c:v>
                </c:pt>
                <c:pt idx="201">
                  <c:v>636</c:v>
                </c:pt>
                <c:pt idx="202">
                  <c:v>704</c:v>
                </c:pt>
                <c:pt idx="203">
                  <c:v>270</c:v>
                </c:pt>
                <c:pt idx="204">
                  <c:v>573</c:v>
                </c:pt>
                <c:pt idx="205">
                  <c:v>882</c:v>
                </c:pt>
                <c:pt idx="206">
                  <c:v>603</c:v>
                </c:pt>
                <c:pt idx="207">
                  <c:v>438</c:v>
                </c:pt>
                <c:pt idx="208">
                  <c:v>214</c:v>
                </c:pt>
                <c:pt idx="209">
                  <c:v>1674</c:v>
                </c:pt>
                <c:pt idx="210">
                  <c:v>4090</c:v>
                </c:pt>
                <c:pt idx="211">
                  <c:v>1195</c:v>
                </c:pt>
                <c:pt idx="212">
                  <c:v>774</c:v>
                </c:pt>
                <c:pt idx="213">
                  <c:v>958</c:v>
                </c:pt>
                <c:pt idx="214">
                  <c:v>5884</c:v>
                </c:pt>
                <c:pt idx="215">
                  <c:v>3948</c:v>
                </c:pt>
                <c:pt idx="216">
                  <c:v>2371</c:v>
                </c:pt>
                <c:pt idx="217">
                  <c:v>1532</c:v>
                </c:pt>
                <c:pt idx="218">
                  <c:v>995</c:v>
                </c:pt>
                <c:pt idx="219">
                  <c:v>667</c:v>
                </c:pt>
                <c:pt idx="220">
                  <c:v>279</c:v>
                </c:pt>
                <c:pt idx="221">
                  <c:v>414</c:v>
                </c:pt>
                <c:pt idx="222">
                  <c:v>463</c:v>
                </c:pt>
                <c:pt idx="223">
                  <c:v>550</c:v>
                </c:pt>
                <c:pt idx="224">
                  <c:v>1111</c:v>
                </c:pt>
                <c:pt idx="225">
                  <c:v>1556</c:v>
                </c:pt>
                <c:pt idx="226">
                  <c:v>899</c:v>
                </c:pt>
                <c:pt idx="227">
                  <c:v>826</c:v>
                </c:pt>
                <c:pt idx="228">
                  <c:v>743</c:v>
                </c:pt>
                <c:pt idx="229">
                  <c:v>533</c:v>
                </c:pt>
                <c:pt idx="230">
                  <c:v>504</c:v>
                </c:pt>
                <c:pt idx="231">
                  <c:v>1212</c:v>
                </c:pt>
                <c:pt idx="232">
                  <c:v>1962</c:v>
                </c:pt>
                <c:pt idx="233">
                  <c:v>1358</c:v>
                </c:pt>
                <c:pt idx="234">
                  <c:v>3507</c:v>
                </c:pt>
                <c:pt idx="235">
                  <c:v>1684</c:v>
                </c:pt>
                <c:pt idx="236">
                  <c:v>901</c:v>
                </c:pt>
                <c:pt idx="237">
                  <c:v>865</c:v>
                </c:pt>
                <c:pt idx="238">
                  <c:v>1459</c:v>
                </c:pt>
                <c:pt idx="240">
                  <c:v>1358</c:v>
                </c:pt>
                <c:pt idx="241">
                  <c:v>724</c:v>
                </c:pt>
                <c:pt idx="242">
                  <c:v>555</c:v>
                </c:pt>
                <c:pt idx="243">
                  <c:v>1242</c:v>
                </c:pt>
                <c:pt idx="244">
                  <c:v>1073</c:v>
                </c:pt>
                <c:pt idx="245">
                  <c:v>635</c:v>
                </c:pt>
                <c:pt idx="246">
                  <c:v>1023</c:v>
                </c:pt>
                <c:pt idx="247">
                  <c:v>734</c:v>
                </c:pt>
                <c:pt idx="248">
                  <c:v>700</c:v>
                </c:pt>
                <c:pt idx="249">
                  <c:v>1007</c:v>
                </c:pt>
                <c:pt idx="250">
                  <c:v>543</c:v>
                </c:pt>
                <c:pt idx="251">
                  <c:v>536</c:v>
                </c:pt>
                <c:pt idx="252">
                  <c:v>1164</c:v>
                </c:pt>
                <c:pt idx="253">
                  <c:v>972</c:v>
                </c:pt>
                <c:pt idx="254">
                  <c:v>862</c:v>
                </c:pt>
                <c:pt idx="255">
                  <c:v>888</c:v>
                </c:pt>
                <c:pt idx="256">
                  <c:v>458</c:v>
                </c:pt>
                <c:pt idx="257">
                  <c:v>383</c:v>
                </c:pt>
                <c:pt idx="258">
                  <c:v>484</c:v>
                </c:pt>
                <c:pt idx="259">
                  <c:v>697</c:v>
                </c:pt>
                <c:pt idx="260">
                  <c:v>670</c:v>
                </c:pt>
                <c:pt idx="261">
                  <c:v>860</c:v>
                </c:pt>
                <c:pt idx="262">
                  <c:v>1289</c:v>
                </c:pt>
                <c:pt idx="263">
                  <c:v>1576</c:v>
                </c:pt>
                <c:pt idx="264">
                  <c:v>1554</c:v>
                </c:pt>
                <c:pt idx="265">
                  <c:v>809</c:v>
                </c:pt>
                <c:pt idx="266">
                  <c:v>1133</c:v>
                </c:pt>
                <c:pt idx="267">
                  <c:v>592</c:v>
                </c:pt>
                <c:pt idx="268">
                  <c:v>776</c:v>
                </c:pt>
                <c:pt idx="269">
                  <c:v>205</c:v>
                </c:pt>
                <c:pt idx="270">
                  <c:v>451</c:v>
                </c:pt>
                <c:pt idx="271">
                  <c:v>3486</c:v>
                </c:pt>
                <c:pt idx="272">
                  <c:v>2208</c:v>
                </c:pt>
                <c:pt idx="273">
                  <c:v>1437</c:v>
                </c:pt>
                <c:pt idx="274">
                  <c:v>1703</c:v>
                </c:pt>
                <c:pt idx="275">
                  <c:v>1224</c:v>
                </c:pt>
                <c:pt idx="276">
                  <c:v>2752</c:v>
                </c:pt>
                <c:pt idx="277">
                  <c:v>1033</c:v>
                </c:pt>
                <c:pt idx="278">
                  <c:v>844</c:v>
                </c:pt>
                <c:pt idx="279">
                  <c:v>551</c:v>
                </c:pt>
                <c:pt idx="280">
                  <c:v>787</c:v>
                </c:pt>
                <c:pt idx="281">
                  <c:v>488</c:v>
                </c:pt>
                <c:pt idx="282">
                  <c:v>927</c:v>
                </c:pt>
                <c:pt idx="283">
                  <c:v>7992</c:v>
                </c:pt>
                <c:pt idx="284">
                  <c:v>3268</c:v>
                </c:pt>
                <c:pt idx="285">
                  <c:v>1373</c:v>
                </c:pt>
                <c:pt idx="286">
                  <c:v>1194</c:v>
                </c:pt>
                <c:pt idx="287">
                  <c:v>3843</c:v>
                </c:pt>
                <c:pt idx="288">
                  <c:v>7357</c:v>
                </c:pt>
                <c:pt idx="289">
                  <c:v>7263</c:v>
                </c:pt>
                <c:pt idx="290">
                  <c:v>5776</c:v>
                </c:pt>
                <c:pt idx="291">
                  <c:v>1687</c:v>
                </c:pt>
                <c:pt idx="292">
                  <c:v>1220</c:v>
                </c:pt>
                <c:pt idx="293">
                  <c:v>758</c:v>
                </c:pt>
                <c:pt idx="294">
                  <c:v>984</c:v>
                </c:pt>
                <c:pt idx="295">
                  <c:v>848</c:v>
                </c:pt>
                <c:pt idx="296">
                  <c:v>2353</c:v>
                </c:pt>
                <c:pt idx="297">
                  <c:v>1168</c:v>
                </c:pt>
                <c:pt idx="298">
                  <c:v>832</c:v>
                </c:pt>
                <c:pt idx="300">
                  <c:v>1179</c:v>
                </c:pt>
                <c:pt idx="301">
                  <c:v>1099</c:v>
                </c:pt>
                <c:pt idx="302">
                  <c:v>785</c:v>
                </c:pt>
                <c:pt idx="303">
                  <c:v>1018</c:v>
                </c:pt>
                <c:pt idx="304">
                  <c:v>1098</c:v>
                </c:pt>
                <c:pt idx="305">
                  <c:v>627</c:v>
                </c:pt>
                <c:pt idx="306">
                  <c:v>644</c:v>
                </c:pt>
                <c:pt idx="307">
                  <c:v>1273</c:v>
                </c:pt>
                <c:pt idx="308">
                  <c:v>2251</c:v>
                </c:pt>
                <c:pt idx="309">
                  <c:v>1097</c:v>
                </c:pt>
                <c:pt idx="310">
                  <c:v>1179</c:v>
                </c:pt>
                <c:pt idx="311">
                  <c:v>1116</c:v>
                </c:pt>
                <c:pt idx="312">
                  <c:v>422</c:v>
                </c:pt>
                <c:pt idx="313">
                  <c:v>877</c:v>
                </c:pt>
                <c:pt idx="314">
                  <c:v>2016</c:v>
                </c:pt>
                <c:pt idx="315">
                  <c:v>1263</c:v>
                </c:pt>
                <c:pt idx="316">
                  <c:v>1415</c:v>
                </c:pt>
                <c:pt idx="317">
                  <c:v>1064</c:v>
                </c:pt>
                <c:pt idx="318">
                  <c:v>802</c:v>
                </c:pt>
                <c:pt idx="319">
                  <c:v>758</c:v>
                </c:pt>
                <c:pt idx="320">
                  <c:v>736</c:v>
                </c:pt>
                <c:pt idx="321">
                  <c:v>1152</c:v>
                </c:pt>
                <c:pt idx="322">
                  <c:v>707</c:v>
                </c:pt>
                <c:pt idx="323">
                  <c:v>955</c:v>
                </c:pt>
                <c:pt idx="324">
                  <c:v>1071</c:v>
                </c:pt>
                <c:pt idx="325">
                  <c:v>994</c:v>
                </c:pt>
                <c:pt idx="326">
                  <c:v>576</c:v>
                </c:pt>
                <c:pt idx="327">
                  <c:v>1181</c:v>
                </c:pt>
                <c:pt idx="328">
                  <c:v>873</c:v>
                </c:pt>
                <c:pt idx="329">
                  <c:v>829</c:v>
                </c:pt>
                <c:pt idx="330">
                  <c:v>668</c:v>
                </c:pt>
                <c:pt idx="331">
                  <c:v>616</c:v>
                </c:pt>
                <c:pt idx="332">
                  <c:v>1585</c:v>
                </c:pt>
                <c:pt idx="333">
                  <c:v>1030</c:v>
                </c:pt>
                <c:pt idx="334">
                  <c:v>767</c:v>
                </c:pt>
                <c:pt idx="335">
                  <c:v>522</c:v>
                </c:pt>
                <c:pt idx="336">
                  <c:v>497</c:v>
                </c:pt>
                <c:pt idx="337">
                  <c:v>1104</c:v>
                </c:pt>
                <c:pt idx="338">
                  <c:v>924</c:v>
                </c:pt>
                <c:pt idx="339">
                  <c:v>4174</c:v>
                </c:pt>
                <c:pt idx="340">
                  <c:v>1486</c:v>
                </c:pt>
                <c:pt idx="341">
                  <c:v>892</c:v>
                </c:pt>
                <c:pt idx="342">
                  <c:v>852</c:v>
                </c:pt>
                <c:pt idx="343">
                  <c:v>1004</c:v>
                </c:pt>
                <c:pt idx="344">
                  <c:v>720</c:v>
                </c:pt>
                <c:pt idx="345">
                  <c:v>565</c:v>
                </c:pt>
                <c:pt idx="346">
                  <c:v>1528</c:v>
                </c:pt>
                <c:pt idx="347">
                  <c:v>603</c:v>
                </c:pt>
                <c:pt idx="348">
                  <c:v>479</c:v>
                </c:pt>
                <c:pt idx="349">
                  <c:v>717</c:v>
                </c:pt>
                <c:pt idx="350">
                  <c:v>1395</c:v>
                </c:pt>
                <c:pt idx="351">
                  <c:v>1176</c:v>
                </c:pt>
                <c:pt idx="352">
                  <c:v>3311</c:v>
                </c:pt>
                <c:pt idx="353">
                  <c:v>4054</c:v>
                </c:pt>
                <c:pt idx="354">
                  <c:v>1793</c:v>
                </c:pt>
                <c:pt idx="355">
                  <c:v>893</c:v>
                </c:pt>
                <c:pt idx="356">
                  <c:v>682</c:v>
                </c:pt>
                <c:pt idx="357">
                  <c:v>713</c:v>
                </c:pt>
                <c:pt idx="358">
                  <c:v>674</c:v>
                </c:pt>
                <c:pt idx="359">
                  <c:v>586</c:v>
                </c:pt>
                <c:pt idx="360">
                  <c:v>419</c:v>
                </c:pt>
                <c:pt idx="361">
                  <c:v>1689</c:v>
                </c:pt>
                <c:pt idx="362">
                  <c:v>1173</c:v>
                </c:pt>
                <c:pt idx="363">
                  <c:v>512</c:v>
                </c:pt>
                <c:pt idx="364">
                  <c:v>2903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2A-4824-BB36-17AD0EF34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656488"/>
        <c:axId val="283656816"/>
      </c:lineChart>
      <c:catAx>
        <c:axId val="28365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56816"/>
        <c:crosses val="autoZero"/>
        <c:auto val="1"/>
        <c:lblAlgn val="ctr"/>
        <c:lblOffset val="100"/>
        <c:noMultiLvlLbl val="0"/>
      </c:catAx>
      <c:valAx>
        <c:axId val="28365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5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Sesamstrasse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70-4732-B4BA-B59EAB7A2F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Sesamstrasse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70-4732-B4BA-B59EAB7A2F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Sesamstrasse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70-4732-B4BA-B59EAB7A2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577776"/>
        <c:axId val="283582040"/>
      </c:barChart>
      <c:catAx>
        <c:axId val="28357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82040"/>
        <c:crosses val="autoZero"/>
        <c:auto val="1"/>
        <c:lblAlgn val="ctr"/>
        <c:lblOffset val="100"/>
        <c:noMultiLvlLbl val="0"/>
      </c:catAx>
      <c:valAx>
        <c:axId val="28358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7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4BFD1-0230-42DA-A780-E85C460104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EEB590-B53A-47B8-A79C-65F292BC7D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9378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86269-B6F8-4FD7-8A13-8460B6AE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ADC69-2E0B-4EB6-B0FC-92268FAFD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8329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276458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34347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67546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8656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605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54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5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87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F636A-926D-406C-BDBC-3812EA30E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4018428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AB3AA-3206-4D1A-9720-FCFA61FE4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6DDEBB-FE0E-40F5-B4A7-9D1D8AC52A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1717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DDC25-67D4-41BF-9AA4-A891029FE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51A96-E742-4361-A15A-6E82D067A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18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FE746-E7EB-437D-B3B3-235222236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A09F57-C273-4597-911D-D44461BD42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1495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BD9AB-8CDB-4CAE-A2E4-7D5B61828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8330A-2DFE-4051-9DFF-82EC0DA8F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28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0682C-6199-4670-AB92-906E79941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660CBE-8AE7-473A-B98C-47A32F85E6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1195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9AECF-19D4-4132-A755-D67FDE72F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07E6-53BC-42E9-8559-A332551B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763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9C7A9-B511-4963-B67E-2D2157C41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D326E6-8B5A-42E5-A14A-1870AE60F3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7070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86CA4-C37A-4B7C-BD69-32A323AC8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EE655-93C0-4B66-8388-A8BBB148B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65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ACD07-7DE0-444A-BF69-76B8A91B6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641B6-1E58-4BFA-9E29-03DA2A7DC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675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159047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63866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24215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93770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27780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1273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2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658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0E71E-7656-4BB4-A661-EB9743844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449950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990FF-AD1C-4255-BDFC-277817B2B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327DC6-78CC-4EB1-8A5D-B1E3F3C56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030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BBEC1-4C94-416D-B5EB-27B7B2067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F551B-23AB-4282-8D71-77A929C6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834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72C77-221F-4AF5-A416-B87766434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D1B61D-4A4A-4FF5-A17D-D32A92598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715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27181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8963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984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2240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907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019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654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635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8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799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340C8-EBBF-458D-8713-B5341AB408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3422579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8395C-FF59-4E30-8D59-06142EAD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9D2B2-A18D-4E8E-94A4-C8161948C4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9166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33303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59443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11729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65592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2754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391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30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- 2016-12-13 09:35:56</a:t>
                      </a:r>
                      <a:r>
                        <a:rPr lang="de-DE" sz="1000"/>
                        <a:t>
Star Wars Parodie in der Sesamstraße: Krümelmonster als Han-Solo.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93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- 2017-04-10 05:56:00</a:t>
                      </a:r>
                      <a:r>
                        <a:rPr lang="de-DE" sz="1000"/>
                        <a:t>
Krümelmoster ist der neue Harry Potter in: „Fella Potter und der Kekse-Kelch“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12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18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- 2016-08-08 13:32:00</a:t>
                      </a:r>
                      <a:r>
                        <a:rPr lang="de-DE" sz="1000"/>
                        <a:t>
Ernie und Bert treffen Marsmännchen.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22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300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B1BC1-9E3A-4761-8B64-241B3D76D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680261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ECC5D-C1F5-444D-B73C-E2387D2E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9BC30-AF2E-402E-AA29-279BBC8D56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15369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12204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92409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60146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3344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27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21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- 2016-12-13 09:35:56</a:t>
                      </a:r>
                      <a:r>
                        <a:rPr lang="de-DE" sz="1000"/>
                        <a:t>
Star Wars Parodie in der Sesamstraße: Krümelmonster als Han-Solo.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9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- 2017-04-10 05:56:00</a:t>
                      </a:r>
                      <a:r>
                        <a:rPr lang="de-DE" sz="1000"/>
                        <a:t>
Krümelmoster ist der neue Harry Potter in: „Fella Potter und der Kekse-Kelch“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87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- 2016-10-14 07:00:00</a:t>
                      </a:r>
                      <a:r>
                        <a:rPr lang="en-US" sz="1000"/>
                        <a:t>
Happy Brithday! Grobi hat heute Geburtstag.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33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- 2017-06-19 06:00:00</a:t>
                      </a:r>
                      <a:r>
                        <a:rPr lang="de-DE" sz="1000"/>
                        <a:t>
Twilight in der Sesamstraße: Krümelmonster ist aber nicht so ein Vampir wie Edward Cullen.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15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- 2016-08-29 09:30:20</a:t>
                      </a:r>
                      <a:r>
                        <a:rPr lang="de-DE" sz="1000"/>
                        <a:t>
Der Wasserhahn tropft. Das ist nicht gut, aber die Marsmännchen finden es toll. Doch Wassersparen ist wichtig, nicht nur während der Weltwasserwoche.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13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FA03F-658E-47F4-B7AD-8A824BA53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1629247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1D31-109F-42C1-B46C-919E463C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6D03EA-119C-461B-A7B1-B58D3FA8EA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1678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78049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1702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6151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791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6997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5141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8615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49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- 2016-12-01 11:28:23</a:t>
                      </a:r>
                      <a:r>
                        <a:rPr lang="en-US" sz="1000"/>
                        <a:t>
Kling´Glöckchen klingelingeling...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39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- 2016-11-09 10:09:24</a:t>
                      </a:r>
                      <a:r>
                        <a:rPr lang="de-DE" sz="1000"/>
                        <a:t>
Der böse Wolf zieht ins Weiße Haus.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25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- 2016-10-13 08:09:00</a:t>
                      </a:r>
                      <a:r>
                        <a:rPr lang="de-DE" sz="1000"/>
                        <a:t>
Wie wäre es dieses Jahr mit einer Elmo-Laterne? Hier gibt es die genaue Anleitung und die Schablonen zum Ausdrucken.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6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- 2016-08-18 11:57:43</a:t>
                      </a:r>
                      <a:r>
                        <a:rPr lang="de-DE" sz="1000"/>
                        <a:t>
Fit mit Grobi, bedeutet nicht unbedingt fit für Olympia.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- 2016-10-01 10:31:57</a:t>
                      </a:r>
                      <a:r>
                        <a:rPr lang="de-DE" sz="1000"/>
                        <a:t>
Jetzt wird es langsam Zeit - hier kommt eine Bastelanleitung für die Elmo Laterne.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229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DB770-C665-4D06-B929-C7773F540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881591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3FDF-BC8A-443F-A0F3-5E40266E7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545AB-9E6B-4CE3-99ED-662448E13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373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9241831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84028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06327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56378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601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1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- 2016-12-13 09:35:56</a:t>
                      </a:r>
                      <a:r>
                        <a:rPr lang="de-DE" sz="1000"/>
                        <a:t>
Star Wars Parodie in der Sesamstraße: Krümelmonster als Han-Solo.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0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- 2017-04-10 05:56:00</a:t>
                      </a:r>
                      <a:r>
                        <a:rPr lang="de-DE" sz="1000"/>
                        <a:t>
Krümelmoster ist der neue Harry Potter in: „Fella Potter und der Kekse-Kelch“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- 2016-08-08 13:32:00</a:t>
                      </a:r>
                      <a:r>
                        <a:rPr lang="de-DE" sz="1000"/>
                        <a:t>
Ernie und Bert treffen Marsmännchen.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24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87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- 2017-06-19 06:00:00</a:t>
                      </a:r>
                      <a:r>
                        <a:rPr lang="de-DE" sz="1000"/>
                        <a:t>
Twilight in der Sesamstraße: Krümelmonster ist aber nicht so ein Vampir wie Edward Cullen.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164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56A94-14A3-465B-A6B7-F2D0134E8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174317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E2D60-E89E-4F4B-9031-116B4090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F45D3-A240-461F-BD55-0D296F684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859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993218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412926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530301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377534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72154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02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- 2017-05-17 15:32:00</a:t>
                      </a:r>
                      <a:r>
                        <a:rPr lang="de-DE" sz="1000"/>
                        <a:t>
Nicht das Rad, sondern das Rhönrad hat Otto Feick erfunden.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50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- 2017-06-12 09:30:35</a:t>
                      </a:r>
                      <a:r>
                        <a:rPr lang="de-DE" sz="1000"/>
                        <a:t>
Ein Elmo-Klavier in Queens, N.Y.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50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- 2017-05-18 07:27:00</a:t>
                      </a:r>
                      <a:r>
                        <a:rPr lang="de-DE" sz="1000"/>
                        <a:t>
Wer hat Angst vor Spinnen?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5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- 2017-06-12 06:00:00</a:t>
                      </a:r>
                      <a:r>
                        <a:rPr lang="de-DE" sz="1000"/>
                        <a:t>
Die Kraft von Selbstgesprächen: Sesamstraßen-Parodie von „Schiffbruch mit Tiger“.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05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- 2017-04-30 08:16:00</a:t>
                      </a:r>
                      <a:r>
                        <a:rPr lang="de-DE" sz="1000"/>
                        <a:t>
Tanz in den Mai - vielleicht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402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F38BC-9450-4C6F-A5BA-CBA2C47AD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3318437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76E4E-E1B1-4590-8F15-94FF85C31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0691EA-9237-434B-A304-A4502A01D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5140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226006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57411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662008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86871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51068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- 2016-11-28 11:42:58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3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- 2016-09-12 10:35:06</a:t>
                      </a:r>
                      <a:r>
                        <a:rPr lang="de-DE" sz="1000"/>
                        <a:t>
Was ist das: Es ist rund, man trägt es auf dem Kopf und es schützt bei Hitze?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34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- 2016-07-21 06:00:00</a:t>
                      </a:r>
                      <a:r>
                        <a:rPr lang="de-DE" sz="1000"/>
                        <a:t>
Heute in der Sesamstraße: Elmo mit Kollege Fahri Yardim.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40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- 2016-07-27 08:17:00</a:t>
                      </a:r>
                      <a:r>
                        <a:rPr lang="de-DE" sz="1000"/>
                        <a:t>
Torben träumt davon, ein Rennfahrer wie Nico Rosberg zu sein.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38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- 2016-11-24 09:17:00</a:t>
                      </a:r>
                      <a:r>
                        <a:rPr lang="de-DE" sz="1000"/>
                        <a:t>
Wegwerfbecher für den Kaffee „to go“ verursachen viel Abfall - wenn denn der Coffee to go fertig wird.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854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ACF17-3415-459E-8CF5-06BEB1A15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334498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E08BA-4129-4BD8-B306-570B73C34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20C2D4-8F44-4D02-B64D-728E20CF7E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925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99962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7409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039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38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699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1560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0334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41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- 2016-12-13 09:35:56</a:t>
                      </a:r>
                      <a:r>
                        <a:rPr lang="de-DE" sz="1000"/>
                        <a:t>
Star Wars Parodie in der Sesamstraße: Krümelmonster als Han-Solo.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92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- 2016-08-08 13:32:00</a:t>
                      </a:r>
                      <a:r>
                        <a:rPr lang="de-DE" sz="1000"/>
                        <a:t>
Ernie und Bert treffen Marsmännchen.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26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- 2017-04-10 05:56:00</a:t>
                      </a:r>
                      <a:r>
                        <a:rPr lang="de-DE" sz="1000"/>
                        <a:t>
Krümelmoster ist der neue Harry Potter in: „Fella Potter und der Kekse-Kelch“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90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66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- 2016-09-12 10:35:06</a:t>
                      </a:r>
                      <a:r>
                        <a:rPr lang="de-DE" sz="1000"/>
                        <a:t>
Was ist das: Es ist rund, man trägt es auf dem Kopf und es schützt bei Hitze?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48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E2D46-F9A8-48DB-BADA-1E75143F0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4225379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E0316-7D91-49ED-9C69-46884FD2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6C3BE3-D68E-402E-A8D5-7C26391659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9500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844535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97859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40241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7684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991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2368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37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- 2016-12-13 09:35:56</a:t>
                      </a:r>
                      <a:r>
                        <a:rPr lang="de-DE" sz="1000"/>
                        <a:t>
Star Wars Parodie in der Sesamstraße: Krümelmonster als Han-Solo.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11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- 2017-04-10 05:56:00</a:t>
                      </a:r>
                      <a:r>
                        <a:rPr lang="de-DE" sz="1000"/>
                        <a:t>
Krümelmoster ist der neue Harry Potter in: „Fella Potter und der Kekse-Kelch“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21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- 2016-08-08 13:32:00</a:t>
                      </a:r>
                      <a:r>
                        <a:rPr lang="de-DE" sz="1000"/>
                        <a:t>
Ernie und Bert treffen Marsmännchen.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8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62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00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A165C-CA1C-4D41-99F4-2CC9E176F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801669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21FF4-761C-4DA7-A8C1-061092EAD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E27188-0F9F-42E2-A69E-AD56E0AE16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611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7661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15917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23602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6162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2692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0311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47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- 2016-08-27 09:11:00</a:t>
                      </a:r>
                      <a:r>
                        <a:rPr lang="de-DE" sz="1000"/>
                        <a:t>
Kleine Erfrischung für heiße Tage gefällig?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72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- 2017-05-18 07:27:00</a:t>
                      </a:r>
                      <a:r>
                        <a:rPr lang="de-DE" sz="1000"/>
                        <a:t>
Wer hat Angst vor Spinnen?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69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- 2016-10-13 09:19:00</a:t>
                      </a:r>
                      <a:r>
                        <a:rPr lang="en-US" sz="1000"/>
                        <a:t>
You got to move it, move it...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61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- 2016-07-22 09:00:00</a:t>
                      </a:r>
                      <a:r>
                        <a:rPr lang="de-DE" sz="1000"/>
                        <a:t>
Wie eigentlich immer: Auf die Technik kommt es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75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- 2016-09-14 08:00:02</a:t>
                      </a:r>
                      <a:r>
                        <a:rPr lang="de-DE" sz="1000"/>
                        <a:t>
Und was singen die Drei?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92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D567F-09FC-47D4-87A1-1E8A993EC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3100607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DBC9C-DB71-458F-B2A0-6790BA848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4DB6C-6BF1-4EE7-92EC-D64B4527BF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215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87159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8210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29614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1217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188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6951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27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- 2016-09-12 10:35:06</a:t>
                      </a:r>
                      <a:r>
                        <a:rPr lang="de-DE" sz="1000"/>
                        <a:t>
Was ist das: Es ist rund, man trägt es auf dem Kopf und es schützt bei Hitze?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21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- 2016-07-29 08:33:55</a:t>
                      </a:r>
                      <a:r>
                        <a:rPr lang="de-DE" sz="1000"/>
                        <a:t>
Pssst! Die nordstory zeigt um 20:15 Uhr einen Beitrag zu Tieren am Filmset. Der Eine Möhre für Zwei-Film "Die Zeitmaschine" ist auch dabei. Schaltet doch mal ein!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26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- 2017-03-19 17:56:06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12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- 2017-02-22 11:19:57</a:t>
                      </a:r>
                      <a:r>
                        <a:rPr lang="de-DE" sz="1000"/>
                        <a:t>
Thema der Woche bei den amerikanischen Kollegen: Kindness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02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- 2016-10-24 07:38:19</a:t>
                      </a:r>
                      <a:r>
                        <a:rPr lang="de-DE" sz="1000"/>
                        <a:t>
Gibt es Leben im All?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67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DB12B-8C41-481F-A8A5-7FDD82238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207422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DD17-3D34-49BF-892D-83E91E467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AC727A-5B42-44A5-8C29-9EB18AE1B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9470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54504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130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098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38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516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36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76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- 2016-12-13 09:35:56</a:t>
                      </a:r>
                      <a:r>
                        <a:rPr lang="de-DE" sz="1000"/>
                        <a:t>
Star Wars Parodie in der Sesamstraße: Krümelmonster als Han-Solo.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1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- 2017-04-10 05:56:00</a:t>
                      </a:r>
                      <a:r>
                        <a:rPr lang="de-DE" sz="1000"/>
                        <a:t>
Krümelmoster ist der neue Harry Potter in: „Fella Potter und der Kekse-Kelch“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10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- 2017-06-20 10:04:00</a:t>
                      </a:r>
                      <a:r>
                        <a:rPr lang="de-DE" sz="1000"/>
                        <a:t>
Offizieller Sommeranfang ist am 21. Juni.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0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- 2016-10-14 07:00:00</a:t>
                      </a:r>
                      <a:r>
                        <a:rPr lang="en-US" sz="1000"/>
                        <a:t>
Happy Brithday! Grobi hat heute Geburtstag.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80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739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EDA72-56BE-4481-B24B-DB32769CA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966847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4B00-0181-4D8E-9BB0-45D574066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20432F-ABBD-431C-B0BB-30A9EF25C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332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7752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7074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355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7853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430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379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9231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7988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4544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370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682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408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689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77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14.09.2016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49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13.12.2016 09:35:56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01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23.12.2016 08:05:00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51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30.09.2016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2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21.09.2016 08:00:01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233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BC373-0F7A-4197-8A34-6F265E7EF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3978212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1024</Words>
  <Application>Microsoft Office PowerPoint</Application>
  <PresentationFormat>On-screen Show (4:3)</PresentationFormat>
  <Paragraphs>553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2017-07-19T07:45:18Z</dcterms:created>
  <dcterms:modified xsi:type="dcterms:W3CDTF">2017-07-19T07:45:55Z</dcterms:modified>
</cp:coreProperties>
</file>