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01.06.2017</c:v>
                </c:pt>
                <c:pt idx="1">
                  <c:v>02.06.2017</c:v>
                </c:pt>
                <c:pt idx="2">
                  <c:v>03.06.2017</c:v>
                </c:pt>
                <c:pt idx="3">
                  <c:v>04.06.2017</c:v>
                </c:pt>
                <c:pt idx="4">
                  <c:v>05.06.2017</c:v>
                </c:pt>
                <c:pt idx="5">
                  <c:v>06.06.2017</c:v>
                </c:pt>
                <c:pt idx="6">
                  <c:v>07.06.2017</c:v>
                </c:pt>
                <c:pt idx="7">
                  <c:v>08.06.2017</c:v>
                </c:pt>
                <c:pt idx="8">
                  <c:v>09.06.2017</c:v>
                </c:pt>
                <c:pt idx="9">
                  <c:v>10.06.2017</c:v>
                </c:pt>
                <c:pt idx="10">
                  <c:v>11.06.2017</c:v>
                </c:pt>
                <c:pt idx="11">
                  <c:v>12.06.2017</c:v>
                </c:pt>
                <c:pt idx="12">
                  <c:v>13.06.2017</c:v>
                </c:pt>
                <c:pt idx="13">
                  <c:v>14.06.2017</c:v>
                </c:pt>
                <c:pt idx="14">
                  <c:v>15.06.2017</c:v>
                </c:pt>
                <c:pt idx="15">
                  <c:v>16.06.2017</c:v>
                </c:pt>
                <c:pt idx="16">
                  <c:v>17.06.2017</c:v>
                </c:pt>
                <c:pt idx="17">
                  <c:v>18.06.2017</c:v>
                </c:pt>
                <c:pt idx="18">
                  <c:v>19.06.2017</c:v>
                </c:pt>
                <c:pt idx="19">
                  <c:v>20.06.2017</c:v>
                </c:pt>
                <c:pt idx="20">
                  <c:v>21.06.2017</c:v>
                </c:pt>
                <c:pt idx="21">
                  <c:v>22.06.2017</c:v>
                </c:pt>
                <c:pt idx="22">
                  <c:v>23.06.2017</c:v>
                </c:pt>
                <c:pt idx="23">
                  <c:v>24.06.2017</c:v>
                </c:pt>
                <c:pt idx="24">
                  <c:v>25.06.2017</c:v>
                </c:pt>
                <c:pt idx="25">
                  <c:v>26.06.2017</c:v>
                </c:pt>
                <c:pt idx="26">
                  <c:v>27.06.2017</c:v>
                </c:pt>
                <c:pt idx="27">
                  <c:v>28.06.2017</c:v>
                </c:pt>
                <c:pt idx="28">
                  <c:v>29.06.2017</c:v>
                </c:pt>
                <c:pt idx="29">
                  <c:v>30.06.2017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20976</c:v>
                </c:pt>
                <c:pt idx="1">
                  <c:v>20982</c:v>
                </c:pt>
                <c:pt idx="2">
                  <c:v>20988</c:v>
                </c:pt>
                <c:pt idx="3">
                  <c:v>20990</c:v>
                </c:pt>
                <c:pt idx="4">
                  <c:v>21008</c:v>
                </c:pt>
                <c:pt idx="5">
                  <c:v>21010</c:v>
                </c:pt>
                <c:pt idx="6">
                  <c:v>21018</c:v>
                </c:pt>
                <c:pt idx="7">
                  <c:v>21016</c:v>
                </c:pt>
                <c:pt idx="8">
                  <c:v>21017</c:v>
                </c:pt>
                <c:pt idx="9">
                  <c:v>21020</c:v>
                </c:pt>
                <c:pt idx="10">
                  <c:v>21019</c:v>
                </c:pt>
                <c:pt idx="11">
                  <c:v>21019</c:v>
                </c:pt>
                <c:pt idx="12">
                  <c:v>21017</c:v>
                </c:pt>
                <c:pt idx="13">
                  <c:v>21016</c:v>
                </c:pt>
                <c:pt idx="14">
                  <c:v>21019</c:v>
                </c:pt>
                <c:pt idx="15">
                  <c:v>21032</c:v>
                </c:pt>
                <c:pt idx="16">
                  <c:v>21048</c:v>
                </c:pt>
                <c:pt idx="17">
                  <c:v>21095</c:v>
                </c:pt>
                <c:pt idx="18">
                  <c:v>21131</c:v>
                </c:pt>
                <c:pt idx="19">
                  <c:v>21184</c:v>
                </c:pt>
                <c:pt idx="20">
                  <c:v>21199</c:v>
                </c:pt>
                <c:pt idx="21">
                  <c:v>21204</c:v>
                </c:pt>
                <c:pt idx="22">
                  <c:v>21204</c:v>
                </c:pt>
                <c:pt idx="23">
                  <c:v>21202</c:v>
                </c:pt>
                <c:pt idx="24">
                  <c:v>21208</c:v>
                </c:pt>
                <c:pt idx="25">
                  <c:v>21214</c:v>
                </c:pt>
                <c:pt idx="26">
                  <c:v>21230</c:v>
                </c:pt>
                <c:pt idx="27">
                  <c:v>21234</c:v>
                </c:pt>
                <c:pt idx="28">
                  <c:v>21244</c:v>
                </c:pt>
                <c:pt idx="29">
                  <c:v>21266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32-440C-9A28-F3791FC5C2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914544"/>
        <c:axId val="237916184"/>
      </c:lineChart>
      <c:catAx>
        <c:axId val="23791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916184"/>
        <c:crosses val="autoZero"/>
        <c:auto val="1"/>
        <c:lblAlgn val="ctr"/>
        <c:lblOffset val="100"/>
        <c:noMultiLvlLbl val="0"/>
      </c:catAx>
      <c:valAx>
        <c:axId val="23791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91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01.06.2017</c:v>
                </c:pt>
                <c:pt idx="1">
                  <c:v>02.06.2017</c:v>
                </c:pt>
                <c:pt idx="2">
                  <c:v>03.06.2017</c:v>
                </c:pt>
                <c:pt idx="3">
                  <c:v>04.06.2017</c:v>
                </c:pt>
                <c:pt idx="4">
                  <c:v>05.06.2017</c:v>
                </c:pt>
                <c:pt idx="5">
                  <c:v>06.06.2017</c:v>
                </c:pt>
                <c:pt idx="6">
                  <c:v>07.06.2017</c:v>
                </c:pt>
                <c:pt idx="7">
                  <c:v>08.06.2017</c:v>
                </c:pt>
                <c:pt idx="8">
                  <c:v>09.06.2017</c:v>
                </c:pt>
                <c:pt idx="9">
                  <c:v>10.06.2017</c:v>
                </c:pt>
                <c:pt idx="10">
                  <c:v>11.06.2017</c:v>
                </c:pt>
                <c:pt idx="11">
                  <c:v>12.06.2017</c:v>
                </c:pt>
                <c:pt idx="12">
                  <c:v>13.06.2017</c:v>
                </c:pt>
                <c:pt idx="13">
                  <c:v>14.06.2017</c:v>
                </c:pt>
                <c:pt idx="14">
                  <c:v>15.06.2017</c:v>
                </c:pt>
                <c:pt idx="15">
                  <c:v>16.06.2017</c:v>
                </c:pt>
                <c:pt idx="16">
                  <c:v>17.06.2017</c:v>
                </c:pt>
                <c:pt idx="17">
                  <c:v>18.06.2017</c:v>
                </c:pt>
                <c:pt idx="18">
                  <c:v>19.06.2017</c:v>
                </c:pt>
                <c:pt idx="19">
                  <c:v>20.06.2017</c:v>
                </c:pt>
                <c:pt idx="20">
                  <c:v>21.06.2017</c:v>
                </c:pt>
                <c:pt idx="21">
                  <c:v>22.06.2017</c:v>
                </c:pt>
                <c:pt idx="22">
                  <c:v>23.06.2017</c:v>
                </c:pt>
                <c:pt idx="23">
                  <c:v>24.06.2017</c:v>
                </c:pt>
                <c:pt idx="24">
                  <c:v>25.06.2017</c:v>
                </c:pt>
                <c:pt idx="25">
                  <c:v>26.06.2017</c:v>
                </c:pt>
                <c:pt idx="26">
                  <c:v>27.06.2017</c:v>
                </c:pt>
                <c:pt idx="27">
                  <c:v>28.06.2017</c:v>
                </c:pt>
                <c:pt idx="28">
                  <c:v>29.06.2017</c:v>
                </c:pt>
                <c:pt idx="29">
                  <c:v>30.06.2017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11909</c:v>
                </c:pt>
                <c:pt idx="1">
                  <c:v>8403</c:v>
                </c:pt>
                <c:pt idx="2">
                  <c:v>18787</c:v>
                </c:pt>
                <c:pt idx="3">
                  <c:v>9982</c:v>
                </c:pt>
                <c:pt idx="4">
                  <c:v>53544</c:v>
                </c:pt>
                <c:pt idx="5">
                  <c:v>48523</c:v>
                </c:pt>
                <c:pt idx="6">
                  <c:v>44058</c:v>
                </c:pt>
                <c:pt idx="7">
                  <c:v>35932</c:v>
                </c:pt>
                <c:pt idx="8">
                  <c:v>33744</c:v>
                </c:pt>
                <c:pt idx="9">
                  <c:v>15825</c:v>
                </c:pt>
                <c:pt idx="10">
                  <c:v>8493</c:v>
                </c:pt>
                <c:pt idx="11">
                  <c:v>11884</c:v>
                </c:pt>
                <c:pt idx="12">
                  <c:v>7175</c:v>
                </c:pt>
                <c:pt idx="13">
                  <c:v>6824</c:v>
                </c:pt>
                <c:pt idx="14">
                  <c:v>8499</c:v>
                </c:pt>
                <c:pt idx="15">
                  <c:v>20593</c:v>
                </c:pt>
                <c:pt idx="16">
                  <c:v>20459</c:v>
                </c:pt>
                <c:pt idx="17">
                  <c:v>34532</c:v>
                </c:pt>
                <c:pt idx="18">
                  <c:v>50165</c:v>
                </c:pt>
                <c:pt idx="19">
                  <c:v>52263</c:v>
                </c:pt>
                <c:pt idx="20">
                  <c:v>24286</c:v>
                </c:pt>
                <c:pt idx="21">
                  <c:v>11876</c:v>
                </c:pt>
                <c:pt idx="22">
                  <c:v>9660</c:v>
                </c:pt>
                <c:pt idx="23">
                  <c:v>8266</c:v>
                </c:pt>
                <c:pt idx="24">
                  <c:v>7062</c:v>
                </c:pt>
                <c:pt idx="25">
                  <c:v>5450</c:v>
                </c:pt>
                <c:pt idx="26">
                  <c:v>17859</c:v>
                </c:pt>
                <c:pt idx="27">
                  <c:v>14940</c:v>
                </c:pt>
                <c:pt idx="28">
                  <c:v>8229</c:v>
                </c:pt>
                <c:pt idx="29">
                  <c:v>28865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5F-4144-8F2F-BACDB9113D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057776"/>
        <c:axId val="288055480"/>
      </c:lineChart>
      <c:catAx>
        <c:axId val="28805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55480"/>
        <c:crosses val="autoZero"/>
        <c:auto val="1"/>
        <c:lblAlgn val="ctr"/>
        <c:lblOffset val="100"/>
        <c:noMultiLvlLbl val="0"/>
      </c:catAx>
      <c:valAx>
        <c:axId val="288055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05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01.06.2017</c:v>
                </c:pt>
                <c:pt idx="1">
                  <c:v>02.06.2017</c:v>
                </c:pt>
                <c:pt idx="2">
                  <c:v>03.06.2017</c:v>
                </c:pt>
                <c:pt idx="3">
                  <c:v>04.06.2017</c:v>
                </c:pt>
                <c:pt idx="4">
                  <c:v>05.06.2017</c:v>
                </c:pt>
                <c:pt idx="5">
                  <c:v>06.06.2017</c:v>
                </c:pt>
                <c:pt idx="6">
                  <c:v>07.06.2017</c:v>
                </c:pt>
                <c:pt idx="7">
                  <c:v>08.06.2017</c:v>
                </c:pt>
                <c:pt idx="8">
                  <c:v>09.06.2017</c:v>
                </c:pt>
                <c:pt idx="9">
                  <c:v>10.06.2017</c:v>
                </c:pt>
                <c:pt idx="10">
                  <c:v>11.06.2017</c:v>
                </c:pt>
                <c:pt idx="11">
                  <c:v>12.06.2017</c:v>
                </c:pt>
                <c:pt idx="12">
                  <c:v>13.06.2017</c:v>
                </c:pt>
                <c:pt idx="13">
                  <c:v>14.06.2017</c:v>
                </c:pt>
                <c:pt idx="14">
                  <c:v>15.06.2017</c:v>
                </c:pt>
                <c:pt idx="15">
                  <c:v>16.06.2017</c:v>
                </c:pt>
                <c:pt idx="16">
                  <c:v>17.06.2017</c:v>
                </c:pt>
                <c:pt idx="17">
                  <c:v>18.06.2017</c:v>
                </c:pt>
                <c:pt idx="18">
                  <c:v>19.06.2017</c:v>
                </c:pt>
                <c:pt idx="19">
                  <c:v>20.06.2017</c:v>
                </c:pt>
                <c:pt idx="20">
                  <c:v>21.06.2017</c:v>
                </c:pt>
                <c:pt idx="21">
                  <c:v>22.06.2017</c:v>
                </c:pt>
                <c:pt idx="22">
                  <c:v>23.06.2017</c:v>
                </c:pt>
                <c:pt idx="23">
                  <c:v>24.06.2017</c:v>
                </c:pt>
                <c:pt idx="24">
                  <c:v>25.06.2017</c:v>
                </c:pt>
                <c:pt idx="25">
                  <c:v>26.06.2017</c:v>
                </c:pt>
                <c:pt idx="26">
                  <c:v>27.06.2017</c:v>
                </c:pt>
                <c:pt idx="27">
                  <c:v>28.06.2017</c:v>
                </c:pt>
                <c:pt idx="28">
                  <c:v>29.06.2017</c:v>
                </c:pt>
                <c:pt idx="29">
                  <c:v>30.06.2017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417</c:v>
                </c:pt>
                <c:pt idx="1">
                  <c:v>321</c:v>
                </c:pt>
                <c:pt idx="2">
                  <c:v>411</c:v>
                </c:pt>
                <c:pt idx="3">
                  <c:v>425</c:v>
                </c:pt>
                <c:pt idx="4">
                  <c:v>1892</c:v>
                </c:pt>
                <c:pt idx="5">
                  <c:v>795</c:v>
                </c:pt>
                <c:pt idx="6">
                  <c:v>375</c:v>
                </c:pt>
                <c:pt idx="7">
                  <c:v>473</c:v>
                </c:pt>
                <c:pt idx="8">
                  <c:v>589</c:v>
                </c:pt>
                <c:pt idx="9">
                  <c:v>417</c:v>
                </c:pt>
                <c:pt idx="10">
                  <c:v>290</c:v>
                </c:pt>
                <c:pt idx="11">
                  <c:v>378</c:v>
                </c:pt>
                <c:pt idx="12">
                  <c:v>263</c:v>
                </c:pt>
                <c:pt idx="13">
                  <c:v>206</c:v>
                </c:pt>
                <c:pt idx="14">
                  <c:v>371</c:v>
                </c:pt>
                <c:pt idx="15">
                  <c:v>460</c:v>
                </c:pt>
                <c:pt idx="16">
                  <c:v>426</c:v>
                </c:pt>
                <c:pt idx="17">
                  <c:v>1240</c:v>
                </c:pt>
                <c:pt idx="18">
                  <c:v>1668</c:v>
                </c:pt>
                <c:pt idx="19">
                  <c:v>2222</c:v>
                </c:pt>
                <c:pt idx="20">
                  <c:v>869</c:v>
                </c:pt>
                <c:pt idx="21">
                  <c:v>359</c:v>
                </c:pt>
                <c:pt idx="22">
                  <c:v>444</c:v>
                </c:pt>
                <c:pt idx="23">
                  <c:v>378</c:v>
                </c:pt>
                <c:pt idx="24">
                  <c:v>290</c:v>
                </c:pt>
                <c:pt idx="25">
                  <c:v>167</c:v>
                </c:pt>
                <c:pt idx="26">
                  <c:v>843</c:v>
                </c:pt>
                <c:pt idx="27">
                  <c:v>616</c:v>
                </c:pt>
                <c:pt idx="28">
                  <c:v>287</c:v>
                </c:pt>
                <c:pt idx="29">
                  <c:v>1900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34-4610-A5CC-1C66D737D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68376"/>
        <c:axId val="288567064"/>
      </c:lineChart>
      <c:catAx>
        <c:axId val="288568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67064"/>
        <c:crosses val="autoZero"/>
        <c:auto val="1"/>
        <c:lblAlgn val="ctr"/>
        <c:lblOffset val="100"/>
        <c:noMultiLvlLbl val="0"/>
      </c:catAx>
      <c:valAx>
        <c:axId val="28856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6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Sesamstrasse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01.06.2017</c:v>
                </c:pt>
                <c:pt idx="1">
                  <c:v>02.06.2017</c:v>
                </c:pt>
                <c:pt idx="2">
                  <c:v>03.06.2017</c:v>
                </c:pt>
                <c:pt idx="3">
                  <c:v>04.06.2017</c:v>
                </c:pt>
                <c:pt idx="4">
                  <c:v>05.06.2017</c:v>
                </c:pt>
                <c:pt idx="5">
                  <c:v>06.06.2017</c:v>
                </c:pt>
                <c:pt idx="6">
                  <c:v>07.06.2017</c:v>
                </c:pt>
                <c:pt idx="7">
                  <c:v>08.06.2017</c:v>
                </c:pt>
                <c:pt idx="8">
                  <c:v>09.06.2017</c:v>
                </c:pt>
                <c:pt idx="9">
                  <c:v>10.06.2017</c:v>
                </c:pt>
                <c:pt idx="10">
                  <c:v>11.06.2017</c:v>
                </c:pt>
                <c:pt idx="11">
                  <c:v>12.06.2017</c:v>
                </c:pt>
                <c:pt idx="12">
                  <c:v>13.06.2017</c:v>
                </c:pt>
                <c:pt idx="13">
                  <c:v>14.06.2017</c:v>
                </c:pt>
                <c:pt idx="14">
                  <c:v>15.06.2017</c:v>
                </c:pt>
                <c:pt idx="15">
                  <c:v>16.06.2017</c:v>
                </c:pt>
                <c:pt idx="16">
                  <c:v>17.06.2017</c:v>
                </c:pt>
                <c:pt idx="17">
                  <c:v>18.06.2017</c:v>
                </c:pt>
                <c:pt idx="18">
                  <c:v>19.06.2017</c:v>
                </c:pt>
                <c:pt idx="19">
                  <c:v>20.06.2017</c:v>
                </c:pt>
                <c:pt idx="20">
                  <c:v>21.06.2017</c:v>
                </c:pt>
                <c:pt idx="21">
                  <c:v>22.06.2017</c:v>
                </c:pt>
                <c:pt idx="22">
                  <c:v>23.06.2017</c:v>
                </c:pt>
                <c:pt idx="23">
                  <c:v>24.06.2017</c:v>
                </c:pt>
                <c:pt idx="24">
                  <c:v>25.06.2017</c:v>
                </c:pt>
                <c:pt idx="25">
                  <c:v>26.06.2017</c:v>
                </c:pt>
                <c:pt idx="26">
                  <c:v>27.06.2017</c:v>
                </c:pt>
                <c:pt idx="27">
                  <c:v>28.06.2017</c:v>
                </c:pt>
                <c:pt idx="28">
                  <c:v>29.06.2017</c:v>
                </c:pt>
                <c:pt idx="29">
                  <c:v>30.06.2017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522</c:v>
                </c:pt>
                <c:pt idx="1">
                  <c:v>497</c:v>
                </c:pt>
                <c:pt idx="2">
                  <c:v>1104</c:v>
                </c:pt>
                <c:pt idx="3">
                  <c:v>924</c:v>
                </c:pt>
                <c:pt idx="4">
                  <c:v>4174</c:v>
                </c:pt>
                <c:pt idx="5">
                  <c:v>1486</c:v>
                </c:pt>
                <c:pt idx="6">
                  <c:v>892</c:v>
                </c:pt>
                <c:pt idx="7">
                  <c:v>852</c:v>
                </c:pt>
                <c:pt idx="8">
                  <c:v>1004</c:v>
                </c:pt>
                <c:pt idx="9">
                  <c:v>720</c:v>
                </c:pt>
                <c:pt idx="10">
                  <c:v>565</c:v>
                </c:pt>
                <c:pt idx="11">
                  <c:v>1528</c:v>
                </c:pt>
                <c:pt idx="12">
                  <c:v>603</c:v>
                </c:pt>
                <c:pt idx="13">
                  <c:v>479</c:v>
                </c:pt>
                <c:pt idx="14">
                  <c:v>717</c:v>
                </c:pt>
                <c:pt idx="15">
                  <c:v>1395</c:v>
                </c:pt>
                <c:pt idx="16">
                  <c:v>1176</c:v>
                </c:pt>
                <c:pt idx="17">
                  <c:v>3311</c:v>
                </c:pt>
                <c:pt idx="18">
                  <c:v>4054</c:v>
                </c:pt>
                <c:pt idx="19">
                  <c:v>1793</c:v>
                </c:pt>
                <c:pt idx="20">
                  <c:v>893</c:v>
                </c:pt>
                <c:pt idx="21">
                  <c:v>682</c:v>
                </c:pt>
                <c:pt idx="22">
                  <c:v>713</c:v>
                </c:pt>
                <c:pt idx="23">
                  <c:v>674</c:v>
                </c:pt>
                <c:pt idx="24">
                  <c:v>586</c:v>
                </c:pt>
                <c:pt idx="25">
                  <c:v>419</c:v>
                </c:pt>
                <c:pt idx="26">
                  <c:v>1689</c:v>
                </c:pt>
                <c:pt idx="27">
                  <c:v>1173</c:v>
                </c:pt>
                <c:pt idx="28">
                  <c:v>512</c:v>
                </c:pt>
                <c:pt idx="29">
                  <c:v>2903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4F-4B53-8455-A7D3CF2B9A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572968"/>
        <c:axId val="288573624"/>
      </c:lineChart>
      <c:catAx>
        <c:axId val="288572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73624"/>
        <c:crosses val="autoZero"/>
        <c:auto val="1"/>
        <c:lblAlgn val="ctr"/>
        <c:lblOffset val="100"/>
        <c:noMultiLvlLbl val="0"/>
      </c:catAx>
      <c:valAx>
        <c:axId val="28857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7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Sesamstrasse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71-4816-BB6B-CD14970DED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Sesamstrasse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71-4816-BB6B-CD14970DED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Sesamstrasse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71-4816-BB6B-CD14970DED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697328"/>
        <c:axId val="233063544"/>
      </c:barChart>
      <c:catAx>
        <c:axId val="288697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063544"/>
        <c:crosses val="autoZero"/>
        <c:auto val="1"/>
        <c:lblAlgn val="ctr"/>
        <c:lblOffset val="100"/>
        <c:noMultiLvlLbl val="0"/>
      </c:catAx>
      <c:valAx>
        <c:axId val="23306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9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743DC-6183-4733-A724-45A3A467C3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27E5B-B3EF-4AFB-832B-12340293F2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570208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1E532-1FFA-4D49-B204-6B06F90F8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791D07-DB27-4097-A1EC-1134BC0E10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5470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927941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026412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400039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999799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2428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8233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880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6996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2F0207-C07E-4CAB-B2F7-68EC514BD2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</p:spTree>
    <p:extLst>
      <p:ext uri="{BB962C8B-B14F-4D97-AF65-F5344CB8AC3E}">
        <p14:creationId xmlns:p14="http://schemas.microsoft.com/office/powerpoint/2010/main" val="1261016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6F577-2203-42AA-9084-B6F0DBC5E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E74F33-2EBB-4D3F-96AA-A52A06529A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8374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F60735-A080-4798-9F94-FFC2DAE22D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AFD65-7C84-47B8-AC4E-4107B7135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803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6EA46-AA23-4963-B110-8E4B74A2D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C0D2AC-A3B2-4087-AA46-F886DDC59D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53914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97522F-EE0A-4202-8E10-4B43ADBAA4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11481-2D67-4AD7-ABB7-E35F72AFE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807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4CCA4-98A8-486E-B2D6-3F90C3ADC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640F15-7029-4F51-BF22-274E76EA7B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47158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37142-8ED6-4AD8-B453-7DD7BEDF1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05EDE-07A2-454B-B7E3-A3A5F4E2C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402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1BF26-ECD9-4CBC-B82C-4D6786007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0CBF18-4092-4330-A2BE-64C0EBC013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2422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8190C-8D04-44DE-A0DD-86DCE8AEFF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FB8B4-62D1-4478-AA7B-9837BC9CE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201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F9AD8-F1DD-482D-932A-249DF3B71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66F48-2AEB-4394-80D4-2A783768C3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8730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540322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280761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79950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088398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93662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16316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366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663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5A007F-9AA8-4FA2-B4BB-283DF9D0B1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</p:spTree>
    <p:extLst>
      <p:ext uri="{BB962C8B-B14F-4D97-AF65-F5344CB8AC3E}">
        <p14:creationId xmlns:p14="http://schemas.microsoft.com/office/powerpoint/2010/main" val="3097313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27180-55A1-4EF4-925A-FB10ABE89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D5AB4A-76C3-45BC-B1E8-0FFDA55EB9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77014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6D43F-B0F2-41AC-A6B5-2346811FEA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6A8804-25C8-442E-9B3C-53087370F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2264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7036-CB7F-4EAE-A375-84965334E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CBB924-B7E4-421D-829F-D8E3849990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9941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633240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46081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3542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3407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1104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6250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5801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8794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481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Sesamstrasse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404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57BC5-A9E4-400E-93E1-5076BB097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</p:spTree>
    <p:extLst>
      <p:ext uri="{BB962C8B-B14F-4D97-AF65-F5344CB8AC3E}">
        <p14:creationId xmlns:p14="http://schemas.microsoft.com/office/powerpoint/2010/main" val="3533113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EC1A1-69FC-4956-83D2-5F04ECDAC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05806C-1BD2-43F8-991F-1FEDC09A50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1265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880391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222336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69961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92166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33331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4596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23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- 2017-06-05 06:00:00</a:t>
                      </a:r>
                      <a:r>
                        <a:rPr lang="de-DE" sz="1000"/>
                        <a:t>
Krümelmonster als Karate-Kid.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03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- 2017-06-30 10:11:00</a:t>
                      </a:r>
                      <a:r>
                        <a:rPr lang="de-DE" sz="1000"/>
                        <a:t>
Mit Ernie und Bert ins Wochenende: Wer lässt denn seinen Freund im Regen stehen?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0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- 2017-06-20 10:04:00</a:t>
                      </a:r>
                      <a:r>
                        <a:rPr lang="de-DE" sz="1000"/>
                        <a:t>
Offizieller Sommeranfang ist am 21. Juni.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045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- 2017-06-19 06:00:00</a:t>
                      </a:r>
                      <a:r>
                        <a:rPr lang="de-DE" sz="1000"/>
                        <a:t>
Twilight in der Sesamstraße: Krümelmonster ist aber nicht so ein Vampir wie Edward Cullen.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99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- 2017-06-27 08:35:05</a:t>
                      </a:r>
                      <a:r>
                        <a:rPr lang="de-DE" sz="1000"/>
                        <a:t>
Für Harry Potter Fans!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10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8293B-8127-42C3-8E1F-3A1F4C75C3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</p:spTree>
    <p:extLst>
      <p:ext uri="{BB962C8B-B14F-4D97-AF65-F5344CB8AC3E}">
        <p14:creationId xmlns:p14="http://schemas.microsoft.com/office/powerpoint/2010/main" val="2683144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8B8BC-773B-4808-BA45-B32E3D6C4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829F38-C9B9-4F1F-BA26-F8660D3237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3935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046997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955375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874668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971638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34623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1694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107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- 2017-06-19 06:00:00</a:t>
                      </a:r>
                      <a:r>
                        <a:rPr lang="de-DE" sz="1000"/>
                        <a:t>
Twilight in der Sesamstraße: Krümelmonster ist aber nicht so ein Vampir wie Edward Cullen.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41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- 2017-06-05 06:00:00</a:t>
                      </a:r>
                      <a:r>
                        <a:rPr lang="de-DE" sz="1000"/>
                        <a:t>
Krümelmonster als Karate-Kid.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940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- 2017-06-27 08:35:05</a:t>
                      </a:r>
                      <a:r>
                        <a:rPr lang="de-DE" sz="1000"/>
                        <a:t>
Für Harry Potter Fans!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810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Sesamstrasse - 2017-06-01 06:20:00</a:t>
                      </a:r>
                      <a:r>
                        <a:rPr lang="en-US" sz="1000"/>
                        <a:t>
Happy Birthday, Oskar!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10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- 2017-06-30 10:11:00</a:t>
                      </a:r>
                      <a:r>
                        <a:rPr lang="de-DE" sz="1000"/>
                        <a:t>
Mit Ernie und Bert ins Wochenende: Wer lässt denn seinen Freund im Regen stehen?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380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166C8-9EDB-4EA6-9C38-D242E53631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</p:spTree>
    <p:extLst>
      <p:ext uri="{BB962C8B-B14F-4D97-AF65-F5344CB8AC3E}">
        <p14:creationId xmlns:p14="http://schemas.microsoft.com/office/powerpoint/2010/main" val="1580409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F0023-34F6-4D91-8301-444104BB0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64EBD8-21A5-4696-9664-7AF4293263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2528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97383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1142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63208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4329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23697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44935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9073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703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Sesamstrasse - 2017-06-29 16:13:52</a:t>
                      </a:r>
                      <a:r>
                        <a:rPr lang="en-US" sz="1000"/>
                        <a:t>
Surfer-Dude Elmo!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823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- 2017-06-21 13:01:43</a:t>
                      </a:r>
                      <a:r>
                        <a:rPr lang="de-DE" sz="1000"/>
                        <a:t>
Laut Kalender ist heute erst der Anfang des Sommers. Fühlt sich schon länger so an, oder?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620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0AE5C-7FE1-49C1-823A-1A1C7C67A8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</p:spTree>
    <p:extLst>
      <p:ext uri="{BB962C8B-B14F-4D97-AF65-F5344CB8AC3E}">
        <p14:creationId xmlns:p14="http://schemas.microsoft.com/office/powerpoint/2010/main" val="2951177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36745-5B3A-4D54-8EE0-2578CF606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D75B15-BAF6-4538-8C7F-527B7C2DEA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1841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39553497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733362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50517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19039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0075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31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- 2017-06-05 06:00:00</a:t>
                      </a:r>
                      <a:r>
                        <a:rPr lang="de-DE" sz="1000"/>
                        <a:t>
Krümelmonster als Karate-Kid.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237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- 2017-06-19 06:00:00</a:t>
                      </a:r>
                      <a:r>
                        <a:rPr lang="de-DE" sz="1000"/>
                        <a:t>
Twilight in der Sesamstraße: Krümelmonster ist aber nicht so ein Vampir wie Edward Cullen.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16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- 2017-06-12 06:00:00</a:t>
                      </a:r>
                      <a:r>
                        <a:rPr lang="de-DE" sz="1000"/>
                        <a:t>
Die Kraft von Selbstgesprächen: Sesamstraßen-Parodie von „Schiffbruch mit Tiger“.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606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- 2017-06-30 10:11:00</a:t>
                      </a:r>
                      <a:r>
                        <a:rPr lang="de-DE" sz="1000"/>
                        <a:t>
Mit Ernie und Bert ins Wochenende: Wer lässt denn seinen Freund im Regen stehen?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98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- 2017-06-16 06:00:00</a:t>
                      </a:r>
                      <a:r>
                        <a:rPr lang="de-DE" sz="1000"/>
                        <a:t>
Zum Wochenende: Ernie und Bert im La La Land.
Welches Wort fällt Dir dazu ein?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045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5649A-FC50-49D3-BBB1-70939D49F8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</p:spTree>
    <p:extLst>
      <p:ext uri="{BB962C8B-B14F-4D97-AF65-F5344CB8AC3E}">
        <p14:creationId xmlns:p14="http://schemas.microsoft.com/office/powerpoint/2010/main" val="835740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76010-D693-4EBD-9B30-64F60F44F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94011C-0281-42F2-AE4D-6F6A6FF25A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5290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306976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7788846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3663860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7620964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18259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75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- 2017-06-12 09:30:35</a:t>
                      </a:r>
                      <a:r>
                        <a:rPr lang="de-DE" sz="1000"/>
                        <a:t>
Ein Elmo-Klavier in Queens, N.Y.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88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- 2017-06-12 06:00:00</a:t>
                      </a:r>
                      <a:r>
                        <a:rPr lang="de-DE" sz="1000"/>
                        <a:t>
Die Kraft von Selbstgesprächen: Sesamstraßen-Parodie von „Schiffbruch mit Tiger“.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624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- 2017-06-07 05:44:00</a:t>
                      </a:r>
                      <a:r>
                        <a:rPr lang="de-DE" sz="1000"/>
                        <a:t>
Endlich: Eine Maschine die Frühstück macht.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921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- 2017-06-30 06:48:00</a:t>
                      </a:r>
                      <a:r>
                        <a:rPr lang="de-DE" sz="1000"/>
                        <a:t>
Ganz schön tollpatschig: Martina Hill in der Sesamstraße.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445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- 2017-06-13 09:33:00</a:t>
                      </a:r>
                      <a:r>
                        <a:rPr lang="de-DE" sz="1000"/>
                        <a:t>
Joy Denalane hatte Geburtstag. Alles Gute nachträglich!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944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DF723-F49A-4C0F-A839-17F7C1F216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</p:spTree>
    <p:extLst>
      <p:ext uri="{BB962C8B-B14F-4D97-AF65-F5344CB8AC3E}">
        <p14:creationId xmlns:p14="http://schemas.microsoft.com/office/powerpoint/2010/main" val="3763365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D8B0D-A829-4C3C-B9E4-8BB597E10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691916-E72F-4754-B801-54F8253DCE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2514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431151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774077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4861833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0822341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18558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455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- 2017-06-27 06:56:00</a:t>
                      </a:r>
                      <a:r>
                        <a:rPr lang="de-DE" sz="1000"/>
                        <a:t>
Er gibt Gas, er will Spaß. Torben möchte Rennfahrer werden.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132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- 2017-06-04 07:27:00</a:t>
                      </a:r>
                      <a:r>
                        <a:rPr lang="de-DE" sz="1000"/>
                        <a:t>
Krallen schneiden bei Kaninchen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076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- 2017-06-20 08:29:28</a:t>
                      </a:r>
                      <a:r>
                        <a:rPr lang="de-DE" sz="1000"/>
                        <a:t>
Heute ist Weltflüchtlingstag.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788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- 2017-06-06 07:53:00</a:t>
                      </a:r>
                      <a:r>
                        <a:rPr lang="de-DE" sz="1000"/>
                        <a:t>
Krallenschneiden bei Kaninchen, die Sesamstraßen Helfer zeigen, wie es geht.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31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- 2017-06-11 07:45:00</a:t>
                      </a:r>
                      <a:r>
                        <a:rPr lang="de-DE" sz="1000"/>
                        <a:t>
Wer kümmert sich um die Tauben?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92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033D9-4013-412F-9921-52971A9C42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</p:spTree>
    <p:extLst>
      <p:ext uri="{BB962C8B-B14F-4D97-AF65-F5344CB8AC3E}">
        <p14:creationId xmlns:p14="http://schemas.microsoft.com/office/powerpoint/2010/main" val="1898284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4CBC9-52F6-416F-B746-C25641874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DCE839-E2C2-4172-B24C-1B8CFFD374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1503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37995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28080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6732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2342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5350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5554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8834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45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- 2017-06-05 06:00:00</a:t>
                      </a:r>
                      <a:r>
                        <a:rPr lang="de-DE" sz="1000"/>
                        <a:t>
Krümelmonster als Karate-Kid.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839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- 2017-06-19 06:00:00</a:t>
                      </a:r>
                      <a:r>
                        <a:rPr lang="de-DE" sz="1000"/>
                        <a:t>
Twilight in der Sesamstraße: Krümelmonster ist aber nicht so ein Vampir wie Edward Cullen.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317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- 2017-06-20 10:04:00</a:t>
                      </a:r>
                      <a:r>
                        <a:rPr lang="de-DE" sz="1000"/>
                        <a:t>
Offizieller Sommeranfang ist am 21. Juni.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720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- 2017-06-30 10:11:00</a:t>
                      </a:r>
                      <a:r>
                        <a:rPr lang="de-DE" sz="1000"/>
                        <a:t>
Mit Ernie und Bert ins Wochenende: Wer lässt denn seinen Freund im Regen stehen?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66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- 2017-06-12 06:00:00</a:t>
                      </a:r>
                      <a:r>
                        <a:rPr lang="de-DE" sz="1000"/>
                        <a:t>
Die Kraft von Selbstgesprächen: Sesamstraßen-Parodie von „Schiffbruch mit Tiger“.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211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52A56-6810-40DC-AEDA-2CB3789E09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</p:spTree>
    <p:extLst>
      <p:ext uri="{BB962C8B-B14F-4D97-AF65-F5344CB8AC3E}">
        <p14:creationId xmlns:p14="http://schemas.microsoft.com/office/powerpoint/2010/main" val="1121126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9F1E3-6CEC-49A8-9845-C4F7D141D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EBD897-5044-433B-87B0-14A288A0C6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6571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212016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1136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99150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3682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41388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6670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68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- 2017-06-05 06:00:00</a:t>
                      </a:r>
                      <a:r>
                        <a:rPr lang="de-DE" sz="1000"/>
                        <a:t>
Krümelmonster als Karate-Kid.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024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- 2017-06-30 10:11:00</a:t>
                      </a:r>
                      <a:r>
                        <a:rPr lang="de-DE" sz="1000"/>
                        <a:t>
Mit Ernie und Bert ins Wochenende: Wer lässt denn seinen Freund im Regen stehen?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134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- 2017-06-19 06:00:00</a:t>
                      </a:r>
                      <a:r>
                        <a:rPr lang="de-DE" sz="1000"/>
                        <a:t>
Twilight in der Sesamstraße: Krümelmonster ist aber nicht so ein Vampir wie Edward Cullen.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000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- 2017-06-20 10:04:00</a:t>
                      </a:r>
                      <a:r>
                        <a:rPr lang="de-DE" sz="1000"/>
                        <a:t>
Offizieller Sommeranfang ist am 21. Juni.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100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- 2017-06-12 06:00:00</a:t>
                      </a:r>
                      <a:r>
                        <a:rPr lang="de-DE" sz="1000"/>
                        <a:t>
Die Kraft von Selbstgesprächen: Sesamstraßen-Parodie von „Schiffbruch mit Tiger“.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412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A1F726-0A9B-4CEA-BE3A-FF010ED428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</p:spTree>
    <p:extLst>
      <p:ext uri="{BB962C8B-B14F-4D97-AF65-F5344CB8AC3E}">
        <p14:creationId xmlns:p14="http://schemas.microsoft.com/office/powerpoint/2010/main" val="4087420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72DB6-AEE0-4566-9F36-734DF6F49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82BB20-8F28-4984-93B8-FB694FC3E9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851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374931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692065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970944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7281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54245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4152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979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- 2017-06-06 12:56:54</a:t>
                      </a:r>
                      <a:r>
                        <a:rPr lang="de-DE" sz="1000"/>
                        <a:t>
Waldspaziergang!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902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- 2017-06-30 10:11:00</a:t>
                      </a:r>
                      <a:r>
                        <a:rPr lang="de-DE" sz="1000"/>
                        <a:t>
Mit Ernie und Bert ins Wochenende: Wer lässt denn seinen Freund im Regen stehen?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639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- 2017-06-02 06:35:00</a:t>
                      </a:r>
                      <a:r>
                        <a:rPr lang="de-DE" sz="1000"/>
                        <a:t>
Mit Ernie und Bert ins Wochenende: Lauter schöne Erinnerungen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5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- 2017-06-30 06:48:00</a:t>
                      </a:r>
                      <a:r>
                        <a:rPr lang="de-DE" sz="1000"/>
                        <a:t>
Ganz schön tollpatschig: Martina Hill in der Sesamstraße.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829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- 2017-06-12 06:00:00</a:t>
                      </a:r>
                      <a:r>
                        <a:rPr lang="de-DE" sz="1000"/>
                        <a:t>
Die Kraft von Selbstgesprächen: Sesamstraßen-Parodie von „Schiffbruch mit Tiger“.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345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3F57BE-9C62-48AB-B98B-F7D31C1A8E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</p:spTree>
    <p:extLst>
      <p:ext uri="{BB962C8B-B14F-4D97-AF65-F5344CB8AC3E}">
        <p14:creationId xmlns:p14="http://schemas.microsoft.com/office/powerpoint/2010/main" val="854984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7E7B0-E0E5-4BFD-8537-23FF1F011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2A8A97-AA41-4A96-ADCB-96D36D4829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3327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912295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837709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672211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85559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35649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8640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286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- 2017-06-27 06:56:00</a:t>
                      </a:r>
                      <a:r>
                        <a:rPr lang="de-DE" sz="1000"/>
                        <a:t>
Er gibt Gas, er will Spaß. Torben möchte Rennfahrer werden.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93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Sesamstrasse - 2017-06-08 08:23:07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37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- 2017-06-21 13:01:43</a:t>
                      </a:r>
                      <a:r>
                        <a:rPr lang="de-DE" sz="1000"/>
                        <a:t>
Laut Kalender ist heute erst der Anfang des Sommers. Fühlt sich schon länger so an, oder?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607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- 2017-06-06 07:53:00</a:t>
                      </a:r>
                      <a:r>
                        <a:rPr lang="de-DE" sz="1000"/>
                        <a:t>
Krallenschneiden bei Kaninchen, die Sesamstraßen Helfer zeigen, wie es geht.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563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- 2017-06-03 07:17:00</a:t>
                      </a:r>
                      <a:r>
                        <a:rPr lang="de-DE" sz="1000"/>
                        <a:t>
Lecker, frischer Pfefferminztee aus dem Garten.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654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E5E11-9148-4235-9646-0DEDF8C94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</p:spTree>
    <p:extLst>
      <p:ext uri="{BB962C8B-B14F-4D97-AF65-F5344CB8AC3E}">
        <p14:creationId xmlns:p14="http://schemas.microsoft.com/office/powerpoint/2010/main" val="2744277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9BBDA-8B7E-4C1D-8726-F8EECFCFF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2C2222-B29F-4ED4-93A3-A1AD6DE46A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3954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815721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1908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8236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3608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8952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0325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372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- 2017-06-20 10:04:00</a:t>
                      </a:r>
                      <a:r>
                        <a:rPr lang="de-DE" sz="1000"/>
                        <a:t>
Offizieller Sommeranfang ist am 21. Juni.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534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- 2017-06-30 10:11:00</a:t>
                      </a:r>
                      <a:r>
                        <a:rPr lang="de-DE" sz="1000"/>
                        <a:t>
Mit Ernie und Bert ins Wochenende: Wer lässt denn seinen Freund im Regen stehen?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896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- 2017-06-05 06:00:00</a:t>
                      </a:r>
                      <a:r>
                        <a:rPr lang="de-DE" sz="1000"/>
                        <a:t>
Krümelmonster als Karate-Kid.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862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- 2017-06-19 06:00:00</a:t>
                      </a:r>
                      <a:r>
                        <a:rPr lang="de-DE" sz="1000"/>
                        <a:t>
Twilight in der Sesamstraße: Krümelmonster ist aber nicht so ein Vampir wie Edward Cullen.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983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Sesamstrasse - 2017-06-27 08:35:05</a:t>
                      </a:r>
                      <a:r>
                        <a:rPr lang="de-DE" sz="1000"/>
                        <a:t>
Für Harry Potter Fans!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025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18520-38D6-4FCB-8EC9-45F8E3C0A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</p:spTree>
    <p:extLst>
      <p:ext uri="{BB962C8B-B14F-4D97-AF65-F5344CB8AC3E}">
        <p14:creationId xmlns:p14="http://schemas.microsoft.com/office/powerpoint/2010/main" val="843580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CC1F2-11A1-4FBE-90DF-FE51884E3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792EB9-FA7C-427B-B85F-91D8E991BF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9034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912230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58917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9128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2136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4116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6053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0275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0643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4963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0341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0652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301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5964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3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05.06.2017 06:00:00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554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19.06.2017 06:00:00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679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12.06.2017 06:00:00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080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30.06.2017 10:11:00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34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16.06.2017 06:00:00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628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4702D-A681-4FDD-930D-2CD635EBE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01.06.2017 - 30.06.2017</a:t>
            </a:r>
          </a:p>
        </p:txBody>
      </p:sp>
    </p:spTree>
    <p:extLst>
      <p:ext uri="{BB962C8B-B14F-4D97-AF65-F5344CB8AC3E}">
        <p14:creationId xmlns:p14="http://schemas.microsoft.com/office/powerpoint/2010/main" val="29745009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988</Words>
  <Application>Microsoft Office PowerPoint</Application>
  <PresentationFormat>On-screen Show (4:3)</PresentationFormat>
  <Paragraphs>532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2017-07-17T13:48:53Z</dcterms:created>
  <dcterms:modified xsi:type="dcterms:W3CDTF">2017-07-17T13:49:29Z</dcterms:modified>
</cp:coreProperties>
</file>