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4DBD-445C-9DF9-A21D380388A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4DBD-445C-9DF9-A21D38038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054880"/>
        <c:axId val="233054224"/>
      </c:barChart>
      <c:catAx>
        <c:axId val="23305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54224"/>
        <c:crosses val="autoZero"/>
        <c:auto val="1"/>
        <c:lblAlgn val="ctr"/>
        <c:lblOffset val="100"/>
        <c:noMultiLvlLbl val="0"/>
      </c:catAx>
      <c:valAx>
        <c:axId val="23305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5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1E3BB-A0EC-46C4-9F8F-98CE63EA2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3BD69E-9127-4D85-B681-0D084FFC9B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8969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2DCFE-E615-4801-B702-FD636300EA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30.06.2017 - 30.06.2017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EC1E5-504B-4DB5-B3C4-7EC4929DA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558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2017-07-12T10:53:41Z</dcterms:created>
  <dcterms:modified xsi:type="dcterms:W3CDTF">2017-07-12T10:53:44Z</dcterms:modified>
</cp:coreProperties>
</file>