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70" r:id="rId14"/>
    <p:sldId id="271" r:id="rId15"/>
    <p:sldId id="272" r:id="rId16"/>
    <p:sldId id="274" r:id="rId17"/>
    <p:sldId id="275" r:id="rId18"/>
    <p:sldId id="277" r:id="rId19"/>
    <p:sldId id="278" r:id="rId20"/>
    <p:sldId id="280" r:id="rId21"/>
    <p:sldId id="281" r:id="rId22"/>
    <p:sldId id="282" r:id="rId23"/>
    <p:sldId id="284" r:id="rId24"/>
    <p:sldId id="285" r:id="rId25"/>
    <p:sldId id="287" r:id="rId26"/>
    <p:sldId id="288" r:id="rId27"/>
    <p:sldId id="290" r:id="rId28"/>
    <p:sldId id="291" r:id="rId29"/>
    <p:sldId id="293" r:id="rId30"/>
    <p:sldId id="294" r:id="rId31"/>
    <p:sldId id="296" r:id="rId32"/>
    <p:sldId id="297" r:id="rId33"/>
    <p:sldId id="299" r:id="rId34"/>
    <p:sldId id="300" r:id="rId35"/>
    <p:sldId id="301"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INAS NACHT</c:v>
                </c:pt>
              </c:strCache>
            </c:strRef>
          </c:tx>
          <c:spPr>
            <a:ln w="28575" cap="rnd">
              <a:solidFill>
                <a:schemeClr val="accent1"/>
              </a:solidFill>
              <a:round/>
            </a:ln>
            <a:effectLst/>
          </c:spPr>
          <c:marker>
            <c:symbol val="none"/>
          </c:marker>
          <c:cat>
            <c:strRef>
              <c:f>Sheet1!$A$2:$A$396</c:f>
              <c:strCache>
                <c:ptCount val="395"/>
                <c:pt idx="0">
                  <c:v>01.06.2016</c:v>
                </c:pt>
                <c:pt idx="1">
                  <c:v>02.06.2016</c:v>
                </c:pt>
                <c:pt idx="2">
                  <c:v>03.06.2016</c:v>
                </c:pt>
                <c:pt idx="3">
                  <c:v>04.06.2016</c:v>
                </c:pt>
                <c:pt idx="4">
                  <c:v>05.06.2016</c:v>
                </c:pt>
                <c:pt idx="5">
                  <c:v>06.06.2016</c:v>
                </c:pt>
                <c:pt idx="6">
                  <c:v>07.06.2016</c:v>
                </c:pt>
                <c:pt idx="7">
                  <c:v>08.06.2016</c:v>
                </c:pt>
                <c:pt idx="8">
                  <c:v>09.06.2016</c:v>
                </c:pt>
                <c:pt idx="9">
                  <c:v>10.06.2016</c:v>
                </c:pt>
                <c:pt idx="10">
                  <c:v>11.06.2016</c:v>
                </c:pt>
                <c:pt idx="11">
                  <c:v>12.06.2016</c:v>
                </c:pt>
                <c:pt idx="12">
                  <c:v>13.06.2016</c:v>
                </c:pt>
                <c:pt idx="13">
                  <c:v>14.06.2016</c:v>
                </c:pt>
                <c:pt idx="14">
                  <c:v>15.06.2016</c:v>
                </c:pt>
                <c:pt idx="15">
                  <c:v>16.06.2016</c:v>
                </c:pt>
                <c:pt idx="16">
                  <c:v>17.06.2016</c:v>
                </c:pt>
                <c:pt idx="17">
                  <c:v>18.06.2016</c:v>
                </c:pt>
                <c:pt idx="18">
                  <c:v>19.06.2016</c:v>
                </c:pt>
                <c:pt idx="19">
                  <c:v>20.06.2016</c:v>
                </c:pt>
                <c:pt idx="20">
                  <c:v>21.06.2016</c:v>
                </c:pt>
                <c:pt idx="21">
                  <c:v>22.06.2016</c:v>
                </c:pt>
                <c:pt idx="22">
                  <c:v>23.06.2016</c:v>
                </c:pt>
                <c:pt idx="23">
                  <c:v>24.06.2016</c:v>
                </c:pt>
                <c:pt idx="24">
                  <c:v>25.06.2016</c:v>
                </c:pt>
                <c:pt idx="25">
                  <c:v>26.06.2016</c:v>
                </c:pt>
                <c:pt idx="26">
                  <c:v>27.06.2016</c:v>
                </c:pt>
                <c:pt idx="27">
                  <c:v>28.06.2016</c:v>
                </c:pt>
                <c:pt idx="28">
                  <c:v>29.06.2016</c:v>
                </c:pt>
                <c:pt idx="29">
                  <c:v>30.06.2016</c:v>
                </c:pt>
                <c:pt idx="30">
                  <c:v>01.07.2016</c:v>
                </c:pt>
                <c:pt idx="31">
                  <c:v>02.07.2016</c:v>
                </c:pt>
                <c:pt idx="32">
                  <c:v>03.07.2016</c:v>
                </c:pt>
                <c:pt idx="33">
                  <c:v>04.07.2016</c:v>
                </c:pt>
                <c:pt idx="34">
                  <c:v>05.07.2016</c:v>
                </c:pt>
                <c:pt idx="35">
                  <c:v>06.07.2016</c:v>
                </c:pt>
                <c:pt idx="36">
                  <c:v>07.07.2016</c:v>
                </c:pt>
                <c:pt idx="37">
                  <c:v>08.07.2016</c:v>
                </c:pt>
                <c:pt idx="38">
                  <c:v>09.07.2016</c:v>
                </c:pt>
                <c:pt idx="39">
                  <c:v>10.07.2016</c:v>
                </c:pt>
                <c:pt idx="40">
                  <c:v>11.07.2016</c:v>
                </c:pt>
                <c:pt idx="41">
                  <c:v>12.07.2016</c:v>
                </c:pt>
                <c:pt idx="42">
                  <c:v>13.07.2016</c:v>
                </c:pt>
                <c:pt idx="43">
                  <c:v>14.07.2016</c:v>
                </c:pt>
                <c:pt idx="44">
                  <c:v>15.07.2016</c:v>
                </c:pt>
                <c:pt idx="45">
                  <c:v>16.07.2016</c:v>
                </c:pt>
                <c:pt idx="46">
                  <c:v>17.07.2016</c:v>
                </c:pt>
                <c:pt idx="47">
                  <c:v>18.07.2016</c:v>
                </c:pt>
                <c:pt idx="48">
                  <c:v>19.07.2016</c:v>
                </c:pt>
                <c:pt idx="49">
                  <c:v>20.07.2016</c:v>
                </c:pt>
                <c:pt idx="50">
                  <c:v>21.07.2016</c:v>
                </c:pt>
                <c:pt idx="51">
                  <c:v>22.07.2016</c:v>
                </c:pt>
                <c:pt idx="52">
                  <c:v>23.07.2016</c:v>
                </c:pt>
                <c:pt idx="53">
                  <c:v>24.07.2016</c:v>
                </c:pt>
                <c:pt idx="54">
                  <c:v>25.07.2016</c:v>
                </c:pt>
                <c:pt idx="55">
                  <c:v>26.07.2016</c:v>
                </c:pt>
                <c:pt idx="56">
                  <c:v>27.07.2016</c:v>
                </c:pt>
                <c:pt idx="57">
                  <c:v>28.07.2016</c:v>
                </c:pt>
                <c:pt idx="58">
                  <c:v>29.07.2016</c:v>
                </c:pt>
                <c:pt idx="59">
                  <c:v>30.07.2016</c:v>
                </c:pt>
                <c:pt idx="60">
                  <c:v>31.07.2016</c:v>
                </c:pt>
                <c:pt idx="61">
                  <c:v>01.08.2016</c:v>
                </c:pt>
                <c:pt idx="62">
                  <c:v>02.08.2016</c:v>
                </c:pt>
                <c:pt idx="63">
                  <c:v>03.08.2016</c:v>
                </c:pt>
                <c:pt idx="64">
                  <c:v>04.08.2016</c:v>
                </c:pt>
                <c:pt idx="65">
                  <c:v>05.08.2016</c:v>
                </c:pt>
                <c:pt idx="66">
                  <c:v>06.08.2016</c:v>
                </c:pt>
                <c:pt idx="67">
                  <c:v>07.08.2016</c:v>
                </c:pt>
                <c:pt idx="68">
                  <c:v>08.08.2016</c:v>
                </c:pt>
                <c:pt idx="69">
                  <c:v>09.08.2016</c:v>
                </c:pt>
                <c:pt idx="70">
                  <c:v>10.08.2016</c:v>
                </c:pt>
                <c:pt idx="71">
                  <c:v>11.08.2016</c:v>
                </c:pt>
                <c:pt idx="72">
                  <c:v>12.08.2016</c:v>
                </c:pt>
                <c:pt idx="73">
                  <c:v>13.08.2016</c:v>
                </c:pt>
                <c:pt idx="74">
                  <c:v>14.08.2016</c:v>
                </c:pt>
                <c:pt idx="75">
                  <c:v>15.08.2016</c:v>
                </c:pt>
                <c:pt idx="76">
                  <c:v>16.08.2016</c:v>
                </c:pt>
                <c:pt idx="77">
                  <c:v>17.08.2016</c:v>
                </c:pt>
                <c:pt idx="78">
                  <c:v>18.08.2016</c:v>
                </c:pt>
                <c:pt idx="79">
                  <c:v>19.08.2016</c:v>
                </c:pt>
                <c:pt idx="80">
                  <c:v>20.08.2016</c:v>
                </c:pt>
                <c:pt idx="81">
                  <c:v>21.08.2016</c:v>
                </c:pt>
                <c:pt idx="82">
                  <c:v>22.08.2016</c:v>
                </c:pt>
                <c:pt idx="83">
                  <c:v>23.08.2016</c:v>
                </c:pt>
                <c:pt idx="84">
                  <c:v>24.08.2016</c:v>
                </c:pt>
                <c:pt idx="85">
                  <c:v>25.08.2016</c:v>
                </c:pt>
                <c:pt idx="86">
                  <c:v>26.08.2016</c:v>
                </c:pt>
                <c:pt idx="87">
                  <c:v>27.08.2016</c:v>
                </c:pt>
                <c:pt idx="88">
                  <c:v>28.08.2016</c:v>
                </c:pt>
                <c:pt idx="89">
                  <c:v>29.08.2016</c:v>
                </c:pt>
                <c:pt idx="90">
                  <c:v>30.08.2016</c:v>
                </c:pt>
                <c:pt idx="91">
                  <c:v>31.08.2016</c:v>
                </c:pt>
                <c:pt idx="92">
                  <c:v>01.09.2016</c:v>
                </c:pt>
                <c:pt idx="93">
                  <c:v>02.09.2016</c:v>
                </c:pt>
                <c:pt idx="94">
                  <c:v>03.09.2016</c:v>
                </c:pt>
                <c:pt idx="95">
                  <c:v>04.09.2016</c:v>
                </c:pt>
                <c:pt idx="96">
                  <c:v>05.09.2016</c:v>
                </c:pt>
                <c:pt idx="97">
                  <c:v>06.09.2016</c:v>
                </c:pt>
                <c:pt idx="98">
                  <c:v>07.09.2016</c:v>
                </c:pt>
                <c:pt idx="99">
                  <c:v>08.09.2016</c:v>
                </c:pt>
                <c:pt idx="100">
                  <c:v>09.09.2016</c:v>
                </c:pt>
                <c:pt idx="101">
                  <c:v>10.09.2016</c:v>
                </c:pt>
                <c:pt idx="102">
                  <c:v>11.09.2016</c:v>
                </c:pt>
                <c:pt idx="103">
                  <c:v>12.09.2016</c:v>
                </c:pt>
                <c:pt idx="104">
                  <c:v>13.09.2016</c:v>
                </c:pt>
                <c:pt idx="105">
                  <c:v>14.09.2016</c:v>
                </c:pt>
                <c:pt idx="106">
                  <c:v>15.09.2016</c:v>
                </c:pt>
                <c:pt idx="107">
                  <c:v>16.09.2016</c:v>
                </c:pt>
                <c:pt idx="108">
                  <c:v>17.09.2016</c:v>
                </c:pt>
                <c:pt idx="109">
                  <c:v>18.09.2016</c:v>
                </c:pt>
                <c:pt idx="110">
                  <c:v>19.09.2016</c:v>
                </c:pt>
                <c:pt idx="111">
                  <c:v>20.09.2016</c:v>
                </c:pt>
                <c:pt idx="112">
                  <c:v>21.09.2016</c:v>
                </c:pt>
                <c:pt idx="113">
                  <c:v>22.09.2016</c:v>
                </c:pt>
                <c:pt idx="114">
                  <c:v>23.09.2016</c:v>
                </c:pt>
                <c:pt idx="115">
                  <c:v>24.09.2016</c:v>
                </c:pt>
                <c:pt idx="116">
                  <c:v>25.09.2016</c:v>
                </c:pt>
                <c:pt idx="117">
                  <c:v>26.09.2016</c:v>
                </c:pt>
                <c:pt idx="118">
                  <c:v>27.09.2016</c:v>
                </c:pt>
                <c:pt idx="119">
                  <c:v>28.09.2016</c:v>
                </c:pt>
                <c:pt idx="120">
                  <c:v>29.09.2016</c:v>
                </c:pt>
                <c:pt idx="121">
                  <c:v>30.09.2016</c:v>
                </c:pt>
                <c:pt idx="122">
                  <c:v>01.10.2016</c:v>
                </c:pt>
                <c:pt idx="123">
                  <c:v>02.10.2016</c:v>
                </c:pt>
                <c:pt idx="124">
                  <c:v>03.10.2016</c:v>
                </c:pt>
                <c:pt idx="125">
                  <c:v>04.10.2016</c:v>
                </c:pt>
                <c:pt idx="126">
                  <c:v>05.10.2016</c:v>
                </c:pt>
                <c:pt idx="127">
                  <c:v>06.10.2016</c:v>
                </c:pt>
                <c:pt idx="128">
                  <c:v>07.10.2016</c:v>
                </c:pt>
                <c:pt idx="129">
                  <c:v>08.10.2016</c:v>
                </c:pt>
                <c:pt idx="130">
                  <c:v>09.10.2016</c:v>
                </c:pt>
                <c:pt idx="131">
                  <c:v>10.10.2016</c:v>
                </c:pt>
                <c:pt idx="132">
                  <c:v>11.10.2016</c:v>
                </c:pt>
                <c:pt idx="133">
                  <c:v>12.10.2016</c:v>
                </c:pt>
                <c:pt idx="134">
                  <c:v>13.10.2016</c:v>
                </c:pt>
                <c:pt idx="135">
                  <c:v>14.10.2016</c:v>
                </c:pt>
                <c:pt idx="136">
                  <c:v>15.10.2016</c:v>
                </c:pt>
                <c:pt idx="137">
                  <c:v>16.10.2016</c:v>
                </c:pt>
                <c:pt idx="138">
                  <c:v>17.10.2016</c:v>
                </c:pt>
                <c:pt idx="139">
                  <c:v>18.10.2016</c:v>
                </c:pt>
                <c:pt idx="140">
                  <c:v>19.10.2016</c:v>
                </c:pt>
                <c:pt idx="141">
                  <c:v>20.10.2016</c:v>
                </c:pt>
                <c:pt idx="142">
                  <c:v>21.10.2016</c:v>
                </c:pt>
                <c:pt idx="143">
                  <c:v>22.10.2016</c:v>
                </c:pt>
                <c:pt idx="144">
                  <c:v>23.10.2016</c:v>
                </c:pt>
                <c:pt idx="145">
                  <c:v>24.10.2016</c:v>
                </c:pt>
                <c:pt idx="146">
                  <c:v>25.10.2016</c:v>
                </c:pt>
                <c:pt idx="147">
                  <c:v>26.10.2016</c:v>
                </c:pt>
                <c:pt idx="148">
                  <c:v>27.10.2016</c:v>
                </c:pt>
                <c:pt idx="149">
                  <c:v>28.10.2016</c:v>
                </c:pt>
                <c:pt idx="150">
                  <c:v>29.10.2016</c:v>
                </c:pt>
                <c:pt idx="151">
                  <c:v>30.10.2016</c:v>
                </c:pt>
                <c:pt idx="152">
                  <c:v>31.10.2016</c:v>
                </c:pt>
                <c:pt idx="153">
                  <c:v>01.11.2016</c:v>
                </c:pt>
                <c:pt idx="154">
                  <c:v>02.11.2016</c:v>
                </c:pt>
                <c:pt idx="155">
                  <c:v>03.11.2016</c:v>
                </c:pt>
                <c:pt idx="156">
                  <c:v>04.11.2016</c:v>
                </c:pt>
                <c:pt idx="157">
                  <c:v>05.11.2016</c:v>
                </c:pt>
                <c:pt idx="158">
                  <c:v>06.11.2016</c:v>
                </c:pt>
                <c:pt idx="159">
                  <c:v>07.11.2016</c:v>
                </c:pt>
                <c:pt idx="160">
                  <c:v>08.11.2016</c:v>
                </c:pt>
                <c:pt idx="161">
                  <c:v>09.11.2016</c:v>
                </c:pt>
                <c:pt idx="162">
                  <c:v>10.11.2016</c:v>
                </c:pt>
                <c:pt idx="163">
                  <c:v>11.11.2016</c:v>
                </c:pt>
                <c:pt idx="164">
                  <c:v>12.11.2016</c:v>
                </c:pt>
                <c:pt idx="165">
                  <c:v>13.11.2016</c:v>
                </c:pt>
                <c:pt idx="166">
                  <c:v>14.11.2016</c:v>
                </c:pt>
                <c:pt idx="167">
                  <c:v>15.11.2016</c:v>
                </c:pt>
                <c:pt idx="168">
                  <c:v>16.11.2016</c:v>
                </c:pt>
                <c:pt idx="169">
                  <c:v>17.11.2016</c:v>
                </c:pt>
                <c:pt idx="170">
                  <c:v>18.11.2016</c:v>
                </c:pt>
                <c:pt idx="171">
                  <c:v>19.11.2016</c:v>
                </c:pt>
                <c:pt idx="172">
                  <c:v>20.11.2016</c:v>
                </c:pt>
                <c:pt idx="173">
                  <c:v>21.11.2016</c:v>
                </c:pt>
                <c:pt idx="174">
                  <c:v>22.11.2016</c:v>
                </c:pt>
                <c:pt idx="175">
                  <c:v>23.11.2016</c:v>
                </c:pt>
                <c:pt idx="176">
                  <c:v>24.11.2016</c:v>
                </c:pt>
                <c:pt idx="177">
                  <c:v>25.11.2016</c:v>
                </c:pt>
                <c:pt idx="178">
                  <c:v>26.11.2016</c:v>
                </c:pt>
                <c:pt idx="179">
                  <c:v>27.11.2016</c:v>
                </c:pt>
                <c:pt idx="180">
                  <c:v>28.11.2016</c:v>
                </c:pt>
                <c:pt idx="181">
                  <c:v>29.11.2016</c:v>
                </c:pt>
                <c:pt idx="182">
                  <c:v>30.11.2016</c:v>
                </c:pt>
                <c:pt idx="183">
                  <c:v>01.12.2016</c:v>
                </c:pt>
                <c:pt idx="184">
                  <c:v>02.12.2016</c:v>
                </c:pt>
                <c:pt idx="185">
                  <c:v>03.12.2016</c:v>
                </c:pt>
                <c:pt idx="186">
                  <c:v>04.12.2016</c:v>
                </c:pt>
                <c:pt idx="187">
                  <c:v>05.12.2016</c:v>
                </c:pt>
                <c:pt idx="188">
                  <c:v>06.12.2016</c:v>
                </c:pt>
                <c:pt idx="189">
                  <c:v>07.12.2016</c:v>
                </c:pt>
                <c:pt idx="190">
                  <c:v>08.12.2016</c:v>
                </c:pt>
                <c:pt idx="191">
                  <c:v>09.12.2016</c:v>
                </c:pt>
                <c:pt idx="192">
                  <c:v>10.12.2016</c:v>
                </c:pt>
                <c:pt idx="193">
                  <c:v>11.12.2016</c:v>
                </c:pt>
                <c:pt idx="194">
                  <c:v>12.12.2016</c:v>
                </c:pt>
                <c:pt idx="195">
                  <c:v>13.12.2016</c:v>
                </c:pt>
                <c:pt idx="196">
                  <c:v>14.12.2016</c:v>
                </c:pt>
                <c:pt idx="197">
                  <c:v>15.12.2016</c:v>
                </c:pt>
                <c:pt idx="198">
                  <c:v>16.12.2016</c:v>
                </c:pt>
                <c:pt idx="199">
                  <c:v>17.12.2016</c:v>
                </c:pt>
                <c:pt idx="200">
                  <c:v>18.12.2016</c:v>
                </c:pt>
                <c:pt idx="201">
                  <c:v>19.12.2016</c:v>
                </c:pt>
                <c:pt idx="202">
                  <c:v>20.12.2016</c:v>
                </c:pt>
                <c:pt idx="203">
                  <c:v>21.12.2016</c:v>
                </c:pt>
                <c:pt idx="204">
                  <c:v>22.12.2016</c:v>
                </c:pt>
                <c:pt idx="205">
                  <c:v>23.12.2016</c:v>
                </c:pt>
                <c:pt idx="206">
                  <c:v>24.12.2016</c:v>
                </c:pt>
                <c:pt idx="207">
                  <c:v>25.12.2016</c:v>
                </c:pt>
                <c:pt idx="208">
                  <c:v>26.12.2016</c:v>
                </c:pt>
                <c:pt idx="209">
                  <c:v>27.12.2016</c:v>
                </c:pt>
                <c:pt idx="210">
                  <c:v>28.12.2016</c:v>
                </c:pt>
                <c:pt idx="211">
                  <c:v>29.12.2016</c:v>
                </c:pt>
                <c:pt idx="212">
                  <c:v>30.12.2016</c:v>
                </c:pt>
                <c:pt idx="213">
                  <c:v>31.12.2016</c:v>
                </c:pt>
                <c:pt idx="214">
                  <c:v>01.01.2017</c:v>
                </c:pt>
                <c:pt idx="215">
                  <c:v>02.01.2017</c:v>
                </c:pt>
                <c:pt idx="216">
                  <c:v>03.01.2017</c:v>
                </c:pt>
                <c:pt idx="217">
                  <c:v>04.01.2017</c:v>
                </c:pt>
                <c:pt idx="218">
                  <c:v>05.01.2017</c:v>
                </c:pt>
                <c:pt idx="219">
                  <c:v>06.01.2017</c:v>
                </c:pt>
                <c:pt idx="220">
                  <c:v>07.01.2017</c:v>
                </c:pt>
                <c:pt idx="221">
                  <c:v>08.01.2017</c:v>
                </c:pt>
                <c:pt idx="222">
                  <c:v>09.01.2017</c:v>
                </c:pt>
                <c:pt idx="223">
                  <c:v>10.01.2017</c:v>
                </c:pt>
                <c:pt idx="224">
                  <c:v>11.01.2017</c:v>
                </c:pt>
                <c:pt idx="225">
                  <c:v>12.01.2017</c:v>
                </c:pt>
                <c:pt idx="226">
                  <c:v>13.01.2017</c:v>
                </c:pt>
                <c:pt idx="227">
                  <c:v>14.01.2017</c:v>
                </c:pt>
                <c:pt idx="228">
                  <c:v>15.01.2017</c:v>
                </c:pt>
                <c:pt idx="229">
                  <c:v>16.01.2017</c:v>
                </c:pt>
                <c:pt idx="230">
                  <c:v>17.01.2017</c:v>
                </c:pt>
                <c:pt idx="231">
                  <c:v>18.01.2017</c:v>
                </c:pt>
                <c:pt idx="232">
                  <c:v>19.01.2017</c:v>
                </c:pt>
                <c:pt idx="233">
                  <c:v>20.01.2017</c:v>
                </c:pt>
                <c:pt idx="234">
                  <c:v>21.01.2017</c:v>
                </c:pt>
                <c:pt idx="235">
                  <c:v>22.01.2017</c:v>
                </c:pt>
                <c:pt idx="236">
                  <c:v>23.01.2017</c:v>
                </c:pt>
                <c:pt idx="237">
                  <c:v>24.01.2017</c:v>
                </c:pt>
                <c:pt idx="238">
                  <c:v>25.01.2017</c:v>
                </c:pt>
                <c:pt idx="239">
                  <c:v>26.01.2017</c:v>
                </c:pt>
                <c:pt idx="240">
                  <c:v>27.01.2017</c:v>
                </c:pt>
                <c:pt idx="241">
                  <c:v>28.01.2017</c:v>
                </c:pt>
                <c:pt idx="242">
                  <c:v>29.01.2017</c:v>
                </c:pt>
                <c:pt idx="243">
                  <c:v>30.01.2017</c:v>
                </c:pt>
                <c:pt idx="244">
                  <c:v>31.01.2017</c:v>
                </c:pt>
                <c:pt idx="245">
                  <c:v>01.02.2017</c:v>
                </c:pt>
                <c:pt idx="246">
                  <c:v>02.02.2017</c:v>
                </c:pt>
                <c:pt idx="247">
                  <c:v>03.02.2017</c:v>
                </c:pt>
                <c:pt idx="248">
                  <c:v>04.02.2017</c:v>
                </c:pt>
                <c:pt idx="249">
                  <c:v>05.02.2017</c:v>
                </c:pt>
                <c:pt idx="250">
                  <c:v>06.02.2017</c:v>
                </c:pt>
                <c:pt idx="251">
                  <c:v>07.02.2017</c:v>
                </c:pt>
                <c:pt idx="252">
                  <c:v>08.02.2017</c:v>
                </c:pt>
                <c:pt idx="253">
                  <c:v>09.02.2017</c:v>
                </c:pt>
                <c:pt idx="254">
                  <c:v>10.02.2017</c:v>
                </c:pt>
                <c:pt idx="255">
                  <c:v>11.02.2017</c:v>
                </c:pt>
                <c:pt idx="256">
                  <c:v>12.02.2017</c:v>
                </c:pt>
                <c:pt idx="257">
                  <c:v>13.02.2017</c:v>
                </c:pt>
                <c:pt idx="258">
                  <c:v>14.02.2017</c:v>
                </c:pt>
                <c:pt idx="259">
                  <c:v>15.02.2017</c:v>
                </c:pt>
                <c:pt idx="260">
                  <c:v>16.02.2017</c:v>
                </c:pt>
                <c:pt idx="261">
                  <c:v>17.02.2017</c:v>
                </c:pt>
                <c:pt idx="262">
                  <c:v>18.02.2017</c:v>
                </c:pt>
                <c:pt idx="263">
                  <c:v>19.02.2017</c:v>
                </c:pt>
                <c:pt idx="264">
                  <c:v>20.02.2017</c:v>
                </c:pt>
                <c:pt idx="265">
                  <c:v>21.02.2017</c:v>
                </c:pt>
                <c:pt idx="266">
                  <c:v>22.02.2017</c:v>
                </c:pt>
                <c:pt idx="267">
                  <c:v>23.02.2017</c:v>
                </c:pt>
                <c:pt idx="268">
                  <c:v>24.02.2017</c:v>
                </c:pt>
                <c:pt idx="269">
                  <c:v>25.02.2017</c:v>
                </c:pt>
                <c:pt idx="270">
                  <c:v>26.02.2017</c:v>
                </c:pt>
                <c:pt idx="271">
                  <c:v>27.02.2017</c:v>
                </c:pt>
                <c:pt idx="272">
                  <c:v>28.02.2017</c:v>
                </c:pt>
                <c:pt idx="273">
                  <c:v>01.03.2017</c:v>
                </c:pt>
                <c:pt idx="274">
                  <c:v>02.03.2017</c:v>
                </c:pt>
                <c:pt idx="275">
                  <c:v>03.03.2017</c:v>
                </c:pt>
                <c:pt idx="276">
                  <c:v>04.03.2017</c:v>
                </c:pt>
                <c:pt idx="277">
                  <c:v>05.03.2017</c:v>
                </c:pt>
                <c:pt idx="278">
                  <c:v>06.03.2017</c:v>
                </c:pt>
                <c:pt idx="279">
                  <c:v>07.03.2017</c:v>
                </c:pt>
                <c:pt idx="280">
                  <c:v>08.03.2017</c:v>
                </c:pt>
                <c:pt idx="281">
                  <c:v>09.03.2017</c:v>
                </c:pt>
                <c:pt idx="282">
                  <c:v>10.03.2017</c:v>
                </c:pt>
                <c:pt idx="283">
                  <c:v>11.03.2017</c:v>
                </c:pt>
                <c:pt idx="284">
                  <c:v>12.03.2017</c:v>
                </c:pt>
                <c:pt idx="285">
                  <c:v>13.03.2017</c:v>
                </c:pt>
                <c:pt idx="286">
                  <c:v>14.03.2017</c:v>
                </c:pt>
                <c:pt idx="287">
                  <c:v>15.03.2017</c:v>
                </c:pt>
                <c:pt idx="288">
                  <c:v>16.03.2017</c:v>
                </c:pt>
                <c:pt idx="289">
                  <c:v>17.03.2017</c:v>
                </c:pt>
                <c:pt idx="290">
                  <c:v>18.03.2017</c:v>
                </c:pt>
                <c:pt idx="291">
                  <c:v>19.03.2017</c:v>
                </c:pt>
                <c:pt idx="292">
                  <c:v>20.03.2017</c:v>
                </c:pt>
                <c:pt idx="293">
                  <c:v>21.03.2017</c:v>
                </c:pt>
                <c:pt idx="294">
                  <c:v>22.03.2017</c:v>
                </c:pt>
                <c:pt idx="295">
                  <c:v>23.03.2017</c:v>
                </c:pt>
                <c:pt idx="296">
                  <c:v>24.03.2017</c:v>
                </c:pt>
                <c:pt idx="297">
                  <c:v>25.03.2017</c:v>
                </c:pt>
                <c:pt idx="298">
                  <c:v>26.03.2017</c:v>
                </c:pt>
                <c:pt idx="299">
                  <c:v>27.03.2017</c:v>
                </c:pt>
                <c:pt idx="300">
                  <c:v>28.03.2017</c:v>
                </c:pt>
                <c:pt idx="301">
                  <c:v>29.03.2017</c:v>
                </c:pt>
                <c:pt idx="302">
                  <c:v>30.03.2017</c:v>
                </c:pt>
                <c:pt idx="303">
                  <c:v>31.03.2017</c:v>
                </c:pt>
                <c:pt idx="304">
                  <c:v>01.04.2017</c:v>
                </c:pt>
                <c:pt idx="305">
                  <c:v>02.04.2017</c:v>
                </c:pt>
                <c:pt idx="306">
                  <c:v>03.04.2017</c:v>
                </c:pt>
                <c:pt idx="307">
                  <c:v>04.04.2017</c:v>
                </c:pt>
                <c:pt idx="308">
                  <c:v>05.04.2017</c:v>
                </c:pt>
                <c:pt idx="309">
                  <c:v>06.04.2017</c:v>
                </c:pt>
                <c:pt idx="310">
                  <c:v>07.04.2017</c:v>
                </c:pt>
                <c:pt idx="311">
                  <c:v>08.04.2017</c:v>
                </c:pt>
                <c:pt idx="312">
                  <c:v>09.04.2017</c:v>
                </c:pt>
                <c:pt idx="313">
                  <c:v>10.04.2017</c:v>
                </c:pt>
                <c:pt idx="314">
                  <c:v>11.04.2017</c:v>
                </c:pt>
                <c:pt idx="315">
                  <c:v>12.04.2017</c:v>
                </c:pt>
                <c:pt idx="316">
                  <c:v>13.04.2017</c:v>
                </c:pt>
                <c:pt idx="317">
                  <c:v>14.04.2017</c:v>
                </c:pt>
                <c:pt idx="318">
                  <c:v>15.04.2017</c:v>
                </c:pt>
                <c:pt idx="319">
                  <c:v>16.04.2017</c:v>
                </c:pt>
                <c:pt idx="320">
                  <c:v>17.04.2017</c:v>
                </c:pt>
                <c:pt idx="321">
                  <c:v>18.04.2017</c:v>
                </c:pt>
                <c:pt idx="322">
                  <c:v>19.04.2017</c:v>
                </c:pt>
                <c:pt idx="323">
                  <c:v>20.04.2017</c:v>
                </c:pt>
                <c:pt idx="324">
                  <c:v>21.04.2017</c:v>
                </c:pt>
                <c:pt idx="325">
                  <c:v>22.04.2017</c:v>
                </c:pt>
                <c:pt idx="326">
                  <c:v>23.04.2017</c:v>
                </c:pt>
                <c:pt idx="327">
                  <c:v>24.04.2017</c:v>
                </c:pt>
                <c:pt idx="328">
                  <c:v>25.04.2017</c:v>
                </c:pt>
                <c:pt idx="329">
                  <c:v>26.04.2017</c:v>
                </c:pt>
                <c:pt idx="330">
                  <c:v>27.04.2017</c:v>
                </c:pt>
                <c:pt idx="331">
                  <c:v>28.04.2017</c:v>
                </c:pt>
                <c:pt idx="332">
                  <c:v>29.04.2017</c:v>
                </c:pt>
                <c:pt idx="333">
                  <c:v>30.04.2017</c:v>
                </c:pt>
                <c:pt idx="334">
                  <c:v>01.05.2017</c:v>
                </c:pt>
                <c:pt idx="335">
                  <c:v>02.05.2017</c:v>
                </c:pt>
                <c:pt idx="336">
                  <c:v>03.05.2017</c:v>
                </c:pt>
                <c:pt idx="337">
                  <c:v>04.05.2017</c:v>
                </c:pt>
                <c:pt idx="338">
                  <c:v>05.05.2017</c:v>
                </c:pt>
                <c:pt idx="339">
                  <c:v>06.05.2017</c:v>
                </c:pt>
                <c:pt idx="340">
                  <c:v>07.05.2017</c:v>
                </c:pt>
                <c:pt idx="341">
                  <c:v>08.05.2017</c:v>
                </c:pt>
                <c:pt idx="342">
                  <c:v>09.05.2017</c:v>
                </c:pt>
                <c:pt idx="343">
                  <c:v>10.05.2017</c:v>
                </c:pt>
                <c:pt idx="344">
                  <c:v>11.05.2017</c:v>
                </c:pt>
                <c:pt idx="345">
                  <c:v>12.05.2017</c:v>
                </c:pt>
                <c:pt idx="346">
                  <c:v>13.05.2017</c:v>
                </c:pt>
                <c:pt idx="347">
                  <c:v>14.05.2017</c:v>
                </c:pt>
                <c:pt idx="348">
                  <c:v>15.05.2017</c:v>
                </c:pt>
                <c:pt idx="349">
                  <c:v>16.05.2017</c:v>
                </c:pt>
                <c:pt idx="350">
                  <c:v>17.05.2017</c:v>
                </c:pt>
                <c:pt idx="351">
                  <c:v>18.05.2017</c:v>
                </c:pt>
                <c:pt idx="352">
                  <c:v>19.05.2017</c:v>
                </c:pt>
                <c:pt idx="353">
                  <c:v>20.05.2017</c:v>
                </c:pt>
                <c:pt idx="354">
                  <c:v>21.05.2017</c:v>
                </c:pt>
                <c:pt idx="355">
                  <c:v>22.05.2017</c:v>
                </c:pt>
                <c:pt idx="356">
                  <c:v>23.05.2017</c:v>
                </c:pt>
                <c:pt idx="357">
                  <c:v>24.05.2017</c:v>
                </c:pt>
                <c:pt idx="358">
                  <c:v>25.05.2017</c:v>
                </c:pt>
                <c:pt idx="359">
                  <c:v>26.05.2017</c:v>
                </c:pt>
                <c:pt idx="360">
                  <c:v>27.05.2017</c:v>
                </c:pt>
                <c:pt idx="361">
                  <c:v>28.05.2017</c:v>
                </c:pt>
                <c:pt idx="362">
                  <c:v>29.05.2017</c:v>
                </c:pt>
                <c:pt idx="363">
                  <c:v>30.05.2017</c:v>
                </c:pt>
                <c:pt idx="364">
                  <c:v>31.05.2017</c:v>
                </c:pt>
                <c:pt idx="365">
                  <c:v>01.06.2017</c:v>
                </c:pt>
                <c:pt idx="366">
                  <c:v>02.06.2017</c:v>
                </c:pt>
                <c:pt idx="367">
                  <c:v>03.06.2017</c:v>
                </c:pt>
                <c:pt idx="368">
                  <c:v>04.06.2017</c:v>
                </c:pt>
                <c:pt idx="369">
                  <c:v>05.06.2017</c:v>
                </c:pt>
                <c:pt idx="370">
                  <c:v>06.06.2017</c:v>
                </c:pt>
                <c:pt idx="371">
                  <c:v>07.06.2017</c:v>
                </c:pt>
                <c:pt idx="372">
                  <c:v>08.06.2017</c:v>
                </c:pt>
                <c:pt idx="373">
                  <c:v>09.06.2017</c:v>
                </c:pt>
                <c:pt idx="374">
                  <c:v>10.06.2017</c:v>
                </c:pt>
                <c:pt idx="375">
                  <c:v>11.06.2017</c:v>
                </c:pt>
                <c:pt idx="376">
                  <c:v>12.06.2017</c:v>
                </c:pt>
                <c:pt idx="377">
                  <c:v>13.06.2017</c:v>
                </c:pt>
                <c:pt idx="378">
                  <c:v>14.06.2017</c:v>
                </c:pt>
                <c:pt idx="379">
                  <c:v>15.06.2017</c:v>
                </c:pt>
                <c:pt idx="380">
                  <c:v>16.06.2017</c:v>
                </c:pt>
                <c:pt idx="381">
                  <c:v>17.06.2017</c:v>
                </c:pt>
                <c:pt idx="382">
                  <c:v>18.06.2017</c:v>
                </c:pt>
                <c:pt idx="383">
                  <c:v>19.06.2017</c:v>
                </c:pt>
                <c:pt idx="384">
                  <c:v>20.06.2017</c:v>
                </c:pt>
                <c:pt idx="385">
                  <c:v>21.06.2017</c:v>
                </c:pt>
                <c:pt idx="386">
                  <c:v>22.06.2017</c:v>
                </c:pt>
                <c:pt idx="387">
                  <c:v>23.06.2017</c:v>
                </c:pt>
                <c:pt idx="388">
                  <c:v>24.06.2017</c:v>
                </c:pt>
                <c:pt idx="389">
                  <c:v>25.06.2017</c:v>
                </c:pt>
                <c:pt idx="390">
                  <c:v>26.06.2017</c:v>
                </c:pt>
                <c:pt idx="391">
                  <c:v>27.06.2017</c:v>
                </c:pt>
                <c:pt idx="392">
                  <c:v>28.06.2017</c:v>
                </c:pt>
                <c:pt idx="393">
                  <c:v>29.06.2017</c:v>
                </c:pt>
                <c:pt idx="394">
                  <c:v>30.06.2017</c:v>
                </c:pt>
              </c:strCache>
            </c:strRef>
          </c:cat>
          <c:val>
            <c:numRef>
              <c:f>Sheet1!$B$2:$B$396</c:f>
              <c:numCache>
                <c:formatCode>General</c:formatCode>
                <c:ptCount val="395"/>
                <c:pt idx="0">
                  <c:v>300515</c:v>
                </c:pt>
                <c:pt idx="1">
                  <c:v>300512</c:v>
                </c:pt>
                <c:pt idx="2">
                  <c:v>300526</c:v>
                </c:pt>
                <c:pt idx="3">
                  <c:v>300548</c:v>
                </c:pt>
                <c:pt idx="4">
                  <c:v>300549</c:v>
                </c:pt>
                <c:pt idx="5">
                  <c:v>300554</c:v>
                </c:pt>
                <c:pt idx="6">
                  <c:v>300559</c:v>
                </c:pt>
                <c:pt idx="7">
                  <c:v>300583</c:v>
                </c:pt>
                <c:pt idx="8">
                  <c:v>300592</c:v>
                </c:pt>
                <c:pt idx="9">
                  <c:v>300782</c:v>
                </c:pt>
                <c:pt idx="10">
                  <c:v>300841</c:v>
                </c:pt>
                <c:pt idx="11">
                  <c:v>300834</c:v>
                </c:pt>
                <c:pt idx="12">
                  <c:v>300847</c:v>
                </c:pt>
                <c:pt idx="13">
                  <c:v>300704</c:v>
                </c:pt>
                <c:pt idx="14">
                  <c:v>300858</c:v>
                </c:pt>
                <c:pt idx="15">
                  <c:v>300841</c:v>
                </c:pt>
                <c:pt idx="16">
                  <c:v>300834</c:v>
                </c:pt>
                <c:pt idx="17">
                  <c:v>300854</c:v>
                </c:pt>
                <c:pt idx="18">
                  <c:v>300853</c:v>
                </c:pt>
                <c:pt idx="19">
                  <c:v>300863</c:v>
                </c:pt>
                <c:pt idx="20">
                  <c:v>300870</c:v>
                </c:pt>
                <c:pt idx="21">
                  <c:v>300875</c:v>
                </c:pt>
                <c:pt idx="22">
                  <c:v>300866</c:v>
                </c:pt>
                <c:pt idx="23">
                  <c:v>300878</c:v>
                </c:pt>
                <c:pt idx="24">
                  <c:v>300876</c:v>
                </c:pt>
                <c:pt idx="25">
                  <c:v>300882</c:v>
                </c:pt>
                <c:pt idx="26">
                  <c:v>300883</c:v>
                </c:pt>
                <c:pt idx="27">
                  <c:v>300896</c:v>
                </c:pt>
                <c:pt idx="28">
                  <c:v>300883</c:v>
                </c:pt>
                <c:pt idx="29">
                  <c:v>300877</c:v>
                </c:pt>
                <c:pt idx="30">
                  <c:v>301006</c:v>
                </c:pt>
                <c:pt idx="31">
                  <c:v>301062</c:v>
                </c:pt>
                <c:pt idx="32">
                  <c:v>301071</c:v>
                </c:pt>
                <c:pt idx="33">
                  <c:v>301078</c:v>
                </c:pt>
                <c:pt idx="34">
                  <c:v>301086</c:v>
                </c:pt>
                <c:pt idx="35">
                  <c:v>301099</c:v>
                </c:pt>
                <c:pt idx="36">
                  <c:v>301118</c:v>
                </c:pt>
                <c:pt idx="37">
                  <c:v>301178</c:v>
                </c:pt>
                <c:pt idx="38">
                  <c:v>301750</c:v>
                </c:pt>
                <c:pt idx="39">
                  <c:v>302196</c:v>
                </c:pt>
                <c:pt idx="40">
                  <c:v>302360</c:v>
                </c:pt>
                <c:pt idx="41">
                  <c:v>302446</c:v>
                </c:pt>
                <c:pt idx="42">
                  <c:v>302497</c:v>
                </c:pt>
                <c:pt idx="43">
                  <c:v>302738</c:v>
                </c:pt>
                <c:pt idx="44">
                  <c:v>302909</c:v>
                </c:pt>
                <c:pt idx="45">
                  <c:v>303315</c:v>
                </c:pt>
                <c:pt idx="46">
                  <c:v>303950</c:v>
                </c:pt>
                <c:pt idx="47">
                  <c:v>304087</c:v>
                </c:pt>
                <c:pt idx="48">
                  <c:v>304156</c:v>
                </c:pt>
                <c:pt idx="49">
                  <c:v>304170</c:v>
                </c:pt>
                <c:pt idx="50">
                  <c:v>304192</c:v>
                </c:pt>
                <c:pt idx="51">
                  <c:v>304232</c:v>
                </c:pt>
                <c:pt idx="52">
                  <c:v>304387</c:v>
                </c:pt>
                <c:pt idx="53">
                  <c:v>304900</c:v>
                </c:pt>
                <c:pt idx="54">
                  <c:v>305094</c:v>
                </c:pt>
                <c:pt idx="55">
                  <c:v>305383</c:v>
                </c:pt>
                <c:pt idx="56">
                  <c:v>305609</c:v>
                </c:pt>
                <c:pt idx="57">
                  <c:v>305856</c:v>
                </c:pt>
                <c:pt idx="58">
                  <c:v>305984</c:v>
                </c:pt>
                <c:pt idx="60">
                  <c:v>306757</c:v>
                </c:pt>
                <c:pt idx="61">
                  <c:v>306860</c:v>
                </c:pt>
                <c:pt idx="62">
                  <c:v>306914</c:v>
                </c:pt>
                <c:pt idx="63">
                  <c:v>306955</c:v>
                </c:pt>
                <c:pt idx="64">
                  <c:v>306987</c:v>
                </c:pt>
                <c:pt idx="65">
                  <c:v>307026</c:v>
                </c:pt>
                <c:pt idx="66">
                  <c:v>307054</c:v>
                </c:pt>
                <c:pt idx="67">
                  <c:v>307098</c:v>
                </c:pt>
                <c:pt idx="68">
                  <c:v>307131</c:v>
                </c:pt>
                <c:pt idx="69">
                  <c:v>307185</c:v>
                </c:pt>
                <c:pt idx="70">
                  <c:v>307206</c:v>
                </c:pt>
                <c:pt idx="71">
                  <c:v>307303</c:v>
                </c:pt>
                <c:pt idx="72">
                  <c:v>307626</c:v>
                </c:pt>
                <c:pt idx="73">
                  <c:v>308160</c:v>
                </c:pt>
                <c:pt idx="74">
                  <c:v>308347</c:v>
                </c:pt>
                <c:pt idx="75">
                  <c:v>308411</c:v>
                </c:pt>
                <c:pt idx="76">
                  <c:v>308444</c:v>
                </c:pt>
                <c:pt idx="77">
                  <c:v>308457</c:v>
                </c:pt>
                <c:pt idx="78">
                  <c:v>308538</c:v>
                </c:pt>
                <c:pt idx="79">
                  <c:v>308556</c:v>
                </c:pt>
                <c:pt idx="80">
                  <c:v>308584</c:v>
                </c:pt>
                <c:pt idx="81">
                  <c:v>308633</c:v>
                </c:pt>
                <c:pt idx="82">
                  <c:v>308658</c:v>
                </c:pt>
                <c:pt idx="83">
                  <c:v>308679</c:v>
                </c:pt>
                <c:pt idx="84">
                  <c:v>308708</c:v>
                </c:pt>
                <c:pt idx="85">
                  <c:v>308753</c:v>
                </c:pt>
                <c:pt idx="86">
                  <c:v>308786</c:v>
                </c:pt>
                <c:pt idx="87">
                  <c:v>308951</c:v>
                </c:pt>
                <c:pt idx="88">
                  <c:v>309071</c:v>
                </c:pt>
                <c:pt idx="89">
                  <c:v>309327</c:v>
                </c:pt>
                <c:pt idx="90">
                  <c:v>309452</c:v>
                </c:pt>
                <c:pt idx="91">
                  <c:v>309500</c:v>
                </c:pt>
                <c:pt idx="92">
                  <c:v>309593</c:v>
                </c:pt>
                <c:pt idx="93">
                  <c:v>309666</c:v>
                </c:pt>
                <c:pt idx="94">
                  <c:v>309712</c:v>
                </c:pt>
                <c:pt idx="95">
                  <c:v>309770</c:v>
                </c:pt>
                <c:pt idx="96">
                  <c:v>309810</c:v>
                </c:pt>
                <c:pt idx="97">
                  <c:v>309865</c:v>
                </c:pt>
                <c:pt idx="98">
                  <c:v>309918</c:v>
                </c:pt>
                <c:pt idx="99">
                  <c:v>310029</c:v>
                </c:pt>
                <c:pt idx="100">
                  <c:v>310098</c:v>
                </c:pt>
                <c:pt idx="101">
                  <c:v>310152</c:v>
                </c:pt>
                <c:pt idx="102">
                  <c:v>310210</c:v>
                </c:pt>
                <c:pt idx="103">
                  <c:v>310268</c:v>
                </c:pt>
                <c:pt idx="104">
                  <c:v>310293</c:v>
                </c:pt>
                <c:pt idx="105">
                  <c:v>310324</c:v>
                </c:pt>
                <c:pt idx="106">
                  <c:v>310397</c:v>
                </c:pt>
                <c:pt idx="107">
                  <c:v>310459</c:v>
                </c:pt>
                <c:pt idx="108">
                  <c:v>310489</c:v>
                </c:pt>
                <c:pt idx="109">
                  <c:v>310524</c:v>
                </c:pt>
                <c:pt idx="110">
                  <c:v>310561</c:v>
                </c:pt>
                <c:pt idx="111">
                  <c:v>310614</c:v>
                </c:pt>
                <c:pt idx="112">
                  <c:v>310660</c:v>
                </c:pt>
                <c:pt idx="113">
                  <c:v>310769</c:v>
                </c:pt>
                <c:pt idx="114">
                  <c:v>310867</c:v>
                </c:pt>
                <c:pt idx="115">
                  <c:v>310939</c:v>
                </c:pt>
                <c:pt idx="116">
                  <c:v>311067</c:v>
                </c:pt>
                <c:pt idx="117">
                  <c:v>311131</c:v>
                </c:pt>
                <c:pt idx="118">
                  <c:v>311117</c:v>
                </c:pt>
                <c:pt idx="120">
                  <c:v>311182</c:v>
                </c:pt>
                <c:pt idx="121">
                  <c:v>311193</c:v>
                </c:pt>
                <c:pt idx="122">
                  <c:v>311207</c:v>
                </c:pt>
                <c:pt idx="123">
                  <c:v>311227</c:v>
                </c:pt>
                <c:pt idx="124">
                  <c:v>311288</c:v>
                </c:pt>
                <c:pt idx="125">
                  <c:v>311307</c:v>
                </c:pt>
                <c:pt idx="126">
                  <c:v>311832</c:v>
                </c:pt>
                <c:pt idx="127">
                  <c:v>312002</c:v>
                </c:pt>
                <c:pt idx="128">
                  <c:v>312069</c:v>
                </c:pt>
                <c:pt idx="129">
                  <c:v>312145</c:v>
                </c:pt>
                <c:pt idx="130">
                  <c:v>312198</c:v>
                </c:pt>
                <c:pt idx="131">
                  <c:v>312229</c:v>
                </c:pt>
                <c:pt idx="132">
                  <c:v>312239</c:v>
                </c:pt>
                <c:pt idx="133">
                  <c:v>312263</c:v>
                </c:pt>
                <c:pt idx="134">
                  <c:v>312363</c:v>
                </c:pt>
                <c:pt idx="135">
                  <c:v>312397</c:v>
                </c:pt>
                <c:pt idx="136">
                  <c:v>312733</c:v>
                </c:pt>
                <c:pt idx="137">
                  <c:v>312863</c:v>
                </c:pt>
                <c:pt idx="138">
                  <c:v>312907</c:v>
                </c:pt>
                <c:pt idx="139">
                  <c:v>313369</c:v>
                </c:pt>
                <c:pt idx="140">
                  <c:v>313620</c:v>
                </c:pt>
                <c:pt idx="141">
                  <c:v>313738</c:v>
                </c:pt>
                <c:pt idx="142">
                  <c:v>313803</c:v>
                </c:pt>
                <c:pt idx="143">
                  <c:v>313906</c:v>
                </c:pt>
                <c:pt idx="144">
                  <c:v>313992</c:v>
                </c:pt>
                <c:pt idx="145">
                  <c:v>314031</c:v>
                </c:pt>
                <c:pt idx="146">
                  <c:v>314079</c:v>
                </c:pt>
                <c:pt idx="147">
                  <c:v>314282</c:v>
                </c:pt>
                <c:pt idx="148">
                  <c:v>314704</c:v>
                </c:pt>
                <c:pt idx="149">
                  <c:v>315094</c:v>
                </c:pt>
                <c:pt idx="150">
                  <c:v>316611</c:v>
                </c:pt>
                <c:pt idx="151">
                  <c:v>317975</c:v>
                </c:pt>
                <c:pt idx="152">
                  <c:v>318372</c:v>
                </c:pt>
                <c:pt idx="153">
                  <c:v>318721</c:v>
                </c:pt>
                <c:pt idx="154">
                  <c:v>319084</c:v>
                </c:pt>
                <c:pt idx="155">
                  <c:v>319505</c:v>
                </c:pt>
                <c:pt idx="156">
                  <c:v>319927</c:v>
                </c:pt>
                <c:pt idx="157">
                  <c:v>320751</c:v>
                </c:pt>
                <c:pt idx="158">
                  <c:v>321332</c:v>
                </c:pt>
                <c:pt idx="159">
                  <c:v>321550</c:v>
                </c:pt>
                <c:pt idx="160">
                  <c:v>321778</c:v>
                </c:pt>
                <c:pt idx="161">
                  <c:v>322034</c:v>
                </c:pt>
                <c:pt idx="162">
                  <c:v>322456</c:v>
                </c:pt>
                <c:pt idx="163">
                  <c:v>322740</c:v>
                </c:pt>
                <c:pt idx="164">
                  <c:v>323340</c:v>
                </c:pt>
                <c:pt idx="165">
                  <c:v>323782</c:v>
                </c:pt>
                <c:pt idx="166">
                  <c:v>324256</c:v>
                </c:pt>
                <c:pt idx="167">
                  <c:v>324836</c:v>
                </c:pt>
                <c:pt idx="168">
                  <c:v>325090</c:v>
                </c:pt>
                <c:pt idx="169">
                  <c:v>325312</c:v>
                </c:pt>
                <c:pt idx="170">
                  <c:v>325467</c:v>
                </c:pt>
                <c:pt idx="171">
                  <c:v>325749</c:v>
                </c:pt>
                <c:pt idx="172">
                  <c:v>325942</c:v>
                </c:pt>
                <c:pt idx="173">
                  <c:v>326035</c:v>
                </c:pt>
                <c:pt idx="174">
                  <c:v>326114</c:v>
                </c:pt>
                <c:pt idx="175">
                  <c:v>326193</c:v>
                </c:pt>
                <c:pt idx="176">
                  <c:v>326311</c:v>
                </c:pt>
                <c:pt idx="177">
                  <c:v>326405</c:v>
                </c:pt>
                <c:pt idx="178">
                  <c:v>326853</c:v>
                </c:pt>
                <c:pt idx="180">
                  <c:v>327372</c:v>
                </c:pt>
                <c:pt idx="181">
                  <c:v>327509</c:v>
                </c:pt>
                <c:pt idx="182">
                  <c:v>327568</c:v>
                </c:pt>
                <c:pt idx="183">
                  <c:v>327608</c:v>
                </c:pt>
                <c:pt idx="184">
                  <c:v>327727</c:v>
                </c:pt>
                <c:pt idx="185">
                  <c:v>328075</c:v>
                </c:pt>
                <c:pt idx="186">
                  <c:v>328380</c:v>
                </c:pt>
                <c:pt idx="187">
                  <c:v>328497</c:v>
                </c:pt>
                <c:pt idx="188">
                  <c:v>328597</c:v>
                </c:pt>
                <c:pt idx="189">
                  <c:v>328683</c:v>
                </c:pt>
                <c:pt idx="190">
                  <c:v>328967</c:v>
                </c:pt>
                <c:pt idx="191">
                  <c:v>329081</c:v>
                </c:pt>
                <c:pt idx="192">
                  <c:v>329194</c:v>
                </c:pt>
                <c:pt idx="193">
                  <c:v>329262</c:v>
                </c:pt>
                <c:pt idx="194">
                  <c:v>329322</c:v>
                </c:pt>
                <c:pt idx="195">
                  <c:v>329378</c:v>
                </c:pt>
                <c:pt idx="196">
                  <c:v>329446</c:v>
                </c:pt>
                <c:pt idx="197">
                  <c:v>329525</c:v>
                </c:pt>
                <c:pt idx="198">
                  <c:v>329611</c:v>
                </c:pt>
                <c:pt idx="199">
                  <c:v>329702</c:v>
                </c:pt>
                <c:pt idx="200">
                  <c:v>329813</c:v>
                </c:pt>
                <c:pt idx="201">
                  <c:v>329900</c:v>
                </c:pt>
                <c:pt idx="202">
                  <c:v>330010</c:v>
                </c:pt>
                <c:pt idx="203">
                  <c:v>330157</c:v>
                </c:pt>
                <c:pt idx="204">
                  <c:v>330242</c:v>
                </c:pt>
                <c:pt idx="205">
                  <c:v>330678</c:v>
                </c:pt>
                <c:pt idx="206">
                  <c:v>330905</c:v>
                </c:pt>
                <c:pt idx="207">
                  <c:v>331074</c:v>
                </c:pt>
                <c:pt idx="208">
                  <c:v>331155</c:v>
                </c:pt>
                <c:pt idx="209">
                  <c:v>331237</c:v>
                </c:pt>
                <c:pt idx="210">
                  <c:v>331287</c:v>
                </c:pt>
                <c:pt idx="211">
                  <c:v>331342</c:v>
                </c:pt>
                <c:pt idx="212">
                  <c:v>331411</c:v>
                </c:pt>
                <c:pt idx="213">
                  <c:v>331537</c:v>
                </c:pt>
                <c:pt idx="214">
                  <c:v>331769</c:v>
                </c:pt>
                <c:pt idx="215">
                  <c:v>331874</c:v>
                </c:pt>
                <c:pt idx="216">
                  <c:v>331954</c:v>
                </c:pt>
                <c:pt idx="217">
                  <c:v>331998</c:v>
                </c:pt>
                <c:pt idx="218">
                  <c:v>332043</c:v>
                </c:pt>
                <c:pt idx="219">
                  <c:v>332115</c:v>
                </c:pt>
                <c:pt idx="220">
                  <c:v>332236</c:v>
                </c:pt>
                <c:pt idx="221">
                  <c:v>332307</c:v>
                </c:pt>
                <c:pt idx="222">
                  <c:v>332401</c:v>
                </c:pt>
                <c:pt idx="223">
                  <c:v>332448</c:v>
                </c:pt>
                <c:pt idx="224">
                  <c:v>332558</c:v>
                </c:pt>
                <c:pt idx="225">
                  <c:v>332665</c:v>
                </c:pt>
                <c:pt idx="226">
                  <c:v>332734</c:v>
                </c:pt>
                <c:pt idx="227">
                  <c:v>332885</c:v>
                </c:pt>
                <c:pt idx="228">
                  <c:v>332936</c:v>
                </c:pt>
                <c:pt idx="229">
                  <c:v>332961</c:v>
                </c:pt>
                <c:pt idx="230">
                  <c:v>332991</c:v>
                </c:pt>
                <c:pt idx="231">
                  <c:v>333089</c:v>
                </c:pt>
                <c:pt idx="232">
                  <c:v>333326</c:v>
                </c:pt>
                <c:pt idx="233">
                  <c:v>333475</c:v>
                </c:pt>
                <c:pt idx="234">
                  <c:v>333564</c:v>
                </c:pt>
                <c:pt idx="235">
                  <c:v>333644</c:v>
                </c:pt>
                <c:pt idx="236">
                  <c:v>333715</c:v>
                </c:pt>
                <c:pt idx="237">
                  <c:v>333753</c:v>
                </c:pt>
                <c:pt idx="238">
                  <c:v>333839</c:v>
                </c:pt>
                <c:pt idx="240">
                  <c:v>334099</c:v>
                </c:pt>
                <c:pt idx="241">
                  <c:v>334218</c:v>
                </c:pt>
                <c:pt idx="242">
                  <c:v>334283</c:v>
                </c:pt>
                <c:pt idx="243">
                  <c:v>334325</c:v>
                </c:pt>
                <c:pt idx="244">
                  <c:v>334368</c:v>
                </c:pt>
                <c:pt idx="245">
                  <c:v>334442</c:v>
                </c:pt>
                <c:pt idx="246">
                  <c:v>334594</c:v>
                </c:pt>
                <c:pt idx="247">
                  <c:v>334750</c:v>
                </c:pt>
                <c:pt idx="248">
                  <c:v>334885</c:v>
                </c:pt>
                <c:pt idx="249">
                  <c:v>335051</c:v>
                </c:pt>
                <c:pt idx="250">
                  <c:v>335122</c:v>
                </c:pt>
                <c:pt idx="251">
                  <c:v>335182</c:v>
                </c:pt>
                <c:pt idx="252">
                  <c:v>335198</c:v>
                </c:pt>
                <c:pt idx="253">
                  <c:v>335317</c:v>
                </c:pt>
                <c:pt idx="254">
                  <c:v>335460</c:v>
                </c:pt>
                <c:pt idx="255">
                  <c:v>335570</c:v>
                </c:pt>
                <c:pt idx="256">
                  <c:v>335589</c:v>
                </c:pt>
                <c:pt idx="257">
                  <c:v>335622</c:v>
                </c:pt>
                <c:pt idx="258">
                  <c:v>335835</c:v>
                </c:pt>
                <c:pt idx="259">
                  <c:v>336003</c:v>
                </c:pt>
                <c:pt idx="260">
                  <c:v>336203</c:v>
                </c:pt>
                <c:pt idx="261">
                  <c:v>336414</c:v>
                </c:pt>
                <c:pt idx="262">
                  <c:v>336543</c:v>
                </c:pt>
                <c:pt idx="263">
                  <c:v>336648</c:v>
                </c:pt>
                <c:pt idx="264">
                  <c:v>336755</c:v>
                </c:pt>
                <c:pt idx="265">
                  <c:v>336821</c:v>
                </c:pt>
                <c:pt idx="266">
                  <c:v>336872</c:v>
                </c:pt>
                <c:pt idx="267">
                  <c:v>337084</c:v>
                </c:pt>
                <c:pt idx="268">
                  <c:v>337202</c:v>
                </c:pt>
                <c:pt idx="269">
                  <c:v>337290</c:v>
                </c:pt>
                <c:pt idx="270">
                  <c:v>337391</c:v>
                </c:pt>
                <c:pt idx="271">
                  <c:v>337447</c:v>
                </c:pt>
                <c:pt idx="272">
                  <c:v>337542</c:v>
                </c:pt>
                <c:pt idx="273">
                  <c:v>337598</c:v>
                </c:pt>
                <c:pt idx="274">
                  <c:v>337751</c:v>
                </c:pt>
                <c:pt idx="275">
                  <c:v>337841</c:v>
                </c:pt>
                <c:pt idx="276">
                  <c:v>337918</c:v>
                </c:pt>
                <c:pt idx="277">
                  <c:v>338030</c:v>
                </c:pt>
                <c:pt idx="278">
                  <c:v>338199</c:v>
                </c:pt>
                <c:pt idx="279">
                  <c:v>338372</c:v>
                </c:pt>
                <c:pt idx="280">
                  <c:v>338426</c:v>
                </c:pt>
                <c:pt idx="281">
                  <c:v>338445</c:v>
                </c:pt>
                <c:pt idx="282">
                  <c:v>338602</c:v>
                </c:pt>
                <c:pt idx="283">
                  <c:v>338790</c:v>
                </c:pt>
                <c:pt idx="284">
                  <c:v>338874</c:v>
                </c:pt>
                <c:pt idx="285">
                  <c:v>338913</c:v>
                </c:pt>
                <c:pt idx="286">
                  <c:v>338948</c:v>
                </c:pt>
                <c:pt idx="287">
                  <c:v>338975</c:v>
                </c:pt>
                <c:pt idx="288">
                  <c:v>339100</c:v>
                </c:pt>
                <c:pt idx="289">
                  <c:v>339155</c:v>
                </c:pt>
                <c:pt idx="290">
                  <c:v>339198</c:v>
                </c:pt>
                <c:pt idx="291">
                  <c:v>339243</c:v>
                </c:pt>
                <c:pt idx="292">
                  <c:v>339275</c:v>
                </c:pt>
                <c:pt idx="293">
                  <c:v>339303</c:v>
                </c:pt>
                <c:pt idx="294">
                  <c:v>339323</c:v>
                </c:pt>
                <c:pt idx="295">
                  <c:v>339424</c:v>
                </c:pt>
                <c:pt idx="296">
                  <c:v>339497</c:v>
                </c:pt>
                <c:pt idx="297">
                  <c:v>339532</c:v>
                </c:pt>
                <c:pt idx="298">
                  <c:v>339562</c:v>
                </c:pt>
                <c:pt idx="300">
                  <c:v>339603</c:v>
                </c:pt>
                <c:pt idx="301">
                  <c:v>339611</c:v>
                </c:pt>
                <c:pt idx="302">
                  <c:v>339696</c:v>
                </c:pt>
                <c:pt idx="303">
                  <c:v>339721</c:v>
                </c:pt>
                <c:pt idx="304">
                  <c:v>339743</c:v>
                </c:pt>
                <c:pt idx="305">
                  <c:v>339765</c:v>
                </c:pt>
                <c:pt idx="306">
                  <c:v>339817</c:v>
                </c:pt>
                <c:pt idx="307">
                  <c:v>339867</c:v>
                </c:pt>
                <c:pt idx="308">
                  <c:v>339897</c:v>
                </c:pt>
                <c:pt idx="309">
                  <c:v>339962</c:v>
                </c:pt>
                <c:pt idx="310">
                  <c:v>340017</c:v>
                </c:pt>
                <c:pt idx="311">
                  <c:v>340200</c:v>
                </c:pt>
                <c:pt idx="312">
                  <c:v>340245</c:v>
                </c:pt>
                <c:pt idx="313">
                  <c:v>340271</c:v>
                </c:pt>
                <c:pt idx="314">
                  <c:v>340297</c:v>
                </c:pt>
                <c:pt idx="315">
                  <c:v>340329</c:v>
                </c:pt>
                <c:pt idx="316">
                  <c:v>340439</c:v>
                </c:pt>
                <c:pt idx="317">
                  <c:v>340529</c:v>
                </c:pt>
                <c:pt idx="318">
                  <c:v>340692</c:v>
                </c:pt>
                <c:pt idx="319">
                  <c:v>340838</c:v>
                </c:pt>
                <c:pt idx="320">
                  <c:v>340919</c:v>
                </c:pt>
                <c:pt idx="321">
                  <c:v>340989</c:v>
                </c:pt>
                <c:pt idx="322">
                  <c:v>341031</c:v>
                </c:pt>
                <c:pt idx="323">
                  <c:v>341068</c:v>
                </c:pt>
                <c:pt idx="324">
                  <c:v>341172</c:v>
                </c:pt>
                <c:pt idx="325">
                  <c:v>341235</c:v>
                </c:pt>
                <c:pt idx="326">
                  <c:v>341276</c:v>
                </c:pt>
                <c:pt idx="327">
                  <c:v>341291</c:v>
                </c:pt>
                <c:pt idx="328">
                  <c:v>341329</c:v>
                </c:pt>
                <c:pt idx="329">
                  <c:v>341380</c:v>
                </c:pt>
                <c:pt idx="330">
                  <c:v>341400</c:v>
                </c:pt>
                <c:pt idx="331">
                  <c:v>341496</c:v>
                </c:pt>
                <c:pt idx="332">
                  <c:v>341708</c:v>
                </c:pt>
                <c:pt idx="333">
                  <c:v>341797</c:v>
                </c:pt>
                <c:pt idx="334">
                  <c:v>341855</c:v>
                </c:pt>
                <c:pt idx="335">
                  <c:v>341901</c:v>
                </c:pt>
                <c:pt idx="336">
                  <c:v>341973</c:v>
                </c:pt>
                <c:pt idx="337">
                  <c:v>342015</c:v>
                </c:pt>
                <c:pt idx="338">
                  <c:v>342056</c:v>
                </c:pt>
                <c:pt idx="339">
                  <c:v>342081</c:v>
                </c:pt>
                <c:pt idx="340">
                  <c:v>342100</c:v>
                </c:pt>
                <c:pt idx="341">
                  <c:v>342132</c:v>
                </c:pt>
                <c:pt idx="342">
                  <c:v>342169</c:v>
                </c:pt>
                <c:pt idx="343">
                  <c:v>342189</c:v>
                </c:pt>
                <c:pt idx="344">
                  <c:v>342210</c:v>
                </c:pt>
                <c:pt idx="345">
                  <c:v>342225</c:v>
                </c:pt>
                <c:pt idx="346">
                  <c:v>342257</c:v>
                </c:pt>
                <c:pt idx="347">
                  <c:v>342265</c:v>
                </c:pt>
                <c:pt idx="348">
                  <c:v>342287</c:v>
                </c:pt>
                <c:pt idx="349">
                  <c:v>342306</c:v>
                </c:pt>
                <c:pt idx="350">
                  <c:v>342356</c:v>
                </c:pt>
                <c:pt idx="351">
                  <c:v>342392</c:v>
                </c:pt>
                <c:pt idx="352">
                  <c:v>342479</c:v>
                </c:pt>
                <c:pt idx="353">
                  <c:v>342569</c:v>
                </c:pt>
                <c:pt idx="354">
                  <c:v>342632</c:v>
                </c:pt>
                <c:pt idx="355">
                  <c:v>342656</c:v>
                </c:pt>
                <c:pt idx="356">
                  <c:v>342694</c:v>
                </c:pt>
                <c:pt idx="357">
                  <c:v>342718</c:v>
                </c:pt>
                <c:pt idx="358">
                  <c:v>342724</c:v>
                </c:pt>
                <c:pt idx="360">
                  <c:v>342786</c:v>
                </c:pt>
                <c:pt idx="361">
                  <c:v>342845</c:v>
                </c:pt>
                <c:pt idx="362">
                  <c:v>342882</c:v>
                </c:pt>
                <c:pt idx="363">
                  <c:v>342923</c:v>
                </c:pt>
                <c:pt idx="364">
                  <c:v>342980</c:v>
                </c:pt>
                <c:pt idx="365">
                  <c:v>342986</c:v>
                </c:pt>
                <c:pt idx="366">
                  <c:v>342996</c:v>
                </c:pt>
                <c:pt idx="367">
                  <c:v>343000</c:v>
                </c:pt>
                <c:pt idx="368">
                  <c:v>343015</c:v>
                </c:pt>
                <c:pt idx="369">
                  <c:v>343034</c:v>
                </c:pt>
                <c:pt idx="370">
                  <c:v>343061</c:v>
                </c:pt>
                <c:pt idx="371">
                  <c:v>343111</c:v>
                </c:pt>
                <c:pt idx="372">
                  <c:v>343162</c:v>
                </c:pt>
                <c:pt idx="373">
                  <c:v>343194</c:v>
                </c:pt>
                <c:pt idx="374">
                  <c:v>343248</c:v>
                </c:pt>
                <c:pt idx="375">
                  <c:v>343313</c:v>
                </c:pt>
                <c:pt idx="376">
                  <c:v>343419</c:v>
                </c:pt>
                <c:pt idx="377">
                  <c:v>343502</c:v>
                </c:pt>
                <c:pt idx="378">
                  <c:v>343791</c:v>
                </c:pt>
                <c:pt idx="379">
                  <c:v>343999</c:v>
                </c:pt>
                <c:pt idx="380">
                  <c:v>344244</c:v>
                </c:pt>
                <c:pt idx="381">
                  <c:v>344933</c:v>
                </c:pt>
                <c:pt idx="382">
                  <c:v>346082</c:v>
                </c:pt>
                <c:pt idx="383">
                  <c:v>346364</c:v>
                </c:pt>
                <c:pt idx="384">
                  <c:v>346509</c:v>
                </c:pt>
                <c:pt idx="385">
                  <c:v>346563</c:v>
                </c:pt>
                <c:pt idx="386">
                  <c:v>346628</c:v>
                </c:pt>
                <c:pt idx="387">
                  <c:v>346816</c:v>
                </c:pt>
                <c:pt idx="388">
                  <c:v>347185</c:v>
                </c:pt>
                <c:pt idx="389">
                  <c:v>347369</c:v>
                </c:pt>
                <c:pt idx="390">
                  <c:v>347461</c:v>
                </c:pt>
                <c:pt idx="391">
                  <c:v>347522</c:v>
                </c:pt>
                <c:pt idx="392">
                  <c:v>347574</c:v>
                </c:pt>
                <c:pt idx="393">
                  <c:v>347600</c:v>
                </c:pt>
                <c:pt idx="394">
                  <c:v>347676</c:v>
                </c:pt>
              </c:numCache>
            </c:numRef>
          </c:val>
          <c:smooth val="0"/>
          <c:extLst>
            <c:ext xmlns:c16="http://schemas.microsoft.com/office/drawing/2014/chart" uri="{C3380CC4-5D6E-409C-BE32-E72D297353CC}">
              <c16:uniqueId val="{00000000-7EE7-4823-8A2F-182109B1E429}"/>
            </c:ext>
          </c:extLst>
        </c:ser>
        <c:dLbls>
          <c:showLegendKey val="0"/>
          <c:showVal val="0"/>
          <c:showCatName val="0"/>
          <c:showSerName val="0"/>
          <c:showPercent val="0"/>
          <c:showBubbleSize val="0"/>
        </c:dLbls>
        <c:smooth val="0"/>
        <c:axId val="247346152"/>
        <c:axId val="247344184"/>
      </c:lineChart>
      <c:catAx>
        <c:axId val="247346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344184"/>
        <c:crosses val="autoZero"/>
        <c:auto val="1"/>
        <c:lblAlgn val="ctr"/>
        <c:lblOffset val="100"/>
        <c:noMultiLvlLbl val="0"/>
      </c:catAx>
      <c:valAx>
        <c:axId val="247344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346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INAS NACHT</c:v>
                </c:pt>
              </c:strCache>
            </c:strRef>
          </c:tx>
          <c:spPr>
            <a:ln w="28575" cap="rnd">
              <a:solidFill>
                <a:schemeClr val="accent1"/>
              </a:solidFill>
              <a:round/>
            </a:ln>
            <a:effectLst/>
          </c:spPr>
          <c:marker>
            <c:symbol val="none"/>
          </c:marker>
          <c:cat>
            <c:strRef>
              <c:f>Sheet1!$A$2:$A$396</c:f>
              <c:strCache>
                <c:ptCount val="395"/>
                <c:pt idx="0">
                  <c:v>01.06.2016</c:v>
                </c:pt>
                <c:pt idx="1">
                  <c:v>02.06.2016</c:v>
                </c:pt>
                <c:pt idx="2">
                  <c:v>03.06.2016</c:v>
                </c:pt>
                <c:pt idx="3">
                  <c:v>04.06.2016</c:v>
                </c:pt>
                <c:pt idx="4">
                  <c:v>05.06.2016</c:v>
                </c:pt>
                <c:pt idx="5">
                  <c:v>06.06.2016</c:v>
                </c:pt>
                <c:pt idx="6">
                  <c:v>07.06.2016</c:v>
                </c:pt>
                <c:pt idx="7">
                  <c:v>08.06.2016</c:v>
                </c:pt>
                <c:pt idx="8">
                  <c:v>09.06.2016</c:v>
                </c:pt>
                <c:pt idx="9">
                  <c:v>10.06.2016</c:v>
                </c:pt>
                <c:pt idx="10">
                  <c:v>11.06.2016</c:v>
                </c:pt>
                <c:pt idx="11">
                  <c:v>12.06.2016</c:v>
                </c:pt>
                <c:pt idx="12">
                  <c:v>13.06.2016</c:v>
                </c:pt>
                <c:pt idx="13">
                  <c:v>14.06.2016</c:v>
                </c:pt>
                <c:pt idx="14">
                  <c:v>15.06.2016</c:v>
                </c:pt>
                <c:pt idx="15">
                  <c:v>16.06.2016</c:v>
                </c:pt>
                <c:pt idx="16">
                  <c:v>17.06.2016</c:v>
                </c:pt>
                <c:pt idx="17">
                  <c:v>18.06.2016</c:v>
                </c:pt>
                <c:pt idx="18">
                  <c:v>19.06.2016</c:v>
                </c:pt>
                <c:pt idx="19">
                  <c:v>20.06.2016</c:v>
                </c:pt>
                <c:pt idx="20">
                  <c:v>21.06.2016</c:v>
                </c:pt>
                <c:pt idx="21">
                  <c:v>22.06.2016</c:v>
                </c:pt>
                <c:pt idx="22">
                  <c:v>23.06.2016</c:v>
                </c:pt>
                <c:pt idx="23">
                  <c:v>24.06.2016</c:v>
                </c:pt>
                <c:pt idx="24">
                  <c:v>25.06.2016</c:v>
                </c:pt>
                <c:pt idx="25">
                  <c:v>26.06.2016</c:v>
                </c:pt>
                <c:pt idx="26">
                  <c:v>27.06.2016</c:v>
                </c:pt>
                <c:pt idx="27">
                  <c:v>28.06.2016</c:v>
                </c:pt>
                <c:pt idx="28">
                  <c:v>29.06.2016</c:v>
                </c:pt>
                <c:pt idx="29">
                  <c:v>30.06.2016</c:v>
                </c:pt>
                <c:pt idx="30">
                  <c:v>01.07.2016</c:v>
                </c:pt>
                <c:pt idx="31">
                  <c:v>02.07.2016</c:v>
                </c:pt>
                <c:pt idx="32">
                  <c:v>03.07.2016</c:v>
                </c:pt>
                <c:pt idx="33">
                  <c:v>04.07.2016</c:v>
                </c:pt>
                <c:pt idx="34">
                  <c:v>05.07.2016</c:v>
                </c:pt>
                <c:pt idx="35">
                  <c:v>06.07.2016</c:v>
                </c:pt>
                <c:pt idx="36">
                  <c:v>07.07.2016</c:v>
                </c:pt>
                <c:pt idx="37">
                  <c:v>08.07.2016</c:v>
                </c:pt>
                <c:pt idx="38">
                  <c:v>09.07.2016</c:v>
                </c:pt>
                <c:pt idx="39">
                  <c:v>10.07.2016</c:v>
                </c:pt>
                <c:pt idx="40">
                  <c:v>11.07.2016</c:v>
                </c:pt>
                <c:pt idx="41">
                  <c:v>12.07.2016</c:v>
                </c:pt>
                <c:pt idx="42">
                  <c:v>13.07.2016</c:v>
                </c:pt>
                <c:pt idx="43">
                  <c:v>14.07.2016</c:v>
                </c:pt>
                <c:pt idx="44">
                  <c:v>15.07.2016</c:v>
                </c:pt>
                <c:pt idx="45">
                  <c:v>16.07.2016</c:v>
                </c:pt>
                <c:pt idx="46">
                  <c:v>17.07.2016</c:v>
                </c:pt>
                <c:pt idx="47">
                  <c:v>18.07.2016</c:v>
                </c:pt>
                <c:pt idx="48">
                  <c:v>19.07.2016</c:v>
                </c:pt>
                <c:pt idx="49">
                  <c:v>20.07.2016</c:v>
                </c:pt>
                <c:pt idx="50">
                  <c:v>21.07.2016</c:v>
                </c:pt>
                <c:pt idx="51">
                  <c:v>22.07.2016</c:v>
                </c:pt>
                <c:pt idx="52">
                  <c:v>23.07.2016</c:v>
                </c:pt>
                <c:pt idx="53">
                  <c:v>24.07.2016</c:v>
                </c:pt>
                <c:pt idx="54">
                  <c:v>25.07.2016</c:v>
                </c:pt>
                <c:pt idx="55">
                  <c:v>26.07.2016</c:v>
                </c:pt>
                <c:pt idx="56">
                  <c:v>27.07.2016</c:v>
                </c:pt>
                <c:pt idx="57">
                  <c:v>28.07.2016</c:v>
                </c:pt>
                <c:pt idx="58">
                  <c:v>29.07.2016</c:v>
                </c:pt>
                <c:pt idx="59">
                  <c:v>30.07.2016</c:v>
                </c:pt>
                <c:pt idx="60">
                  <c:v>31.07.2016</c:v>
                </c:pt>
                <c:pt idx="61">
                  <c:v>01.08.2016</c:v>
                </c:pt>
                <c:pt idx="62">
                  <c:v>02.08.2016</c:v>
                </c:pt>
                <c:pt idx="63">
                  <c:v>03.08.2016</c:v>
                </c:pt>
                <c:pt idx="64">
                  <c:v>04.08.2016</c:v>
                </c:pt>
                <c:pt idx="65">
                  <c:v>05.08.2016</c:v>
                </c:pt>
                <c:pt idx="66">
                  <c:v>06.08.2016</c:v>
                </c:pt>
                <c:pt idx="67">
                  <c:v>07.08.2016</c:v>
                </c:pt>
                <c:pt idx="68">
                  <c:v>08.08.2016</c:v>
                </c:pt>
                <c:pt idx="69">
                  <c:v>09.08.2016</c:v>
                </c:pt>
                <c:pt idx="70">
                  <c:v>10.08.2016</c:v>
                </c:pt>
                <c:pt idx="71">
                  <c:v>11.08.2016</c:v>
                </c:pt>
                <c:pt idx="72">
                  <c:v>12.08.2016</c:v>
                </c:pt>
                <c:pt idx="73">
                  <c:v>13.08.2016</c:v>
                </c:pt>
                <c:pt idx="74">
                  <c:v>14.08.2016</c:v>
                </c:pt>
                <c:pt idx="75">
                  <c:v>15.08.2016</c:v>
                </c:pt>
                <c:pt idx="76">
                  <c:v>16.08.2016</c:v>
                </c:pt>
                <c:pt idx="77">
                  <c:v>17.08.2016</c:v>
                </c:pt>
                <c:pt idx="78">
                  <c:v>18.08.2016</c:v>
                </c:pt>
                <c:pt idx="79">
                  <c:v>19.08.2016</c:v>
                </c:pt>
                <c:pt idx="80">
                  <c:v>20.08.2016</c:v>
                </c:pt>
                <c:pt idx="81">
                  <c:v>21.08.2016</c:v>
                </c:pt>
                <c:pt idx="82">
                  <c:v>22.08.2016</c:v>
                </c:pt>
                <c:pt idx="83">
                  <c:v>23.08.2016</c:v>
                </c:pt>
                <c:pt idx="84">
                  <c:v>24.08.2016</c:v>
                </c:pt>
                <c:pt idx="85">
                  <c:v>25.08.2016</c:v>
                </c:pt>
                <c:pt idx="86">
                  <c:v>26.08.2016</c:v>
                </c:pt>
                <c:pt idx="87">
                  <c:v>27.08.2016</c:v>
                </c:pt>
                <c:pt idx="88">
                  <c:v>28.08.2016</c:v>
                </c:pt>
                <c:pt idx="89">
                  <c:v>29.08.2016</c:v>
                </c:pt>
                <c:pt idx="90">
                  <c:v>30.08.2016</c:v>
                </c:pt>
                <c:pt idx="91">
                  <c:v>31.08.2016</c:v>
                </c:pt>
                <c:pt idx="92">
                  <c:v>01.09.2016</c:v>
                </c:pt>
                <c:pt idx="93">
                  <c:v>02.09.2016</c:v>
                </c:pt>
                <c:pt idx="94">
                  <c:v>03.09.2016</c:v>
                </c:pt>
                <c:pt idx="95">
                  <c:v>04.09.2016</c:v>
                </c:pt>
                <c:pt idx="96">
                  <c:v>05.09.2016</c:v>
                </c:pt>
                <c:pt idx="97">
                  <c:v>06.09.2016</c:v>
                </c:pt>
                <c:pt idx="98">
                  <c:v>07.09.2016</c:v>
                </c:pt>
                <c:pt idx="99">
                  <c:v>08.09.2016</c:v>
                </c:pt>
                <c:pt idx="100">
                  <c:v>09.09.2016</c:v>
                </c:pt>
                <c:pt idx="101">
                  <c:v>10.09.2016</c:v>
                </c:pt>
                <c:pt idx="102">
                  <c:v>11.09.2016</c:v>
                </c:pt>
                <c:pt idx="103">
                  <c:v>12.09.2016</c:v>
                </c:pt>
                <c:pt idx="104">
                  <c:v>13.09.2016</c:v>
                </c:pt>
                <c:pt idx="105">
                  <c:v>14.09.2016</c:v>
                </c:pt>
                <c:pt idx="106">
                  <c:v>15.09.2016</c:v>
                </c:pt>
                <c:pt idx="107">
                  <c:v>16.09.2016</c:v>
                </c:pt>
                <c:pt idx="108">
                  <c:v>17.09.2016</c:v>
                </c:pt>
                <c:pt idx="109">
                  <c:v>18.09.2016</c:v>
                </c:pt>
                <c:pt idx="110">
                  <c:v>19.09.2016</c:v>
                </c:pt>
                <c:pt idx="111">
                  <c:v>20.09.2016</c:v>
                </c:pt>
                <c:pt idx="112">
                  <c:v>21.09.2016</c:v>
                </c:pt>
                <c:pt idx="113">
                  <c:v>22.09.2016</c:v>
                </c:pt>
                <c:pt idx="114">
                  <c:v>23.09.2016</c:v>
                </c:pt>
                <c:pt idx="115">
                  <c:v>24.09.2016</c:v>
                </c:pt>
                <c:pt idx="116">
                  <c:v>25.09.2016</c:v>
                </c:pt>
                <c:pt idx="117">
                  <c:v>26.09.2016</c:v>
                </c:pt>
                <c:pt idx="118">
                  <c:v>27.09.2016</c:v>
                </c:pt>
                <c:pt idx="119">
                  <c:v>28.09.2016</c:v>
                </c:pt>
                <c:pt idx="120">
                  <c:v>29.09.2016</c:v>
                </c:pt>
                <c:pt idx="121">
                  <c:v>30.09.2016</c:v>
                </c:pt>
                <c:pt idx="122">
                  <c:v>01.10.2016</c:v>
                </c:pt>
                <c:pt idx="123">
                  <c:v>02.10.2016</c:v>
                </c:pt>
                <c:pt idx="124">
                  <c:v>03.10.2016</c:v>
                </c:pt>
                <c:pt idx="125">
                  <c:v>04.10.2016</c:v>
                </c:pt>
                <c:pt idx="126">
                  <c:v>05.10.2016</c:v>
                </c:pt>
                <c:pt idx="127">
                  <c:v>06.10.2016</c:v>
                </c:pt>
                <c:pt idx="128">
                  <c:v>07.10.2016</c:v>
                </c:pt>
                <c:pt idx="129">
                  <c:v>08.10.2016</c:v>
                </c:pt>
                <c:pt idx="130">
                  <c:v>09.10.2016</c:v>
                </c:pt>
                <c:pt idx="131">
                  <c:v>10.10.2016</c:v>
                </c:pt>
                <c:pt idx="132">
                  <c:v>11.10.2016</c:v>
                </c:pt>
                <c:pt idx="133">
                  <c:v>12.10.2016</c:v>
                </c:pt>
                <c:pt idx="134">
                  <c:v>13.10.2016</c:v>
                </c:pt>
                <c:pt idx="135">
                  <c:v>14.10.2016</c:v>
                </c:pt>
                <c:pt idx="136">
                  <c:v>15.10.2016</c:v>
                </c:pt>
                <c:pt idx="137">
                  <c:v>16.10.2016</c:v>
                </c:pt>
                <c:pt idx="138">
                  <c:v>17.10.2016</c:v>
                </c:pt>
                <c:pt idx="139">
                  <c:v>18.10.2016</c:v>
                </c:pt>
                <c:pt idx="140">
                  <c:v>19.10.2016</c:v>
                </c:pt>
                <c:pt idx="141">
                  <c:v>20.10.2016</c:v>
                </c:pt>
                <c:pt idx="142">
                  <c:v>21.10.2016</c:v>
                </c:pt>
                <c:pt idx="143">
                  <c:v>22.10.2016</c:v>
                </c:pt>
                <c:pt idx="144">
                  <c:v>23.10.2016</c:v>
                </c:pt>
                <c:pt idx="145">
                  <c:v>24.10.2016</c:v>
                </c:pt>
                <c:pt idx="146">
                  <c:v>25.10.2016</c:v>
                </c:pt>
                <c:pt idx="147">
                  <c:v>26.10.2016</c:v>
                </c:pt>
                <c:pt idx="148">
                  <c:v>27.10.2016</c:v>
                </c:pt>
                <c:pt idx="149">
                  <c:v>28.10.2016</c:v>
                </c:pt>
                <c:pt idx="150">
                  <c:v>29.10.2016</c:v>
                </c:pt>
                <c:pt idx="151">
                  <c:v>30.10.2016</c:v>
                </c:pt>
                <c:pt idx="152">
                  <c:v>31.10.2016</c:v>
                </c:pt>
                <c:pt idx="153">
                  <c:v>01.11.2016</c:v>
                </c:pt>
                <c:pt idx="154">
                  <c:v>02.11.2016</c:v>
                </c:pt>
                <c:pt idx="155">
                  <c:v>03.11.2016</c:v>
                </c:pt>
                <c:pt idx="156">
                  <c:v>04.11.2016</c:v>
                </c:pt>
                <c:pt idx="157">
                  <c:v>05.11.2016</c:v>
                </c:pt>
                <c:pt idx="158">
                  <c:v>06.11.2016</c:v>
                </c:pt>
                <c:pt idx="159">
                  <c:v>07.11.2016</c:v>
                </c:pt>
                <c:pt idx="160">
                  <c:v>08.11.2016</c:v>
                </c:pt>
                <c:pt idx="161">
                  <c:v>09.11.2016</c:v>
                </c:pt>
                <c:pt idx="162">
                  <c:v>10.11.2016</c:v>
                </c:pt>
                <c:pt idx="163">
                  <c:v>11.11.2016</c:v>
                </c:pt>
                <c:pt idx="164">
                  <c:v>12.11.2016</c:v>
                </c:pt>
                <c:pt idx="165">
                  <c:v>13.11.2016</c:v>
                </c:pt>
                <c:pt idx="166">
                  <c:v>14.11.2016</c:v>
                </c:pt>
                <c:pt idx="167">
                  <c:v>15.11.2016</c:v>
                </c:pt>
                <c:pt idx="168">
                  <c:v>16.11.2016</c:v>
                </c:pt>
                <c:pt idx="169">
                  <c:v>17.11.2016</c:v>
                </c:pt>
                <c:pt idx="170">
                  <c:v>18.11.2016</c:v>
                </c:pt>
                <c:pt idx="171">
                  <c:v>19.11.2016</c:v>
                </c:pt>
                <c:pt idx="172">
                  <c:v>20.11.2016</c:v>
                </c:pt>
                <c:pt idx="173">
                  <c:v>21.11.2016</c:v>
                </c:pt>
                <c:pt idx="174">
                  <c:v>22.11.2016</c:v>
                </c:pt>
                <c:pt idx="175">
                  <c:v>23.11.2016</c:v>
                </c:pt>
                <c:pt idx="176">
                  <c:v>24.11.2016</c:v>
                </c:pt>
                <c:pt idx="177">
                  <c:v>25.11.2016</c:v>
                </c:pt>
                <c:pt idx="178">
                  <c:v>26.11.2016</c:v>
                </c:pt>
                <c:pt idx="179">
                  <c:v>27.11.2016</c:v>
                </c:pt>
                <c:pt idx="180">
                  <c:v>28.11.2016</c:v>
                </c:pt>
                <c:pt idx="181">
                  <c:v>29.11.2016</c:v>
                </c:pt>
                <c:pt idx="182">
                  <c:v>30.11.2016</c:v>
                </c:pt>
                <c:pt idx="183">
                  <c:v>01.12.2016</c:v>
                </c:pt>
                <c:pt idx="184">
                  <c:v>02.12.2016</c:v>
                </c:pt>
                <c:pt idx="185">
                  <c:v>03.12.2016</c:v>
                </c:pt>
                <c:pt idx="186">
                  <c:v>04.12.2016</c:v>
                </c:pt>
                <c:pt idx="187">
                  <c:v>05.12.2016</c:v>
                </c:pt>
                <c:pt idx="188">
                  <c:v>06.12.2016</c:v>
                </c:pt>
                <c:pt idx="189">
                  <c:v>07.12.2016</c:v>
                </c:pt>
                <c:pt idx="190">
                  <c:v>08.12.2016</c:v>
                </c:pt>
                <c:pt idx="191">
                  <c:v>09.12.2016</c:v>
                </c:pt>
                <c:pt idx="192">
                  <c:v>10.12.2016</c:v>
                </c:pt>
                <c:pt idx="193">
                  <c:v>11.12.2016</c:v>
                </c:pt>
                <c:pt idx="194">
                  <c:v>12.12.2016</c:v>
                </c:pt>
                <c:pt idx="195">
                  <c:v>13.12.2016</c:v>
                </c:pt>
                <c:pt idx="196">
                  <c:v>14.12.2016</c:v>
                </c:pt>
                <c:pt idx="197">
                  <c:v>15.12.2016</c:v>
                </c:pt>
                <c:pt idx="198">
                  <c:v>16.12.2016</c:v>
                </c:pt>
                <c:pt idx="199">
                  <c:v>17.12.2016</c:v>
                </c:pt>
                <c:pt idx="200">
                  <c:v>18.12.2016</c:v>
                </c:pt>
                <c:pt idx="201">
                  <c:v>19.12.2016</c:v>
                </c:pt>
                <c:pt idx="202">
                  <c:v>20.12.2016</c:v>
                </c:pt>
                <c:pt idx="203">
                  <c:v>21.12.2016</c:v>
                </c:pt>
                <c:pt idx="204">
                  <c:v>22.12.2016</c:v>
                </c:pt>
                <c:pt idx="205">
                  <c:v>23.12.2016</c:v>
                </c:pt>
                <c:pt idx="206">
                  <c:v>24.12.2016</c:v>
                </c:pt>
                <c:pt idx="207">
                  <c:v>25.12.2016</c:v>
                </c:pt>
                <c:pt idx="208">
                  <c:v>26.12.2016</c:v>
                </c:pt>
                <c:pt idx="209">
                  <c:v>27.12.2016</c:v>
                </c:pt>
                <c:pt idx="210">
                  <c:v>28.12.2016</c:v>
                </c:pt>
                <c:pt idx="211">
                  <c:v>29.12.2016</c:v>
                </c:pt>
                <c:pt idx="212">
                  <c:v>30.12.2016</c:v>
                </c:pt>
                <c:pt idx="213">
                  <c:v>31.12.2016</c:v>
                </c:pt>
                <c:pt idx="214">
                  <c:v>01.01.2017</c:v>
                </c:pt>
                <c:pt idx="215">
                  <c:v>02.01.2017</c:v>
                </c:pt>
                <c:pt idx="216">
                  <c:v>03.01.2017</c:v>
                </c:pt>
                <c:pt idx="217">
                  <c:v>04.01.2017</c:v>
                </c:pt>
                <c:pt idx="218">
                  <c:v>05.01.2017</c:v>
                </c:pt>
                <c:pt idx="219">
                  <c:v>06.01.2017</c:v>
                </c:pt>
                <c:pt idx="220">
                  <c:v>07.01.2017</c:v>
                </c:pt>
                <c:pt idx="221">
                  <c:v>08.01.2017</c:v>
                </c:pt>
                <c:pt idx="222">
                  <c:v>09.01.2017</c:v>
                </c:pt>
                <c:pt idx="223">
                  <c:v>10.01.2017</c:v>
                </c:pt>
                <c:pt idx="224">
                  <c:v>11.01.2017</c:v>
                </c:pt>
                <c:pt idx="225">
                  <c:v>12.01.2017</c:v>
                </c:pt>
                <c:pt idx="226">
                  <c:v>13.01.2017</c:v>
                </c:pt>
                <c:pt idx="227">
                  <c:v>14.01.2017</c:v>
                </c:pt>
                <c:pt idx="228">
                  <c:v>15.01.2017</c:v>
                </c:pt>
                <c:pt idx="229">
                  <c:v>16.01.2017</c:v>
                </c:pt>
                <c:pt idx="230">
                  <c:v>17.01.2017</c:v>
                </c:pt>
                <c:pt idx="231">
                  <c:v>18.01.2017</c:v>
                </c:pt>
                <c:pt idx="232">
                  <c:v>19.01.2017</c:v>
                </c:pt>
                <c:pt idx="233">
                  <c:v>20.01.2017</c:v>
                </c:pt>
                <c:pt idx="234">
                  <c:v>21.01.2017</c:v>
                </c:pt>
                <c:pt idx="235">
                  <c:v>22.01.2017</c:v>
                </c:pt>
                <c:pt idx="236">
                  <c:v>23.01.2017</c:v>
                </c:pt>
                <c:pt idx="237">
                  <c:v>24.01.2017</c:v>
                </c:pt>
                <c:pt idx="238">
                  <c:v>25.01.2017</c:v>
                </c:pt>
                <c:pt idx="239">
                  <c:v>26.01.2017</c:v>
                </c:pt>
                <c:pt idx="240">
                  <c:v>27.01.2017</c:v>
                </c:pt>
                <c:pt idx="241">
                  <c:v>28.01.2017</c:v>
                </c:pt>
                <c:pt idx="242">
                  <c:v>29.01.2017</c:v>
                </c:pt>
                <c:pt idx="243">
                  <c:v>30.01.2017</c:v>
                </c:pt>
                <c:pt idx="244">
                  <c:v>31.01.2017</c:v>
                </c:pt>
                <c:pt idx="245">
                  <c:v>01.02.2017</c:v>
                </c:pt>
                <c:pt idx="246">
                  <c:v>02.02.2017</c:v>
                </c:pt>
                <c:pt idx="247">
                  <c:v>03.02.2017</c:v>
                </c:pt>
                <c:pt idx="248">
                  <c:v>04.02.2017</c:v>
                </c:pt>
                <c:pt idx="249">
                  <c:v>05.02.2017</c:v>
                </c:pt>
                <c:pt idx="250">
                  <c:v>06.02.2017</c:v>
                </c:pt>
                <c:pt idx="251">
                  <c:v>07.02.2017</c:v>
                </c:pt>
                <c:pt idx="252">
                  <c:v>08.02.2017</c:v>
                </c:pt>
                <c:pt idx="253">
                  <c:v>09.02.2017</c:v>
                </c:pt>
                <c:pt idx="254">
                  <c:v>10.02.2017</c:v>
                </c:pt>
                <c:pt idx="255">
                  <c:v>11.02.2017</c:v>
                </c:pt>
                <c:pt idx="256">
                  <c:v>12.02.2017</c:v>
                </c:pt>
                <c:pt idx="257">
                  <c:v>13.02.2017</c:v>
                </c:pt>
                <c:pt idx="258">
                  <c:v>14.02.2017</c:v>
                </c:pt>
                <c:pt idx="259">
                  <c:v>15.02.2017</c:v>
                </c:pt>
                <c:pt idx="260">
                  <c:v>16.02.2017</c:v>
                </c:pt>
                <c:pt idx="261">
                  <c:v>17.02.2017</c:v>
                </c:pt>
                <c:pt idx="262">
                  <c:v>18.02.2017</c:v>
                </c:pt>
                <c:pt idx="263">
                  <c:v>19.02.2017</c:v>
                </c:pt>
                <c:pt idx="264">
                  <c:v>20.02.2017</c:v>
                </c:pt>
                <c:pt idx="265">
                  <c:v>21.02.2017</c:v>
                </c:pt>
                <c:pt idx="266">
                  <c:v>22.02.2017</c:v>
                </c:pt>
                <c:pt idx="267">
                  <c:v>23.02.2017</c:v>
                </c:pt>
                <c:pt idx="268">
                  <c:v>24.02.2017</c:v>
                </c:pt>
                <c:pt idx="269">
                  <c:v>25.02.2017</c:v>
                </c:pt>
                <c:pt idx="270">
                  <c:v>26.02.2017</c:v>
                </c:pt>
                <c:pt idx="271">
                  <c:v>27.02.2017</c:v>
                </c:pt>
                <c:pt idx="272">
                  <c:v>28.02.2017</c:v>
                </c:pt>
                <c:pt idx="273">
                  <c:v>01.03.2017</c:v>
                </c:pt>
                <c:pt idx="274">
                  <c:v>02.03.2017</c:v>
                </c:pt>
                <c:pt idx="275">
                  <c:v>03.03.2017</c:v>
                </c:pt>
                <c:pt idx="276">
                  <c:v>04.03.2017</c:v>
                </c:pt>
                <c:pt idx="277">
                  <c:v>05.03.2017</c:v>
                </c:pt>
                <c:pt idx="278">
                  <c:v>06.03.2017</c:v>
                </c:pt>
                <c:pt idx="279">
                  <c:v>07.03.2017</c:v>
                </c:pt>
                <c:pt idx="280">
                  <c:v>08.03.2017</c:v>
                </c:pt>
                <c:pt idx="281">
                  <c:v>09.03.2017</c:v>
                </c:pt>
                <c:pt idx="282">
                  <c:v>10.03.2017</c:v>
                </c:pt>
                <c:pt idx="283">
                  <c:v>11.03.2017</c:v>
                </c:pt>
                <c:pt idx="284">
                  <c:v>12.03.2017</c:v>
                </c:pt>
                <c:pt idx="285">
                  <c:v>13.03.2017</c:v>
                </c:pt>
                <c:pt idx="286">
                  <c:v>14.03.2017</c:v>
                </c:pt>
                <c:pt idx="287">
                  <c:v>15.03.2017</c:v>
                </c:pt>
                <c:pt idx="288">
                  <c:v>16.03.2017</c:v>
                </c:pt>
                <c:pt idx="289">
                  <c:v>17.03.2017</c:v>
                </c:pt>
                <c:pt idx="290">
                  <c:v>18.03.2017</c:v>
                </c:pt>
                <c:pt idx="291">
                  <c:v>19.03.2017</c:v>
                </c:pt>
                <c:pt idx="292">
                  <c:v>20.03.2017</c:v>
                </c:pt>
                <c:pt idx="293">
                  <c:v>21.03.2017</c:v>
                </c:pt>
                <c:pt idx="294">
                  <c:v>22.03.2017</c:v>
                </c:pt>
                <c:pt idx="295">
                  <c:v>23.03.2017</c:v>
                </c:pt>
                <c:pt idx="296">
                  <c:v>24.03.2017</c:v>
                </c:pt>
                <c:pt idx="297">
                  <c:v>25.03.2017</c:v>
                </c:pt>
                <c:pt idx="298">
                  <c:v>26.03.2017</c:v>
                </c:pt>
                <c:pt idx="299">
                  <c:v>27.03.2017</c:v>
                </c:pt>
                <c:pt idx="300">
                  <c:v>28.03.2017</c:v>
                </c:pt>
                <c:pt idx="301">
                  <c:v>29.03.2017</c:v>
                </c:pt>
                <c:pt idx="302">
                  <c:v>30.03.2017</c:v>
                </c:pt>
                <c:pt idx="303">
                  <c:v>31.03.2017</c:v>
                </c:pt>
                <c:pt idx="304">
                  <c:v>01.04.2017</c:v>
                </c:pt>
                <c:pt idx="305">
                  <c:v>02.04.2017</c:v>
                </c:pt>
                <c:pt idx="306">
                  <c:v>03.04.2017</c:v>
                </c:pt>
                <c:pt idx="307">
                  <c:v>04.04.2017</c:v>
                </c:pt>
                <c:pt idx="308">
                  <c:v>05.04.2017</c:v>
                </c:pt>
                <c:pt idx="309">
                  <c:v>06.04.2017</c:v>
                </c:pt>
                <c:pt idx="310">
                  <c:v>07.04.2017</c:v>
                </c:pt>
                <c:pt idx="311">
                  <c:v>08.04.2017</c:v>
                </c:pt>
                <c:pt idx="312">
                  <c:v>09.04.2017</c:v>
                </c:pt>
                <c:pt idx="313">
                  <c:v>10.04.2017</c:v>
                </c:pt>
                <c:pt idx="314">
                  <c:v>11.04.2017</c:v>
                </c:pt>
                <c:pt idx="315">
                  <c:v>12.04.2017</c:v>
                </c:pt>
                <c:pt idx="316">
                  <c:v>13.04.2017</c:v>
                </c:pt>
                <c:pt idx="317">
                  <c:v>14.04.2017</c:v>
                </c:pt>
                <c:pt idx="318">
                  <c:v>15.04.2017</c:v>
                </c:pt>
                <c:pt idx="319">
                  <c:v>16.04.2017</c:v>
                </c:pt>
                <c:pt idx="320">
                  <c:v>17.04.2017</c:v>
                </c:pt>
                <c:pt idx="321">
                  <c:v>18.04.2017</c:v>
                </c:pt>
                <c:pt idx="322">
                  <c:v>19.04.2017</c:v>
                </c:pt>
                <c:pt idx="323">
                  <c:v>20.04.2017</c:v>
                </c:pt>
                <c:pt idx="324">
                  <c:v>21.04.2017</c:v>
                </c:pt>
                <c:pt idx="325">
                  <c:v>22.04.2017</c:v>
                </c:pt>
                <c:pt idx="326">
                  <c:v>23.04.2017</c:v>
                </c:pt>
                <c:pt idx="327">
                  <c:v>24.04.2017</c:v>
                </c:pt>
                <c:pt idx="328">
                  <c:v>25.04.2017</c:v>
                </c:pt>
                <c:pt idx="329">
                  <c:v>26.04.2017</c:v>
                </c:pt>
                <c:pt idx="330">
                  <c:v>27.04.2017</c:v>
                </c:pt>
                <c:pt idx="331">
                  <c:v>28.04.2017</c:v>
                </c:pt>
                <c:pt idx="332">
                  <c:v>29.04.2017</c:v>
                </c:pt>
                <c:pt idx="333">
                  <c:v>30.04.2017</c:v>
                </c:pt>
                <c:pt idx="334">
                  <c:v>01.05.2017</c:v>
                </c:pt>
                <c:pt idx="335">
                  <c:v>02.05.2017</c:v>
                </c:pt>
                <c:pt idx="336">
                  <c:v>03.05.2017</c:v>
                </c:pt>
                <c:pt idx="337">
                  <c:v>04.05.2017</c:v>
                </c:pt>
                <c:pt idx="338">
                  <c:v>05.05.2017</c:v>
                </c:pt>
                <c:pt idx="339">
                  <c:v>06.05.2017</c:v>
                </c:pt>
                <c:pt idx="340">
                  <c:v>07.05.2017</c:v>
                </c:pt>
                <c:pt idx="341">
                  <c:v>08.05.2017</c:v>
                </c:pt>
                <c:pt idx="342">
                  <c:v>09.05.2017</c:v>
                </c:pt>
                <c:pt idx="343">
                  <c:v>10.05.2017</c:v>
                </c:pt>
                <c:pt idx="344">
                  <c:v>11.05.2017</c:v>
                </c:pt>
                <c:pt idx="345">
                  <c:v>12.05.2017</c:v>
                </c:pt>
                <c:pt idx="346">
                  <c:v>13.05.2017</c:v>
                </c:pt>
                <c:pt idx="347">
                  <c:v>14.05.2017</c:v>
                </c:pt>
                <c:pt idx="348">
                  <c:v>15.05.2017</c:v>
                </c:pt>
                <c:pt idx="349">
                  <c:v>16.05.2017</c:v>
                </c:pt>
                <c:pt idx="350">
                  <c:v>17.05.2017</c:v>
                </c:pt>
                <c:pt idx="351">
                  <c:v>18.05.2017</c:v>
                </c:pt>
                <c:pt idx="352">
                  <c:v>19.05.2017</c:v>
                </c:pt>
                <c:pt idx="353">
                  <c:v>20.05.2017</c:v>
                </c:pt>
                <c:pt idx="354">
                  <c:v>21.05.2017</c:v>
                </c:pt>
                <c:pt idx="355">
                  <c:v>22.05.2017</c:v>
                </c:pt>
                <c:pt idx="356">
                  <c:v>23.05.2017</c:v>
                </c:pt>
                <c:pt idx="357">
                  <c:v>24.05.2017</c:v>
                </c:pt>
                <c:pt idx="358">
                  <c:v>25.05.2017</c:v>
                </c:pt>
                <c:pt idx="359">
                  <c:v>26.05.2017</c:v>
                </c:pt>
                <c:pt idx="360">
                  <c:v>27.05.2017</c:v>
                </c:pt>
                <c:pt idx="361">
                  <c:v>28.05.2017</c:v>
                </c:pt>
                <c:pt idx="362">
                  <c:v>29.05.2017</c:v>
                </c:pt>
                <c:pt idx="363">
                  <c:v>30.05.2017</c:v>
                </c:pt>
                <c:pt idx="364">
                  <c:v>31.05.2017</c:v>
                </c:pt>
                <c:pt idx="365">
                  <c:v>01.06.2017</c:v>
                </c:pt>
                <c:pt idx="366">
                  <c:v>02.06.2017</c:v>
                </c:pt>
                <c:pt idx="367">
                  <c:v>03.06.2017</c:v>
                </c:pt>
                <c:pt idx="368">
                  <c:v>04.06.2017</c:v>
                </c:pt>
                <c:pt idx="369">
                  <c:v>05.06.2017</c:v>
                </c:pt>
                <c:pt idx="370">
                  <c:v>06.06.2017</c:v>
                </c:pt>
                <c:pt idx="371">
                  <c:v>07.06.2017</c:v>
                </c:pt>
                <c:pt idx="372">
                  <c:v>08.06.2017</c:v>
                </c:pt>
                <c:pt idx="373">
                  <c:v>09.06.2017</c:v>
                </c:pt>
                <c:pt idx="374">
                  <c:v>10.06.2017</c:v>
                </c:pt>
                <c:pt idx="375">
                  <c:v>11.06.2017</c:v>
                </c:pt>
                <c:pt idx="376">
                  <c:v>12.06.2017</c:v>
                </c:pt>
                <c:pt idx="377">
                  <c:v>13.06.2017</c:v>
                </c:pt>
                <c:pt idx="378">
                  <c:v>14.06.2017</c:v>
                </c:pt>
                <c:pt idx="379">
                  <c:v>15.06.2017</c:v>
                </c:pt>
                <c:pt idx="380">
                  <c:v>16.06.2017</c:v>
                </c:pt>
                <c:pt idx="381">
                  <c:v>17.06.2017</c:v>
                </c:pt>
                <c:pt idx="382">
                  <c:v>18.06.2017</c:v>
                </c:pt>
                <c:pt idx="383">
                  <c:v>19.06.2017</c:v>
                </c:pt>
                <c:pt idx="384">
                  <c:v>20.06.2017</c:v>
                </c:pt>
                <c:pt idx="385">
                  <c:v>21.06.2017</c:v>
                </c:pt>
                <c:pt idx="386">
                  <c:v>22.06.2017</c:v>
                </c:pt>
                <c:pt idx="387">
                  <c:v>23.06.2017</c:v>
                </c:pt>
                <c:pt idx="388">
                  <c:v>24.06.2017</c:v>
                </c:pt>
                <c:pt idx="389">
                  <c:v>25.06.2017</c:v>
                </c:pt>
                <c:pt idx="390">
                  <c:v>26.06.2017</c:v>
                </c:pt>
                <c:pt idx="391">
                  <c:v>27.06.2017</c:v>
                </c:pt>
                <c:pt idx="392">
                  <c:v>28.06.2017</c:v>
                </c:pt>
                <c:pt idx="393">
                  <c:v>29.06.2017</c:v>
                </c:pt>
                <c:pt idx="394">
                  <c:v>30.06.2017</c:v>
                </c:pt>
              </c:strCache>
            </c:strRef>
          </c:cat>
          <c:val>
            <c:numRef>
              <c:f>Sheet1!$B$2:$B$396</c:f>
              <c:numCache>
                <c:formatCode>General</c:formatCode>
                <c:ptCount val="395"/>
                <c:pt idx="0">
                  <c:v>6401</c:v>
                </c:pt>
                <c:pt idx="1">
                  <c:v>5656</c:v>
                </c:pt>
                <c:pt idx="2">
                  <c:v>6552</c:v>
                </c:pt>
                <c:pt idx="3">
                  <c:v>4251</c:v>
                </c:pt>
                <c:pt idx="4">
                  <c:v>2046</c:v>
                </c:pt>
                <c:pt idx="5">
                  <c:v>2863</c:v>
                </c:pt>
                <c:pt idx="6">
                  <c:v>4913</c:v>
                </c:pt>
                <c:pt idx="7">
                  <c:v>3391</c:v>
                </c:pt>
                <c:pt idx="8">
                  <c:v>3982</c:v>
                </c:pt>
                <c:pt idx="9">
                  <c:v>250439</c:v>
                </c:pt>
                <c:pt idx="10">
                  <c:v>86620</c:v>
                </c:pt>
                <c:pt idx="11">
                  <c:v>20352</c:v>
                </c:pt>
                <c:pt idx="12">
                  <c:v>8085</c:v>
                </c:pt>
                <c:pt idx="13">
                  <c:v>7501</c:v>
                </c:pt>
                <c:pt idx="14">
                  <c:v>150625</c:v>
                </c:pt>
                <c:pt idx="15">
                  <c:v>34335</c:v>
                </c:pt>
                <c:pt idx="16">
                  <c:v>8025</c:v>
                </c:pt>
                <c:pt idx="17">
                  <c:v>4417</c:v>
                </c:pt>
                <c:pt idx="18">
                  <c:v>6965</c:v>
                </c:pt>
                <c:pt idx="19">
                  <c:v>5510</c:v>
                </c:pt>
                <c:pt idx="20">
                  <c:v>5910</c:v>
                </c:pt>
                <c:pt idx="21">
                  <c:v>6140</c:v>
                </c:pt>
                <c:pt idx="22">
                  <c:v>5385</c:v>
                </c:pt>
                <c:pt idx="23">
                  <c:v>4315</c:v>
                </c:pt>
                <c:pt idx="24">
                  <c:v>4764</c:v>
                </c:pt>
                <c:pt idx="25">
                  <c:v>4408</c:v>
                </c:pt>
                <c:pt idx="26">
                  <c:v>4744</c:v>
                </c:pt>
                <c:pt idx="27">
                  <c:v>5864</c:v>
                </c:pt>
                <c:pt idx="28">
                  <c:v>7231</c:v>
                </c:pt>
                <c:pt idx="29">
                  <c:v>5482</c:v>
                </c:pt>
                <c:pt idx="30">
                  <c:v>184361</c:v>
                </c:pt>
                <c:pt idx="31">
                  <c:v>154269</c:v>
                </c:pt>
                <c:pt idx="32">
                  <c:v>47880</c:v>
                </c:pt>
                <c:pt idx="33">
                  <c:v>8278</c:v>
                </c:pt>
                <c:pt idx="34">
                  <c:v>5271</c:v>
                </c:pt>
                <c:pt idx="35">
                  <c:v>4061</c:v>
                </c:pt>
                <c:pt idx="36">
                  <c:v>3334</c:v>
                </c:pt>
                <c:pt idx="37">
                  <c:v>169120</c:v>
                </c:pt>
                <c:pt idx="38">
                  <c:v>332569</c:v>
                </c:pt>
                <c:pt idx="39">
                  <c:v>468325</c:v>
                </c:pt>
                <c:pt idx="40">
                  <c:v>172403</c:v>
                </c:pt>
                <c:pt idx="41">
                  <c:v>49930</c:v>
                </c:pt>
                <c:pt idx="42">
                  <c:v>26804</c:v>
                </c:pt>
                <c:pt idx="43">
                  <c:v>168483</c:v>
                </c:pt>
                <c:pt idx="44">
                  <c:v>291242</c:v>
                </c:pt>
                <c:pt idx="45">
                  <c:v>239315</c:v>
                </c:pt>
                <c:pt idx="46">
                  <c:v>486540</c:v>
                </c:pt>
                <c:pt idx="47">
                  <c:v>117904</c:v>
                </c:pt>
                <c:pt idx="48">
                  <c:v>37486</c:v>
                </c:pt>
                <c:pt idx="49">
                  <c:v>18015</c:v>
                </c:pt>
                <c:pt idx="50">
                  <c:v>13815</c:v>
                </c:pt>
                <c:pt idx="51">
                  <c:v>131260</c:v>
                </c:pt>
                <c:pt idx="52">
                  <c:v>216465</c:v>
                </c:pt>
                <c:pt idx="53">
                  <c:v>493888</c:v>
                </c:pt>
                <c:pt idx="54">
                  <c:v>147543</c:v>
                </c:pt>
                <c:pt idx="55">
                  <c:v>63284</c:v>
                </c:pt>
                <c:pt idx="56">
                  <c:v>50425</c:v>
                </c:pt>
                <c:pt idx="57">
                  <c:v>61125</c:v>
                </c:pt>
                <c:pt idx="58">
                  <c:v>174991</c:v>
                </c:pt>
                <c:pt idx="60">
                  <c:v>427732</c:v>
                </c:pt>
                <c:pt idx="61">
                  <c:v>92456</c:v>
                </c:pt>
                <c:pt idx="62">
                  <c:v>30639</c:v>
                </c:pt>
                <c:pt idx="63">
                  <c:v>20961</c:v>
                </c:pt>
                <c:pt idx="64">
                  <c:v>15093</c:v>
                </c:pt>
                <c:pt idx="65">
                  <c:v>12367</c:v>
                </c:pt>
                <c:pt idx="66">
                  <c:v>10403</c:v>
                </c:pt>
                <c:pt idx="67">
                  <c:v>11434</c:v>
                </c:pt>
                <c:pt idx="68">
                  <c:v>37911</c:v>
                </c:pt>
                <c:pt idx="69">
                  <c:v>28853</c:v>
                </c:pt>
                <c:pt idx="70">
                  <c:v>25588</c:v>
                </c:pt>
                <c:pt idx="71">
                  <c:v>238093</c:v>
                </c:pt>
                <c:pt idx="72">
                  <c:v>354223</c:v>
                </c:pt>
                <c:pt idx="73">
                  <c:v>500069</c:v>
                </c:pt>
                <c:pt idx="74">
                  <c:v>233054</c:v>
                </c:pt>
                <c:pt idx="75">
                  <c:v>215186</c:v>
                </c:pt>
                <c:pt idx="76">
                  <c:v>45450</c:v>
                </c:pt>
                <c:pt idx="77">
                  <c:v>16409</c:v>
                </c:pt>
                <c:pt idx="78">
                  <c:v>19603</c:v>
                </c:pt>
                <c:pt idx="79">
                  <c:v>22306</c:v>
                </c:pt>
                <c:pt idx="80">
                  <c:v>149029</c:v>
                </c:pt>
                <c:pt idx="81">
                  <c:v>43547</c:v>
                </c:pt>
                <c:pt idx="82">
                  <c:v>18314</c:v>
                </c:pt>
                <c:pt idx="83">
                  <c:v>12643</c:v>
                </c:pt>
                <c:pt idx="84">
                  <c:v>14670</c:v>
                </c:pt>
                <c:pt idx="85">
                  <c:v>19241</c:v>
                </c:pt>
                <c:pt idx="86">
                  <c:v>34926</c:v>
                </c:pt>
                <c:pt idx="87">
                  <c:v>249346</c:v>
                </c:pt>
                <c:pt idx="88">
                  <c:v>153572</c:v>
                </c:pt>
                <c:pt idx="89">
                  <c:v>44807</c:v>
                </c:pt>
                <c:pt idx="90">
                  <c:v>39049</c:v>
                </c:pt>
                <c:pt idx="91">
                  <c:v>26053</c:v>
                </c:pt>
                <c:pt idx="92">
                  <c:v>17399</c:v>
                </c:pt>
                <c:pt idx="93">
                  <c:v>22455</c:v>
                </c:pt>
                <c:pt idx="94">
                  <c:v>24818</c:v>
                </c:pt>
                <c:pt idx="95">
                  <c:v>24345</c:v>
                </c:pt>
                <c:pt idx="96">
                  <c:v>28479</c:v>
                </c:pt>
                <c:pt idx="97">
                  <c:v>37411</c:v>
                </c:pt>
                <c:pt idx="98">
                  <c:v>50064</c:v>
                </c:pt>
                <c:pt idx="99">
                  <c:v>43681</c:v>
                </c:pt>
                <c:pt idx="100">
                  <c:v>44920</c:v>
                </c:pt>
                <c:pt idx="101">
                  <c:v>29615</c:v>
                </c:pt>
                <c:pt idx="102">
                  <c:v>240627</c:v>
                </c:pt>
                <c:pt idx="103">
                  <c:v>56236</c:v>
                </c:pt>
                <c:pt idx="104">
                  <c:v>168701</c:v>
                </c:pt>
                <c:pt idx="105">
                  <c:v>48179</c:v>
                </c:pt>
                <c:pt idx="106">
                  <c:v>21673</c:v>
                </c:pt>
                <c:pt idx="107">
                  <c:v>29100</c:v>
                </c:pt>
                <c:pt idx="108">
                  <c:v>19621</c:v>
                </c:pt>
                <c:pt idx="109">
                  <c:v>28338</c:v>
                </c:pt>
                <c:pt idx="110">
                  <c:v>26262</c:v>
                </c:pt>
                <c:pt idx="111">
                  <c:v>27505</c:v>
                </c:pt>
                <c:pt idx="112">
                  <c:v>27937</c:v>
                </c:pt>
                <c:pt idx="113">
                  <c:v>19253</c:v>
                </c:pt>
                <c:pt idx="114">
                  <c:v>14601</c:v>
                </c:pt>
                <c:pt idx="115">
                  <c:v>12119</c:v>
                </c:pt>
                <c:pt idx="116">
                  <c:v>14839</c:v>
                </c:pt>
                <c:pt idx="117">
                  <c:v>12808</c:v>
                </c:pt>
                <c:pt idx="118">
                  <c:v>26584</c:v>
                </c:pt>
                <c:pt idx="120">
                  <c:v>9091</c:v>
                </c:pt>
                <c:pt idx="121">
                  <c:v>13918</c:v>
                </c:pt>
                <c:pt idx="122">
                  <c:v>10948</c:v>
                </c:pt>
                <c:pt idx="123">
                  <c:v>19322</c:v>
                </c:pt>
                <c:pt idx="124">
                  <c:v>40156</c:v>
                </c:pt>
                <c:pt idx="125">
                  <c:v>19454</c:v>
                </c:pt>
                <c:pt idx="126">
                  <c:v>439376</c:v>
                </c:pt>
                <c:pt idx="127">
                  <c:v>118220</c:v>
                </c:pt>
                <c:pt idx="128">
                  <c:v>25406</c:v>
                </c:pt>
                <c:pt idx="129">
                  <c:v>13680</c:v>
                </c:pt>
                <c:pt idx="130">
                  <c:v>20479</c:v>
                </c:pt>
                <c:pt idx="131">
                  <c:v>17416</c:v>
                </c:pt>
                <c:pt idx="132">
                  <c:v>12544</c:v>
                </c:pt>
                <c:pt idx="133">
                  <c:v>18062</c:v>
                </c:pt>
                <c:pt idx="134">
                  <c:v>9993</c:v>
                </c:pt>
                <c:pt idx="135">
                  <c:v>8664</c:v>
                </c:pt>
                <c:pt idx="136">
                  <c:v>395125</c:v>
                </c:pt>
                <c:pt idx="137">
                  <c:v>269267</c:v>
                </c:pt>
                <c:pt idx="138">
                  <c:v>75966</c:v>
                </c:pt>
                <c:pt idx="139">
                  <c:v>620877</c:v>
                </c:pt>
                <c:pt idx="140">
                  <c:v>299514</c:v>
                </c:pt>
                <c:pt idx="141">
                  <c:v>206822</c:v>
                </c:pt>
                <c:pt idx="142">
                  <c:v>64941</c:v>
                </c:pt>
                <c:pt idx="143">
                  <c:v>216341</c:v>
                </c:pt>
                <c:pt idx="144">
                  <c:v>215793</c:v>
                </c:pt>
                <c:pt idx="145">
                  <c:v>48432</c:v>
                </c:pt>
                <c:pt idx="146">
                  <c:v>13229</c:v>
                </c:pt>
                <c:pt idx="147">
                  <c:v>320362</c:v>
                </c:pt>
                <c:pt idx="148">
                  <c:v>408338</c:v>
                </c:pt>
                <c:pt idx="149">
                  <c:v>303491</c:v>
                </c:pt>
                <c:pt idx="150">
                  <c:v>710705</c:v>
                </c:pt>
                <c:pt idx="151">
                  <c:v>918948</c:v>
                </c:pt>
                <c:pt idx="152">
                  <c:v>206193</c:v>
                </c:pt>
                <c:pt idx="153">
                  <c:v>282826</c:v>
                </c:pt>
                <c:pt idx="154">
                  <c:v>132668</c:v>
                </c:pt>
                <c:pt idx="155">
                  <c:v>311607</c:v>
                </c:pt>
                <c:pt idx="156">
                  <c:v>338130</c:v>
                </c:pt>
                <c:pt idx="157">
                  <c:v>482162</c:v>
                </c:pt>
                <c:pt idx="158">
                  <c:v>358936</c:v>
                </c:pt>
                <c:pt idx="159">
                  <c:v>223641</c:v>
                </c:pt>
                <c:pt idx="160">
                  <c:v>91421</c:v>
                </c:pt>
                <c:pt idx="161">
                  <c:v>51523</c:v>
                </c:pt>
                <c:pt idx="162">
                  <c:v>57798</c:v>
                </c:pt>
                <c:pt idx="163">
                  <c:v>56562</c:v>
                </c:pt>
                <c:pt idx="164">
                  <c:v>307680</c:v>
                </c:pt>
                <c:pt idx="165">
                  <c:v>198957</c:v>
                </c:pt>
                <c:pt idx="166">
                  <c:v>473558</c:v>
                </c:pt>
                <c:pt idx="167">
                  <c:v>474305</c:v>
                </c:pt>
                <c:pt idx="168">
                  <c:v>406451</c:v>
                </c:pt>
                <c:pt idx="169">
                  <c:v>97763</c:v>
                </c:pt>
                <c:pt idx="170">
                  <c:v>41226</c:v>
                </c:pt>
                <c:pt idx="171">
                  <c:v>281052</c:v>
                </c:pt>
                <c:pt idx="172">
                  <c:v>292808</c:v>
                </c:pt>
                <c:pt idx="173">
                  <c:v>65409</c:v>
                </c:pt>
                <c:pt idx="174">
                  <c:v>23319</c:v>
                </c:pt>
                <c:pt idx="175">
                  <c:v>13647</c:v>
                </c:pt>
                <c:pt idx="176">
                  <c:v>9969</c:v>
                </c:pt>
                <c:pt idx="177">
                  <c:v>8519</c:v>
                </c:pt>
                <c:pt idx="178">
                  <c:v>382122</c:v>
                </c:pt>
                <c:pt idx="180">
                  <c:v>271518</c:v>
                </c:pt>
                <c:pt idx="181">
                  <c:v>133358</c:v>
                </c:pt>
                <c:pt idx="182">
                  <c:v>44489</c:v>
                </c:pt>
                <c:pt idx="183">
                  <c:v>124265</c:v>
                </c:pt>
                <c:pt idx="184">
                  <c:v>83019</c:v>
                </c:pt>
                <c:pt idx="185">
                  <c:v>251732</c:v>
                </c:pt>
                <c:pt idx="186">
                  <c:v>671481</c:v>
                </c:pt>
                <c:pt idx="187">
                  <c:v>132913</c:v>
                </c:pt>
                <c:pt idx="188">
                  <c:v>297704</c:v>
                </c:pt>
                <c:pt idx="189">
                  <c:v>224976</c:v>
                </c:pt>
                <c:pt idx="190">
                  <c:v>443062</c:v>
                </c:pt>
                <c:pt idx="191">
                  <c:v>100459</c:v>
                </c:pt>
                <c:pt idx="192">
                  <c:v>157190</c:v>
                </c:pt>
                <c:pt idx="193">
                  <c:v>73372</c:v>
                </c:pt>
                <c:pt idx="194">
                  <c:v>31098</c:v>
                </c:pt>
                <c:pt idx="195">
                  <c:v>19749</c:v>
                </c:pt>
                <c:pt idx="196">
                  <c:v>14969</c:v>
                </c:pt>
                <c:pt idx="197">
                  <c:v>15788</c:v>
                </c:pt>
                <c:pt idx="198">
                  <c:v>15717</c:v>
                </c:pt>
                <c:pt idx="199">
                  <c:v>25230</c:v>
                </c:pt>
                <c:pt idx="200">
                  <c:v>105272</c:v>
                </c:pt>
                <c:pt idx="201">
                  <c:v>29671</c:v>
                </c:pt>
                <c:pt idx="202">
                  <c:v>10505</c:v>
                </c:pt>
                <c:pt idx="203">
                  <c:v>27931</c:v>
                </c:pt>
                <c:pt idx="204">
                  <c:v>21789</c:v>
                </c:pt>
                <c:pt idx="205">
                  <c:v>613860</c:v>
                </c:pt>
                <c:pt idx="206">
                  <c:v>486732</c:v>
                </c:pt>
                <c:pt idx="207">
                  <c:v>170081</c:v>
                </c:pt>
                <c:pt idx="208">
                  <c:v>38607</c:v>
                </c:pt>
                <c:pt idx="209">
                  <c:v>20963</c:v>
                </c:pt>
                <c:pt idx="210">
                  <c:v>16023</c:v>
                </c:pt>
                <c:pt idx="211">
                  <c:v>17003</c:v>
                </c:pt>
                <c:pt idx="212">
                  <c:v>192255</c:v>
                </c:pt>
                <c:pt idx="213">
                  <c:v>132396</c:v>
                </c:pt>
                <c:pt idx="214">
                  <c:v>130727</c:v>
                </c:pt>
                <c:pt idx="215">
                  <c:v>247162</c:v>
                </c:pt>
                <c:pt idx="216">
                  <c:v>59496</c:v>
                </c:pt>
                <c:pt idx="217">
                  <c:v>19071</c:v>
                </c:pt>
                <c:pt idx="218">
                  <c:v>15875</c:v>
                </c:pt>
                <c:pt idx="219">
                  <c:v>23643</c:v>
                </c:pt>
                <c:pt idx="220">
                  <c:v>38231</c:v>
                </c:pt>
                <c:pt idx="221">
                  <c:v>24079</c:v>
                </c:pt>
                <c:pt idx="222">
                  <c:v>240042</c:v>
                </c:pt>
                <c:pt idx="223">
                  <c:v>61904</c:v>
                </c:pt>
                <c:pt idx="224">
                  <c:v>14341</c:v>
                </c:pt>
                <c:pt idx="225">
                  <c:v>11364</c:v>
                </c:pt>
                <c:pt idx="226">
                  <c:v>9273</c:v>
                </c:pt>
                <c:pt idx="227">
                  <c:v>229487</c:v>
                </c:pt>
                <c:pt idx="228">
                  <c:v>63314</c:v>
                </c:pt>
                <c:pt idx="229">
                  <c:v>123933</c:v>
                </c:pt>
                <c:pt idx="230">
                  <c:v>50572</c:v>
                </c:pt>
                <c:pt idx="231">
                  <c:v>251588</c:v>
                </c:pt>
                <c:pt idx="232">
                  <c:v>253185</c:v>
                </c:pt>
                <c:pt idx="233">
                  <c:v>202682</c:v>
                </c:pt>
                <c:pt idx="234">
                  <c:v>75345</c:v>
                </c:pt>
                <c:pt idx="235">
                  <c:v>20784</c:v>
                </c:pt>
                <c:pt idx="236">
                  <c:v>14860</c:v>
                </c:pt>
                <c:pt idx="237">
                  <c:v>7269</c:v>
                </c:pt>
                <c:pt idx="238">
                  <c:v>189049</c:v>
                </c:pt>
                <c:pt idx="240">
                  <c:v>165387</c:v>
                </c:pt>
                <c:pt idx="241">
                  <c:v>49979</c:v>
                </c:pt>
                <c:pt idx="242">
                  <c:v>152499</c:v>
                </c:pt>
                <c:pt idx="243">
                  <c:v>45181</c:v>
                </c:pt>
                <c:pt idx="244">
                  <c:v>12150</c:v>
                </c:pt>
                <c:pt idx="245">
                  <c:v>7578</c:v>
                </c:pt>
                <c:pt idx="246">
                  <c:v>160585</c:v>
                </c:pt>
                <c:pt idx="247">
                  <c:v>153433</c:v>
                </c:pt>
                <c:pt idx="248">
                  <c:v>58329</c:v>
                </c:pt>
                <c:pt idx="249">
                  <c:v>68542</c:v>
                </c:pt>
                <c:pt idx="250">
                  <c:v>25334</c:v>
                </c:pt>
                <c:pt idx="251">
                  <c:v>18032</c:v>
                </c:pt>
                <c:pt idx="252">
                  <c:v>15582</c:v>
                </c:pt>
                <c:pt idx="253">
                  <c:v>176897</c:v>
                </c:pt>
                <c:pt idx="254">
                  <c:v>208634</c:v>
                </c:pt>
                <c:pt idx="255">
                  <c:v>133111</c:v>
                </c:pt>
                <c:pt idx="256">
                  <c:v>36017</c:v>
                </c:pt>
                <c:pt idx="257">
                  <c:v>44864</c:v>
                </c:pt>
                <c:pt idx="258">
                  <c:v>408814</c:v>
                </c:pt>
                <c:pt idx="259">
                  <c:v>74673</c:v>
                </c:pt>
                <c:pt idx="260">
                  <c:v>241561</c:v>
                </c:pt>
                <c:pt idx="261">
                  <c:v>227966</c:v>
                </c:pt>
                <c:pt idx="262">
                  <c:v>71027</c:v>
                </c:pt>
                <c:pt idx="263">
                  <c:v>20450</c:v>
                </c:pt>
                <c:pt idx="264">
                  <c:v>11164</c:v>
                </c:pt>
                <c:pt idx="265">
                  <c:v>7557</c:v>
                </c:pt>
                <c:pt idx="266">
                  <c:v>8208</c:v>
                </c:pt>
                <c:pt idx="267">
                  <c:v>235692</c:v>
                </c:pt>
                <c:pt idx="268">
                  <c:v>192075</c:v>
                </c:pt>
                <c:pt idx="269">
                  <c:v>58477</c:v>
                </c:pt>
                <c:pt idx="270">
                  <c:v>50764</c:v>
                </c:pt>
                <c:pt idx="271">
                  <c:v>16085</c:v>
                </c:pt>
                <c:pt idx="272">
                  <c:v>17182</c:v>
                </c:pt>
                <c:pt idx="273">
                  <c:v>154757</c:v>
                </c:pt>
                <c:pt idx="274">
                  <c:v>210879</c:v>
                </c:pt>
                <c:pt idx="275">
                  <c:v>84756</c:v>
                </c:pt>
                <c:pt idx="276">
                  <c:v>53344</c:v>
                </c:pt>
                <c:pt idx="277">
                  <c:v>27329</c:v>
                </c:pt>
                <c:pt idx="278">
                  <c:v>15799</c:v>
                </c:pt>
                <c:pt idx="279">
                  <c:v>169017</c:v>
                </c:pt>
                <c:pt idx="280">
                  <c:v>59203</c:v>
                </c:pt>
                <c:pt idx="281">
                  <c:v>16170</c:v>
                </c:pt>
                <c:pt idx="282">
                  <c:v>242076</c:v>
                </c:pt>
                <c:pt idx="283">
                  <c:v>221970</c:v>
                </c:pt>
                <c:pt idx="284">
                  <c:v>59688</c:v>
                </c:pt>
                <c:pt idx="285">
                  <c:v>31886</c:v>
                </c:pt>
                <c:pt idx="286">
                  <c:v>34932</c:v>
                </c:pt>
                <c:pt idx="287">
                  <c:v>21752</c:v>
                </c:pt>
                <c:pt idx="288">
                  <c:v>248023</c:v>
                </c:pt>
                <c:pt idx="289">
                  <c:v>182624</c:v>
                </c:pt>
                <c:pt idx="290">
                  <c:v>82770</c:v>
                </c:pt>
                <c:pt idx="291">
                  <c:v>49807</c:v>
                </c:pt>
                <c:pt idx="292">
                  <c:v>38811</c:v>
                </c:pt>
                <c:pt idx="293">
                  <c:v>145696</c:v>
                </c:pt>
                <c:pt idx="294">
                  <c:v>228184</c:v>
                </c:pt>
                <c:pt idx="295">
                  <c:v>233287</c:v>
                </c:pt>
                <c:pt idx="296">
                  <c:v>193692</c:v>
                </c:pt>
                <c:pt idx="297">
                  <c:v>94527</c:v>
                </c:pt>
                <c:pt idx="298">
                  <c:v>32266</c:v>
                </c:pt>
                <c:pt idx="300">
                  <c:v>12585</c:v>
                </c:pt>
                <c:pt idx="301">
                  <c:v>11909</c:v>
                </c:pt>
                <c:pt idx="302">
                  <c:v>226648</c:v>
                </c:pt>
                <c:pt idx="303">
                  <c:v>90915</c:v>
                </c:pt>
                <c:pt idx="304">
                  <c:v>24607</c:v>
                </c:pt>
                <c:pt idx="305">
                  <c:v>25279</c:v>
                </c:pt>
                <c:pt idx="306">
                  <c:v>16636</c:v>
                </c:pt>
                <c:pt idx="307">
                  <c:v>201850</c:v>
                </c:pt>
                <c:pt idx="308">
                  <c:v>66293</c:v>
                </c:pt>
                <c:pt idx="309">
                  <c:v>153792</c:v>
                </c:pt>
                <c:pt idx="310">
                  <c:v>142563</c:v>
                </c:pt>
                <c:pt idx="311">
                  <c:v>400232</c:v>
                </c:pt>
                <c:pt idx="312">
                  <c:v>97514</c:v>
                </c:pt>
                <c:pt idx="313">
                  <c:v>29461</c:v>
                </c:pt>
                <c:pt idx="314">
                  <c:v>9882</c:v>
                </c:pt>
                <c:pt idx="315">
                  <c:v>7447</c:v>
                </c:pt>
                <c:pt idx="316">
                  <c:v>178950</c:v>
                </c:pt>
                <c:pt idx="317">
                  <c:v>238946</c:v>
                </c:pt>
                <c:pt idx="318">
                  <c:v>192949</c:v>
                </c:pt>
                <c:pt idx="319">
                  <c:v>286168</c:v>
                </c:pt>
                <c:pt idx="320">
                  <c:v>57171</c:v>
                </c:pt>
                <c:pt idx="321">
                  <c:v>17886</c:v>
                </c:pt>
                <c:pt idx="322">
                  <c:v>9485</c:v>
                </c:pt>
                <c:pt idx="323">
                  <c:v>11554</c:v>
                </c:pt>
                <c:pt idx="324">
                  <c:v>156603</c:v>
                </c:pt>
                <c:pt idx="325">
                  <c:v>110206</c:v>
                </c:pt>
                <c:pt idx="326">
                  <c:v>33717</c:v>
                </c:pt>
                <c:pt idx="327">
                  <c:v>12185</c:v>
                </c:pt>
                <c:pt idx="328">
                  <c:v>3907</c:v>
                </c:pt>
                <c:pt idx="329">
                  <c:v>2693</c:v>
                </c:pt>
                <c:pt idx="330">
                  <c:v>3063</c:v>
                </c:pt>
                <c:pt idx="331">
                  <c:v>165461</c:v>
                </c:pt>
                <c:pt idx="332">
                  <c:v>90373</c:v>
                </c:pt>
                <c:pt idx="333">
                  <c:v>13510</c:v>
                </c:pt>
                <c:pt idx="334">
                  <c:v>6467</c:v>
                </c:pt>
                <c:pt idx="335">
                  <c:v>5694</c:v>
                </c:pt>
                <c:pt idx="336">
                  <c:v>2937</c:v>
                </c:pt>
                <c:pt idx="337">
                  <c:v>3345</c:v>
                </c:pt>
                <c:pt idx="338">
                  <c:v>1875</c:v>
                </c:pt>
                <c:pt idx="339">
                  <c:v>1107</c:v>
                </c:pt>
                <c:pt idx="340">
                  <c:v>1014</c:v>
                </c:pt>
                <c:pt idx="341">
                  <c:v>122515</c:v>
                </c:pt>
                <c:pt idx="342">
                  <c:v>17667</c:v>
                </c:pt>
                <c:pt idx="343">
                  <c:v>2723</c:v>
                </c:pt>
                <c:pt idx="344">
                  <c:v>3386</c:v>
                </c:pt>
                <c:pt idx="345">
                  <c:v>5885</c:v>
                </c:pt>
                <c:pt idx="346">
                  <c:v>2875</c:v>
                </c:pt>
                <c:pt idx="347">
                  <c:v>1698</c:v>
                </c:pt>
                <c:pt idx="348">
                  <c:v>1267</c:v>
                </c:pt>
                <c:pt idx="349">
                  <c:v>2216</c:v>
                </c:pt>
                <c:pt idx="350">
                  <c:v>2405</c:v>
                </c:pt>
                <c:pt idx="351">
                  <c:v>2096</c:v>
                </c:pt>
                <c:pt idx="352">
                  <c:v>2187</c:v>
                </c:pt>
                <c:pt idx="353">
                  <c:v>2587</c:v>
                </c:pt>
                <c:pt idx="354">
                  <c:v>2204</c:v>
                </c:pt>
                <c:pt idx="355">
                  <c:v>1462</c:v>
                </c:pt>
                <c:pt idx="356">
                  <c:v>1420</c:v>
                </c:pt>
                <c:pt idx="357">
                  <c:v>1147</c:v>
                </c:pt>
                <c:pt idx="358">
                  <c:v>1043</c:v>
                </c:pt>
                <c:pt idx="360">
                  <c:v>1374</c:v>
                </c:pt>
                <c:pt idx="361">
                  <c:v>2052</c:v>
                </c:pt>
                <c:pt idx="362">
                  <c:v>1378</c:v>
                </c:pt>
                <c:pt idx="363">
                  <c:v>1659</c:v>
                </c:pt>
                <c:pt idx="364">
                  <c:v>2335</c:v>
                </c:pt>
                <c:pt idx="365">
                  <c:v>1818</c:v>
                </c:pt>
                <c:pt idx="366">
                  <c:v>1621</c:v>
                </c:pt>
                <c:pt idx="367">
                  <c:v>1240</c:v>
                </c:pt>
                <c:pt idx="368">
                  <c:v>1977</c:v>
                </c:pt>
                <c:pt idx="369">
                  <c:v>1485</c:v>
                </c:pt>
                <c:pt idx="370">
                  <c:v>1531</c:v>
                </c:pt>
                <c:pt idx="371">
                  <c:v>1982</c:v>
                </c:pt>
                <c:pt idx="372">
                  <c:v>2421</c:v>
                </c:pt>
                <c:pt idx="373">
                  <c:v>2213</c:v>
                </c:pt>
                <c:pt idx="374">
                  <c:v>2749</c:v>
                </c:pt>
                <c:pt idx="375">
                  <c:v>2656</c:v>
                </c:pt>
                <c:pt idx="376">
                  <c:v>2538</c:v>
                </c:pt>
                <c:pt idx="377">
                  <c:v>2776</c:v>
                </c:pt>
                <c:pt idx="378">
                  <c:v>337071</c:v>
                </c:pt>
                <c:pt idx="379">
                  <c:v>462355</c:v>
                </c:pt>
                <c:pt idx="380">
                  <c:v>555209</c:v>
                </c:pt>
                <c:pt idx="381">
                  <c:v>589952</c:v>
                </c:pt>
                <c:pt idx="382">
                  <c:v>1100814</c:v>
                </c:pt>
                <c:pt idx="383">
                  <c:v>494691</c:v>
                </c:pt>
                <c:pt idx="384">
                  <c:v>206466</c:v>
                </c:pt>
                <c:pt idx="385">
                  <c:v>99576</c:v>
                </c:pt>
                <c:pt idx="386">
                  <c:v>130853</c:v>
                </c:pt>
                <c:pt idx="387">
                  <c:v>399234</c:v>
                </c:pt>
                <c:pt idx="388">
                  <c:v>369663</c:v>
                </c:pt>
                <c:pt idx="389">
                  <c:v>200079</c:v>
                </c:pt>
                <c:pt idx="390">
                  <c:v>47520</c:v>
                </c:pt>
                <c:pt idx="391">
                  <c:v>21615</c:v>
                </c:pt>
                <c:pt idx="392">
                  <c:v>170399</c:v>
                </c:pt>
                <c:pt idx="393">
                  <c:v>26644</c:v>
                </c:pt>
                <c:pt idx="394">
                  <c:v>140783</c:v>
                </c:pt>
              </c:numCache>
            </c:numRef>
          </c:val>
          <c:smooth val="0"/>
          <c:extLst>
            <c:ext xmlns:c16="http://schemas.microsoft.com/office/drawing/2014/chart" uri="{C3380CC4-5D6E-409C-BE32-E72D297353CC}">
              <c16:uniqueId val="{00000000-E786-40B3-BD0D-A06A7D340C5F}"/>
            </c:ext>
          </c:extLst>
        </c:ser>
        <c:dLbls>
          <c:showLegendKey val="0"/>
          <c:showVal val="0"/>
          <c:showCatName val="0"/>
          <c:showSerName val="0"/>
          <c:showPercent val="0"/>
          <c:showBubbleSize val="0"/>
        </c:dLbls>
        <c:smooth val="0"/>
        <c:axId val="288229872"/>
        <c:axId val="288230200"/>
      </c:lineChart>
      <c:catAx>
        <c:axId val="288229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230200"/>
        <c:crosses val="autoZero"/>
        <c:auto val="1"/>
        <c:lblAlgn val="ctr"/>
        <c:lblOffset val="100"/>
        <c:noMultiLvlLbl val="0"/>
      </c:catAx>
      <c:valAx>
        <c:axId val="288230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229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INAS NACHT</c:v>
                </c:pt>
              </c:strCache>
            </c:strRef>
          </c:tx>
          <c:spPr>
            <a:ln w="28575" cap="rnd">
              <a:solidFill>
                <a:schemeClr val="accent1"/>
              </a:solidFill>
              <a:round/>
            </a:ln>
            <a:effectLst/>
          </c:spPr>
          <c:marker>
            <c:symbol val="none"/>
          </c:marker>
          <c:cat>
            <c:strRef>
              <c:f>Sheet1!$A$2:$A$396</c:f>
              <c:strCache>
                <c:ptCount val="395"/>
                <c:pt idx="0">
                  <c:v>01.06.2016</c:v>
                </c:pt>
                <c:pt idx="1">
                  <c:v>02.06.2016</c:v>
                </c:pt>
                <c:pt idx="2">
                  <c:v>03.06.2016</c:v>
                </c:pt>
                <c:pt idx="3">
                  <c:v>04.06.2016</c:v>
                </c:pt>
                <c:pt idx="4">
                  <c:v>05.06.2016</c:v>
                </c:pt>
                <c:pt idx="5">
                  <c:v>06.06.2016</c:v>
                </c:pt>
                <c:pt idx="6">
                  <c:v>07.06.2016</c:v>
                </c:pt>
                <c:pt idx="7">
                  <c:v>08.06.2016</c:v>
                </c:pt>
                <c:pt idx="8">
                  <c:v>09.06.2016</c:v>
                </c:pt>
                <c:pt idx="9">
                  <c:v>10.06.2016</c:v>
                </c:pt>
                <c:pt idx="10">
                  <c:v>11.06.2016</c:v>
                </c:pt>
                <c:pt idx="11">
                  <c:v>12.06.2016</c:v>
                </c:pt>
                <c:pt idx="12">
                  <c:v>13.06.2016</c:v>
                </c:pt>
                <c:pt idx="13">
                  <c:v>14.06.2016</c:v>
                </c:pt>
                <c:pt idx="14">
                  <c:v>15.06.2016</c:v>
                </c:pt>
                <c:pt idx="15">
                  <c:v>16.06.2016</c:v>
                </c:pt>
                <c:pt idx="16">
                  <c:v>17.06.2016</c:v>
                </c:pt>
                <c:pt idx="17">
                  <c:v>18.06.2016</c:v>
                </c:pt>
                <c:pt idx="18">
                  <c:v>19.06.2016</c:v>
                </c:pt>
                <c:pt idx="19">
                  <c:v>20.06.2016</c:v>
                </c:pt>
                <c:pt idx="20">
                  <c:v>21.06.2016</c:v>
                </c:pt>
                <c:pt idx="21">
                  <c:v>22.06.2016</c:v>
                </c:pt>
                <c:pt idx="22">
                  <c:v>23.06.2016</c:v>
                </c:pt>
                <c:pt idx="23">
                  <c:v>24.06.2016</c:v>
                </c:pt>
                <c:pt idx="24">
                  <c:v>25.06.2016</c:v>
                </c:pt>
                <c:pt idx="25">
                  <c:v>26.06.2016</c:v>
                </c:pt>
                <c:pt idx="26">
                  <c:v>27.06.2016</c:v>
                </c:pt>
                <c:pt idx="27">
                  <c:v>28.06.2016</c:v>
                </c:pt>
                <c:pt idx="28">
                  <c:v>29.06.2016</c:v>
                </c:pt>
                <c:pt idx="29">
                  <c:v>30.06.2016</c:v>
                </c:pt>
                <c:pt idx="30">
                  <c:v>01.07.2016</c:v>
                </c:pt>
                <c:pt idx="31">
                  <c:v>02.07.2016</c:v>
                </c:pt>
                <c:pt idx="32">
                  <c:v>03.07.2016</c:v>
                </c:pt>
                <c:pt idx="33">
                  <c:v>04.07.2016</c:v>
                </c:pt>
                <c:pt idx="34">
                  <c:v>05.07.2016</c:v>
                </c:pt>
                <c:pt idx="35">
                  <c:v>06.07.2016</c:v>
                </c:pt>
                <c:pt idx="36">
                  <c:v>07.07.2016</c:v>
                </c:pt>
                <c:pt idx="37">
                  <c:v>08.07.2016</c:v>
                </c:pt>
                <c:pt idx="38">
                  <c:v>09.07.2016</c:v>
                </c:pt>
                <c:pt idx="39">
                  <c:v>10.07.2016</c:v>
                </c:pt>
                <c:pt idx="40">
                  <c:v>11.07.2016</c:v>
                </c:pt>
                <c:pt idx="41">
                  <c:v>12.07.2016</c:v>
                </c:pt>
                <c:pt idx="42">
                  <c:v>13.07.2016</c:v>
                </c:pt>
                <c:pt idx="43">
                  <c:v>14.07.2016</c:v>
                </c:pt>
                <c:pt idx="44">
                  <c:v>15.07.2016</c:v>
                </c:pt>
                <c:pt idx="45">
                  <c:v>16.07.2016</c:v>
                </c:pt>
                <c:pt idx="46">
                  <c:v>17.07.2016</c:v>
                </c:pt>
                <c:pt idx="47">
                  <c:v>18.07.2016</c:v>
                </c:pt>
                <c:pt idx="48">
                  <c:v>19.07.2016</c:v>
                </c:pt>
                <c:pt idx="49">
                  <c:v>20.07.2016</c:v>
                </c:pt>
                <c:pt idx="50">
                  <c:v>21.07.2016</c:v>
                </c:pt>
                <c:pt idx="51">
                  <c:v>22.07.2016</c:v>
                </c:pt>
                <c:pt idx="52">
                  <c:v>23.07.2016</c:v>
                </c:pt>
                <c:pt idx="53">
                  <c:v>24.07.2016</c:v>
                </c:pt>
                <c:pt idx="54">
                  <c:v>25.07.2016</c:v>
                </c:pt>
                <c:pt idx="55">
                  <c:v>26.07.2016</c:v>
                </c:pt>
                <c:pt idx="56">
                  <c:v>27.07.2016</c:v>
                </c:pt>
                <c:pt idx="57">
                  <c:v>28.07.2016</c:v>
                </c:pt>
                <c:pt idx="58">
                  <c:v>29.07.2016</c:v>
                </c:pt>
                <c:pt idx="59">
                  <c:v>30.07.2016</c:v>
                </c:pt>
                <c:pt idx="60">
                  <c:v>31.07.2016</c:v>
                </c:pt>
                <c:pt idx="61">
                  <c:v>01.08.2016</c:v>
                </c:pt>
                <c:pt idx="62">
                  <c:v>02.08.2016</c:v>
                </c:pt>
                <c:pt idx="63">
                  <c:v>03.08.2016</c:v>
                </c:pt>
                <c:pt idx="64">
                  <c:v>04.08.2016</c:v>
                </c:pt>
                <c:pt idx="65">
                  <c:v>05.08.2016</c:v>
                </c:pt>
                <c:pt idx="66">
                  <c:v>06.08.2016</c:v>
                </c:pt>
                <c:pt idx="67">
                  <c:v>07.08.2016</c:v>
                </c:pt>
                <c:pt idx="68">
                  <c:v>08.08.2016</c:v>
                </c:pt>
                <c:pt idx="69">
                  <c:v>09.08.2016</c:v>
                </c:pt>
                <c:pt idx="70">
                  <c:v>10.08.2016</c:v>
                </c:pt>
                <c:pt idx="71">
                  <c:v>11.08.2016</c:v>
                </c:pt>
                <c:pt idx="72">
                  <c:v>12.08.2016</c:v>
                </c:pt>
                <c:pt idx="73">
                  <c:v>13.08.2016</c:v>
                </c:pt>
                <c:pt idx="74">
                  <c:v>14.08.2016</c:v>
                </c:pt>
                <c:pt idx="75">
                  <c:v>15.08.2016</c:v>
                </c:pt>
                <c:pt idx="76">
                  <c:v>16.08.2016</c:v>
                </c:pt>
                <c:pt idx="77">
                  <c:v>17.08.2016</c:v>
                </c:pt>
                <c:pt idx="78">
                  <c:v>18.08.2016</c:v>
                </c:pt>
                <c:pt idx="79">
                  <c:v>19.08.2016</c:v>
                </c:pt>
                <c:pt idx="80">
                  <c:v>20.08.2016</c:v>
                </c:pt>
                <c:pt idx="81">
                  <c:v>21.08.2016</c:v>
                </c:pt>
                <c:pt idx="82">
                  <c:v>22.08.2016</c:v>
                </c:pt>
                <c:pt idx="83">
                  <c:v>23.08.2016</c:v>
                </c:pt>
                <c:pt idx="84">
                  <c:v>24.08.2016</c:v>
                </c:pt>
                <c:pt idx="85">
                  <c:v>25.08.2016</c:v>
                </c:pt>
                <c:pt idx="86">
                  <c:v>26.08.2016</c:v>
                </c:pt>
                <c:pt idx="87">
                  <c:v>27.08.2016</c:v>
                </c:pt>
                <c:pt idx="88">
                  <c:v>28.08.2016</c:v>
                </c:pt>
                <c:pt idx="89">
                  <c:v>29.08.2016</c:v>
                </c:pt>
                <c:pt idx="90">
                  <c:v>30.08.2016</c:v>
                </c:pt>
                <c:pt idx="91">
                  <c:v>31.08.2016</c:v>
                </c:pt>
                <c:pt idx="92">
                  <c:v>01.09.2016</c:v>
                </c:pt>
                <c:pt idx="93">
                  <c:v>02.09.2016</c:v>
                </c:pt>
                <c:pt idx="94">
                  <c:v>03.09.2016</c:v>
                </c:pt>
                <c:pt idx="95">
                  <c:v>04.09.2016</c:v>
                </c:pt>
                <c:pt idx="96">
                  <c:v>05.09.2016</c:v>
                </c:pt>
                <c:pt idx="97">
                  <c:v>06.09.2016</c:v>
                </c:pt>
                <c:pt idx="98">
                  <c:v>07.09.2016</c:v>
                </c:pt>
                <c:pt idx="99">
                  <c:v>08.09.2016</c:v>
                </c:pt>
                <c:pt idx="100">
                  <c:v>09.09.2016</c:v>
                </c:pt>
                <c:pt idx="101">
                  <c:v>10.09.2016</c:v>
                </c:pt>
                <c:pt idx="102">
                  <c:v>11.09.2016</c:v>
                </c:pt>
                <c:pt idx="103">
                  <c:v>12.09.2016</c:v>
                </c:pt>
                <c:pt idx="104">
                  <c:v>13.09.2016</c:v>
                </c:pt>
                <c:pt idx="105">
                  <c:v>14.09.2016</c:v>
                </c:pt>
                <c:pt idx="106">
                  <c:v>15.09.2016</c:v>
                </c:pt>
                <c:pt idx="107">
                  <c:v>16.09.2016</c:v>
                </c:pt>
                <c:pt idx="108">
                  <c:v>17.09.2016</c:v>
                </c:pt>
                <c:pt idx="109">
                  <c:v>18.09.2016</c:v>
                </c:pt>
                <c:pt idx="110">
                  <c:v>19.09.2016</c:v>
                </c:pt>
                <c:pt idx="111">
                  <c:v>20.09.2016</c:v>
                </c:pt>
                <c:pt idx="112">
                  <c:v>21.09.2016</c:v>
                </c:pt>
                <c:pt idx="113">
                  <c:v>22.09.2016</c:v>
                </c:pt>
                <c:pt idx="114">
                  <c:v>23.09.2016</c:v>
                </c:pt>
                <c:pt idx="115">
                  <c:v>24.09.2016</c:v>
                </c:pt>
                <c:pt idx="116">
                  <c:v>25.09.2016</c:v>
                </c:pt>
                <c:pt idx="117">
                  <c:v>26.09.2016</c:v>
                </c:pt>
                <c:pt idx="118">
                  <c:v>27.09.2016</c:v>
                </c:pt>
                <c:pt idx="119">
                  <c:v>28.09.2016</c:v>
                </c:pt>
                <c:pt idx="120">
                  <c:v>29.09.2016</c:v>
                </c:pt>
                <c:pt idx="121">
                  <c:v>30.09.2016</c:v>
                </c:pt>
                <c:pt idx="122">
                  <c:v>01.10.2016</c:v>
                </c:pt>
                <c:pt idx="123">
                  <c:v>02.10.2016</c:v>
                </c:pt>
                <c:pt idx="124">
                  <c:v>03.10.2016</c:v>
                </c:pt>
                <c:pt idx="125">
                  <c:v>04.10.2016</c:v>
                </c:pt>
                <c:pt idx="126">
                  <c:v>05.10.2016</c:v>
                </c:pt>
                <c:pt idx="127">
                  <c:v>06.10.2016</c:v>
                </c:pt>
                <c:pt idx="128">
                  <c:v>07.10.2016</c:v>
                </c:pt>
                <c:pt idx="129">
                  <c:v>08.10.2016</c:v>
                </c:pt>
                <c:pt idx="130">
                  <c:v>09.10.2016</c:v>
                </c:pt>
                <c:pt idx="131">
                  <c:v>10.10.2016</c:v>
                </c:pt>
                <c:pt idx="132">
                  <c:v>11.10.2016</c:v>
                </c:pt>
                <c:pt idx="133">
                  <c:v>12.10.2016</c:v>
                </c:pt>
                <c:pt idx="134">
                  <c:v>13.10.2016</c:v>
                </c:pt>
                <c:pt idx="135">
                  <c:v>14.10.2016</c:v>
                </c:pt>
                <c:pt idx="136">
                  <c:v>15.10.2016</c:v>
                </c:pt>
                <c:pt idx="137">
                  <c:v>16.10.2016</c:v>
                </c:pt>
                <c:pt idx="138">
                  <c:v>17.10.2016</c:v>
                </c:pt>
                <c:pt idx="139">
                  <c:v>18.10.2016</c:v>
                </c:pt>
                <c:pt idx="140">
                  <c:v>19.10.2016</c:v>
                </c:pt>
                <c:pt idx="141">
                  <c:v>20.10.2016</c:v>
                </c:pt>
                <c:pt idx="142">
                  <c:v>21.10.2016</c:v>
                </c:pt>
                <c:pt idx="143">
                  <c:v>22.10.2016</c:v>
                </c:pt>
                <c:pt idx="144">
                  <c:v>23.10.2016</c:v>
                </c:pt>
                <c:pt idx="145">
                  <c:v>24.10.2016</c:v>
                </c:pt>
                <c:pt idx="146">
                  <c:v>25.10.2016</c:v>
                </c:pt>
                <c:pt idx="147">
                  <c:v>26.10.2016</c:v>
                </c:pt>
                <c:pt idx="148">
                  <c:v>27.10.2016</c:v>
                </c:pt>
                <c:pt idx="149">
                  <c:v>28.10.2016</c:v>
                </c:pt>
                <c:pt idx="150">
                  <c:v>29.10.2016</c:v>
                </c:pt>
                <c:pt idx="151">
                  <c:v>30.10.2016</c:v>
                </c:pt>
                <c:pt idx="152">
                  <c:v>31.10.2016</c:v>
                </c:pt>
                <c:pt idx="153">
                  <c:v>01.11.2016</c:v>
                </c:pt>
                <c:pt idx="154">
                  <c:v>02.11.2016</c:v>
                </c:pt>
                <c:pt idx="155">
                  <c:v>03.11.2016</c:v>
                </c:pt>
                <c:pt idx="156">
                  <c:v>04.11.2016</c:v>
                </c:pt>
                <c:pt idx="157">
                  <c:v>05.11.2016</c:v>
                </c:pt>
                <c:pt idx="158">
                  <c:v>06.11.2016</c:v>
                </c:pt>
                <c:pt idx="159">
                  <c:v>07.11.2016</c:v>
                </c:pt>
                <c:pt idx="160">
                  <c:v>08.11.2016</c:v>
                </c:pt>
                <c:pt idx="161">
                  <c:v>09.11.2016</c:v>
                </c:pt>
                <c:pt idx="162">
                  <c:v>10.11.2016</c:v>
                </c:pt>
                <c:pt idx="163">
                  <c:v>11.11.2016</c:v>
                </c:pt>
                <c:pt idx="164">
                  <c:v>12.11.2016</c:v>
                </c:pt>
                <c:pt idx="165">
                  <c:v>13.11.2016</c:v>
                </c:pt>
                <c:pt idx="166">
                  <c:v>14.11.2016</c:v>
                </c:pt>
                <c:pt idx="167">
                  <c:v>15.11.2016</c:v>
                </c:pt>
                <c:pt idx="168">
                  <c:v>16.11.2016</c:v>
                </c:pt>
                <c:pt idx="169">
                  <c:v>17.11.2016</c:v>
                </c:pt>
                <c:pt idx="170">
                  <c:v>18.11.2016</c:v>
                </c:pt>
                <c:pt idx="171">
                  <c:v>19.11.2016</c:v>
                </c:pt>
                <c:pt idx="172">
                  <c:v>20.11.2016</c:v>
                </c:pt>
                <c:pt idx="173">
                  <c:v>21.11.2016</c:v>
                </c:pt>
                <c:pt idx="174">
                  <c:v>22.11.2016</c:v>
                </c:pt>
                <c:pt idx="175">
                  <c:v>23.11.2016</c:v>
                </c:pt>
                <c:pt idx="176">
                  <c:v>24.11.2016</c:v>
                </c:pt>
                <c:pt idx="177">
                  <c:v>25.11.2016</c:v>
                </c:pt>
                <c:pt idx="178">
                  <c:v>26.11.2016</c:v>
                </c:pt>
                <c:pt idx="179">
                  <c:v>27.11.2016</c:v>
                </c:pt>
                <c:pt idx="180">
                  <c:v>28.11.2016</c:v>
                </c:pt>
                <c:pt idx="181">
                  <c:v>29.11.2016</c:v>
                </c:pt>
                <c:pt idx="182">
                  <c:v>30.11.2016</c:v>
                </c:pt>
                <c:pt idx="183">
                  <c:v>01.12.2016</c:v>
                </c:pt>
                <c:pt idx="184">
                  <c:v>02.12.2016</c:v>
                </c:pt>
                <c:pt idx="185">
                  <c:v>03.12.2016</c:v>
                </c:pt>
                <c:pt idx="186">
                  <c:v>04.12.2016</c:v>
                </c:pt>
                <c:pt idx="187">
                  <c:v>05.12.2016</c:v>
                </c:pt>
                <c:pt idx="188">
                  <c:v>06.12.2016</c:v>
                </c:pt>
                <c:pt idx="189">
                  <c:v>07.12.2016</c:v>
                </c:pt>
                <c:pt idx="190">
                  <c:v>08.12.2016</c:v>
                </c:pt>
                <c:pt idx="191">
                  <c:v>09.12.2016</c:v>
                </c:pt>
                <c:pt idx="192">
                  <c:v>10.12.2016</c:v>
                </c:pt>
                <c:pt idx="193">
                  <c:v>11.12.2016</c:v>
                </c:pt>
                <c:pt idx="194">
                  <c:v>12.12.2016</c:v>
                </c:pt>
                <c:pt idx="195">
                  <c:v>13.12.2016</c:v>
                </c:pt>
                <c:pt idx="196">
                  <c:v>14.12.2016</c:v>
                </c:pt>
                <c:pt idx="197">
                  <c:v>15.12.2016</c:v>
                </c:pt>
                <c:pt idx="198">
                  <c:v>16.12.2016</c:v>
                </c:pt>
                <c:pt idx="199">
                  <c:v>17.12.2016</c:v>
                </c:pt>
                <c:pt idx="200">
                  <c:v>18.12.2016</c:v>
                </c:pt>
                <c:pt idx="201">
                  <c:v>19.12.2016</c:v>
                </c:pt>
                <c:pt idx="202">
                  <c:v>20.12.2016</c:v>
                </c:pt>
                <c:pt idx="203">
                  <c:v>21.12.2016</c:v>
                </c:pt>
                <c:pt idx="204">
                  <c:v>22.12.2016</c:v>
                </c:pt>
                <c:pt idx="205">
                  <c:v>23.12.2016</c:v>
                </c:pt>
                <c:pt idx="206">
                  <c:v>24.12.2016</c:v>
                </c:pt>
                <c:pt idx="207">
                  <c:v>25.12.2016</c:v>
                </c:pt>
                <c:pt idx="208">
                  <c:v>26.12.2016</c:v>
                </c:pt>
                <c:pt idx="209">
                  <c:v>27.12.2016</c:v>
                </c:pt>
                <c:pt idx="210">
                  <c:v>28.12.2016</c:v>
                </c:pt>
                <c:pt idx="211">
                  <c:v>29.12.2016</c:v>
                </c:pt>
                <c:pt idx="212">
                  <c:v>30.12.2016</c:v>
                </c:pt>
                <c:pt idx="213">
                  <c:v>31.12.2016</c:v>
                </c:pt>
                <c:pt idx="214">
                  <c:v>01.01.2017</c:v>
                </c:pt>
                <c:pt idx="215">
                  <c:v>02.01.2017</c:v>
                </c:pt>
                <c:pt idx="216">
                  <c:v>03.01.2017</c:v>
                </c:pt>
                <c:pt idx="217">
                  <c:v>04.01.2017</c:v>
                </c:pt>
                <c:pt idx="218">
                  <c:v>05.01.2017</c:v>
                </c:pt>
                <c:pt idx="219">
                  <c:v>06.01.2017</c:v>
                </c:pt>
                <c:pt idx="220">
                  <c:v>07.01.2017</c:v>
                </c:pt>
                <c:pt idx="221">
                  <c:v>08.01.2017</c:v>
                </c:pt>
                <c:pt idx="222">
                  <c:v>09.01.2017</c:v>
                </c:pt>
                <c:pt idx="223">
                  <c:v>10.01.2017</c:v>
                </c:pt>
                <c:pt idx="224">
                  <c:v>11.01.2017</c:v>
                </c:pt>
                <c:pt idx="225">
                  <c:v>12.01.2017</c:v>
                </c:pt>
                <c:pt idx="226">
                  <c:v>13.01.2017</c:v>
                </c:pt>
                <c:pt idx="227">
                  <c:v>14.01.2017</c:v>
                </c:pt>
                <c:pt idx="228">
                  <c:v>15.01.2017</c:v>
                </c:pt>
                <c:pt idx="229">
                  <c:v>16.01.2017</c:v>
                </c:pt>
                <c:pt idx="230">
                  <c:v>17.01.2017</c:v>
                </c:pt>
                <c:pt idx="231">
                  <c:v>18.01.2017</c:v>
                </c:pt>
                <c:pt idx="232">
                  <c:v>19.01.2017</c:v>
                </c:pt>
                <c:pt idx="233">
                  <c:v>20.01.2017</c:v>
                </c:pt>
                <c:pt idx="234">
                  <c:v>21.01.2017</c:v>
                </c:pt>
                <c:pt idx="235">
                  <c:v>22.01.2017</c:v>
                </c:pt>
                <c:pt idx="236">
                  <c:v>23.01.2017</c:v>
                </c:pt>
                <c:pt idx="237">
                  <c:v>24.01.2017</c:v>
                </c:pt>
                <c:pt idx="238">
                  <c:v>25.01.2017</c:v>
                </c:pt>
                <c:pt idx="239">
                  <c:v>26.01.2017</c:v>
                </c:pt>
                <c:pt idx="240">
                  <c:v>27.01.2017</c:v>
                </c:pt>
                <c:pt idx="241">
                  <c:v>28.01.2017</c:v>
                </c:pt>
                <c:pt idx="242">
                  <c:v>29.01.2017</c:v>
                </c:pt>
                <c:pt idx="243">
                  <c:v>30.01.2017</c:v>
                </c:pt>
                <c:pt idx="244">
                  <c:v>31.01.2017</c:v>
                </c:pt>
                <c:pt idx="245">
                  <c:v>01.02.2017</c:v>
                </c:pt>
                <c:pt idx="246">
                  <c:v>02.02.2017</c:v>
                </c:pt>
                <c:pt idx="247">
                  <c:v>03.02.2017</c:v>
                </c:pt>
                <c:pt idx="248">
                  <c:v>04.02.2017</c:v>
                </c:pt>
                <c:pt idx="249">
                  <c:v>05.02.2017</c:v>
                </c:pt>
                <c:pt idx="250">
                  <c:v>06.02.2017</c:v>
                </c:pt>
                <c:pt idx="251">
                  <c:v>07.02.2017</c:v>
                </c:pt>
                <c:pt idx="252">
                  <c:v>08.02.2017</c:v>
                </c:pt>
                <c:pt idx="253">
                  <c:v>09.02.2017</c:v>
                </c:pt>
                <c:pt idx="254">
                  <c:v>10.02.2017</c:v>
                </c:pt>
                <c:pt idx="255">
                  <c:v>11.02.2017</c:v>
                </c:pt>
                <c:pt idx="256">
                  <c:v>12.02.2017</c:v>
                </c:pt>
                <c:pt idx="257">
                  <c:v>13.02.2017</c:v>
                </c:pt>
                <c:pt idx="258">
                  <c:v>14.02.2017</c:v>
                </c:pt>
                <c:pt idx="259">
                  <c:v>15.02.2017</c:v>
                </c:pt>
                <c:pt idx="260">
                  <c:v>16.02.2017</c:v>
                </c:pt>
                <c:pt idx="261">
                  <c:v>17.02.2017</c:v>
                </c:pt>
                <c:pt idx="262">
                  <c:v>18.02.2017</c:v>
                </c:pt>
                <c:pt idx="263">
                  <c:v>19.02.2017</c:v>
                </c:pt>
                <c:pt idx="264">
                  <c:v>20.02.2017</c:v>
                </c:pt>
                <c:pt idx="265">
                  <c:v>21.02.2017</c:v>
                </c:pt>
                <c:pt idx="266">
                  <c:v>22.02.2017</c:v>
                </c:pt>
                <c:pt idx="267">
                  <c:v>23.02.2017</c:v>
                </c:pt>
                <c:pt idx="268">
                  <c:v>24.02.2017</c:v>
                </c:pt>
                <c:pt idx="269">
                  <c:v>25.02.2017</c:v>
                </c:pt>
                <c:pt idx="270">
                  <c:v>26.02.2017</c:v>
                </c:pt>
                <c:pt idx="271">
                  <c:v>27.02.2017</c:v>
                </c:pt>
                <c:pt idx="272">
                  <c:v>28.02.2017</c:v>
                </c:pt>
                <c:pt idx="273">
                  <c:v>01.03.2017</c:v>
                </c:pt>
                <c:pt idx="274">
                  <c:v>02.03.2017</c:v>
                </c:pt>
                <c:pt idx="275">
                  <c:v>03.03.2017</c:v>
                </c:pt>
                <c:pt idx="276">
                  <c:v>04.03.2017</c:v>
                </c:pt>
                <c:pt idx="277">
                  <c:v>05.03.2017</c:v>
                </c:pt>
                <c:pt idx="278">
                  <c:v>06.03.2017</c:v>
                </c:pt>
                <c:pt idx="279">
                  <c:v>07.03.2017</c:v>
                </c:pt>
                <c:pt idx="280">
                  <c:v>08.03.2017</c:v>
                </c:pt>
                <c:pt idx="281">
                  <c:v>09.03.2017</c:v>
                </c:pt>
                <c:pt idx="282">
                  <c:v>10.03.2017</c:v>
                </c:pt>
                <c:pt idx="283">
                  <c:v>11.03.2017</c:v>
                </c:pt>
                <c:pt idx="284">
                  <c:v>12.03.2017</c:v>
                </c:pt>
                <c:pt idx="285">
                  <c:v>13.03.2017</c:v>
                </c:pt>
                <c:pt idx="286">
                  <c:v>14.03.2017</c:v>
                </c:pt>
                <c:pt idx="287">
                  <c:v>15.03.2017</c:v>
                </c:pt>
                <c:pt idx="288">
                  <c:v>16.03.2017</c:v>
                </c:pt>
                <c:pt idx="289">
                  <c:v>17.03.2017</c:v>
                </c:pt>
                <c:pt idx="290">
                  <c:v>18.03.2017</c:v>
                </c:pt>
                <c:pt idx="291">
                  <c:v>19.03.2017</c:v>
                </c:pt>
                <c:pt idx="292">
                  <c:v>20.03.2017</c:v>
                </c:pt>
                <c:pt idx="293">
                  <c:v>21.03.2017</c:v>
                </c:pt>
                <c:pt idx="294">
                  <c:v>22.03.2017</c:v>
                </c:pt>
                <c:pt idx="295">
                  <c:v>23.03.2017</c:v>
                </c:pt>
                <c:pt idx="296">
                  <c:v>24.03.2017</c:v>
                </c:pt>
                <c:pt idx="297">
                  <c:v>25.03.2017</c:v>
                </c:pt>
                <c:pt idx="298">
                  <c:v>26.03.2017</c:v>
                </c:pt>
                <c:pt idx="299">
                  <c:v>27.03.2017</c:v>
                </c:pt>
                <c:pt idx="300">
                  <c:v>28.03.2017</c:v>
                </c:pt>
                <c:pt idx="301">
                  <c:v>29.03.2017</c:v>
                </c:pt>
                <c:pt idx="302">
                  <c:v>30.03.2017</c:v>
                </c:pt>
                <c:pt idx="303">
                  <c:v>31.03.2017</c:v>
                </c:pt>
                <c:pt idx="304">
                  <c:v>01.04.2017</c:v>
                </c:pt>
                <c:pt idx="305">
                  <c:v>02.04.2017</c:v>
                </c:pt>
                <c:pt idx="306">
                  <c:v>03.04.2017</c:v>
                </c:pt>
                <c:pt idx="307">
                  <c:v>04.04.2017</c:v>
                </c:pt>
                <c:pt idx="308">
                  <c:v>05.04.2017</c:v>
                </c:pt>
                <c:pt idx="309">
                  <c:v>06.04.2017</c:v>
                </c:pt>
                <c:pt idx="310">
                  <c:v>07.04.2017</c:v>
                </c:pt>
                <c:pt idx="311">
                  <c:v>08.04.2017</c:v>
                </c:pt>
                <c:pt idx="312">
                  <c:v>09.04.2017</c:v>
                </c:pt>
                <c:pt idx="313">
                  <c:v>10.04.2017</c:v>
                </c:pt>
                <c:pt idx="314">
                  <c:v>11.04.2017</c:v>
                </c:pt>
                <c:pt idx="315">
                  <c:v>12.04.2017</c:v>
                </c:pt>
                <c:pt idx="316">
                  <c:v>13.04.2017</c:v>
                </c:pt>
                <c:pt idx="317">
                  <c:v>14.04.2017</c:v>
                </c:pt>
                <c:pt idx="318">
                  <c:v>15.04.2017</c:v>
                </c:pt>
                <c:pt idx="319">
                  <c:v>16.04.2017</c:v>
                </c:pt>
                <c:pt idx="320">
                  <c:v>17.04.2017</c:v>
                </c:pt>
                <c:pt idx="321">
                  <c:v>18.04.2017</c:v>
                </c:pt>
                <c:pt idx="322">
                  <c:v>19.04.2017</c:v>
                </c:pt>
                <c:pt idx="323">
                  <c:v>20.04.2017</c:v>
                </c:pt>
                <c:pt idx="324">
                  <c:v>21.04.2017</c:v>
                </c:pt>
                <c:pt idx="325">
                  <c:v>22.04.2017</c:v>
                </c:pt>
                <c:pt idx="326">
                  <c:v>23.04.2017</c:v>
                </c:pt>
                <c:pt idx="327">
                  <c:v>24.04.2017</c:v>
                </c:pt>
                <c:pt idx="328">
                  <c:v>25.04.2017</c:v>
                </c:pt>
                <c:pt idx="329">
                  <c:v>26.04.2017</c:v>
                </c:pt>
                <c:pt idx="330">
                  <c:v>27.04.2017</c:v>
                </c:pt>
                <c:pt idx="331">
                  <c:v>28.04.2017</c:v>
                </c:pt>
                <c:pt idx="332">
                  <c:v>29.04.2017</c:v>
                </c:pt>
                <c:pt idx="333">
                  <c:v>30.04.2017</c:v>
                </c:pt>
                <c:pt idx="334">
                  <c:v>01.05.2017</c:v>
                </c:pt>
                <c:pt idx="335">
                  <c:v>02.05.2017</c:v>
                </c:pt>
                <c:pt idx="336">
                  <c:v>03.05.2017</c:v>
                </c:pt>
                <c:pt idx="337">
                  <c:v>04.05.2017</c:v>
                </c:pt>
                <c:pt idx="338">
                  <c:v>05.05.2017</c:v>
                </c:pt>
                <c:pt idx="339">
                  <c:v>06.05.2017</c:v>
                </c:pt>
                <c:pt idx="340">
                  <c:v>07.05.2017</c:v>
                </c:pt>
                <c:pt idx="341">
                  <c:v>08.05.2017</c:v>
                </c:pt>
                <c:pt idx="342">
                  <c:v>09.05.2017</c:v>
                </c:pt>
                <c:pt idx="343">
                  <c:v>10.05.2017</c:v>
                </c:pt>
                <c:pt idx="344">
                  <c:v>11.05.2017</c:v>
                </c:pt>
                <c:pt idx="345">
                  <c:v>12.05.2017</c:v>
                </c:pt>
                <c:pt idx="346">
                  <c:v>13.05.2017</c:v>
                </c:pt>
                <c:pt idx="347">
                  <c:v>14.05.2017</c:v>
                </c:pt>
                <c:pt idx="348">
                  <c:v>15.05.2017</c:v>
                </c:pt>
                <c:pt idx="349">
                  <c:v>16.05.2017</c:v>
                </c:pt>
                <c:pt idx="350">
                  <c:v>17.05.2017</c:v>
                </c:pt>
                <c:pt idx="351">
                  <c:v>18.05.2017</c:v>
                </c:pt>
                <c:pt idx="352">
                  <c:v>19.05.2017</c:v>
                </c:pt>
                <c:pt idx="353">
                  <c:v>20.05.2017</c:v>
                </c:pt>
                <c:pt idx="354">
                  <c:v>21.05.2017</c:v>
                </c:pt>
                <c:pt idx="355">
                  <c:v>22.05.2017</c:v>
                </c:pt>
                <c:pt idx="356">
                  <c:v>23.05.2017</c:v>
                </c:pt>
                <c:pt idx="357">
                  <c:v>24.05.2017</c:v>
                </c:pt>
                <c:pt idx="358">
                  <c:v>25.05.2017</c:v>
                </c:pt>
                <c:pt idx="359">
                  <c:v>26.05.2017</c:v>
                </c:pt>
                <c:pt idx="360">
                  <c:v>27.05.2017</c:v>
                </c:pt>
                <c:pt idx="361">
                  <c:v>28.05.2017</c:v>
                </c:pt>
                <c:pt idx="362">
                  <c:v>29.05.2017</c:v>
                </c:pt>
                <c:pt idx="363">
                  <c:v>30.05.2017</c:v>
                </c:pt>
                <c:pt idx="364">
                  <c:v>31.05.2017</c:v>
                </c:pt>
                <c:pt idx="365">
                  <c:v>01.06.2017</c:v>
                </c:pt>
                <c:pt idx="366">
                  <c:v>02.06.2017</c:v>
                </c:pt>
                <c:pt idx="367">
                  <c:v>03.06.2017</c:v>
                </c:pt>
                <c:pt idx="368">
                  <c:v>04.06.2017</c:v>
                </c:pt>
                <c:pt idx="369">
                  <c:v>05.06.2017</c:v>
                </c:pt>
                <c:pt idx="370">
                  <c:v>06.06.2017</c:v>
                </c:pt>
                <c:pt idx="371">
                  <c:v>07.06.2017</c:v>
                </c:pt>
                <c:pt idx="372">
                  <c:v>08.06.2017</c:v>
                </c:pt>
                <c:pt idx="373">
                  <c:v>09.06.2017</c:v>
                </c:pt>
                <c:pt idx="374">
                  <c:v>10.06.2017</c:v>
                </c:pt>
                <c:pt idx="375">
                  <c:v>11.06.2017</c:v>
                </c:pt>
                <c:pt idx="376">
                  <c:v>12.06.2017</c:v>
                </c:pt>
                <c:pt idx="377">
                  <c:v>13.06.2017</c:v>
                </c:pt>
                <c:pt idx="378">
                  <c:v>14.06.2017</c:v>
                </c:pt>
                <c:pt idx="379">
                  <c:v>15.06.2017</c:v>
                </c:pt>
                <c:pt idx="380">
                  <c:v>16.06.2017</c:v>
                </c:pt>
                <c:pt idx="381">
                  <c:v>17.06.2017</c:v>
                </c:pt>
                <c:pt idx="382">
                  <c:v>18.06.2017</c:v>
                </c:pt>
                <c:pt idx="383">
                  <c:v>19.06.2017</c:v>
                </c:pt>
                <c:pt idx="384">
                  <c:v>20.06.2017</c:v>
                </c:pt>
                <c:pt idx="385">
                  <c:v>21.06.2017</c:v>
                </c:pt>
                <c:pt idx="386">
                  <c:v>22.06.2017</c:v>
                </c:pt>
                <c:pt idx="387">
                  <c:v>23.06.2017</c:v>
                </c:pt>
                <c:pt idx="388">
                  <c:v>24.06.2017</c:v>
                </c:pt>
                <c:pt idx="389">
                  <c:v>25.06.2017</c:v>
                </c:pt>
                <c:pt idx="390">
                  <c:v>26.06.2017</c:v>
                </c:pt>
                <c:pt idx="391">
                  <c:v>27.06.2017</c:v>
                </c:pt>
                <c:pt idx="392">
                  <c:v>28.06.2017</c:v>
                </c:pt>
                <c:pt idx="393">
                  <c:v>29.06.2017</c:v>
                </c:pt>
                <c:pt idx="394">
                  <c:v>30.06.2017</c:v>
                </c:pt>
              </c:strCache>
            </c:strRef>
          </c:cat>
          <c:val>
            <c:numRef>
              <c:f>Sheet1!$B$2:$B$396</c:f>
              <c:numCache>
                <c:formatCode>General</c:formatCode>
                <c:ptCount val="395"/>
                <c:pt idx="0">
                  <c:v>125</c:v>
                </c:pt>
                <c:pt idx="1">
                  <c:v>107</c:v>
                </c:pt>
                <c:pt idx="2">
                  <c:v>129</c:v>
                </c:pt>
                <c:pt idx="3">
                  <c:v>197</c:v>
                </c:pt>
                <c:pt idx="4">
                  <c:v>112</c:v>
                </c:pt>
                <c:pt idx="5">
                  <c:v>107</c:v>
                </c:pt>
                <c:pt idx="6">
                  <c:v>93</c:v>
                </c:pt>
                <c:pt idx="7">
                  <c:v>110</c:v>
                </c:pt>
                <c:pt idx="8">
                  <c:v>97</c:v>
                </c:pt>
                <c:pt idx="9">
                  <c:v>14651</c:v>
                </c:pt>
                <c:pt idx="10">
                  <c:v>3201</c:v>
                </c:pt>
                <c:pt idx="11">
                  <c:v>513</c:v>
                </c:pt>
                <c:pt idx="12">
                  <c:v>191</c:v>
                </c:pt>
                <c:pt idx="13">
                  <c:v>157</c:v>
                </c:pt>
                <c:pt idx="14">
                  <c:v>3654</c:v>
                </c:pt>
                <c:pt idx="15">
                  <c:v>713</c:v>
                </c:pt>
                <c:pt idx="16">
                  <c:v>179</c:v>
                </c:pt>
                <c:pt idx="17">
                  <c:v>142</c:v>
                </c:pt>
                <c:pt idx="18">
                  <c:v>114</c:v>
                </c:pt>
                <c:pt idx="19">
                  <c:v>99</c:v>
                </c:pt>
                <c:pt idx="20">
                  <c:v>87</c:v>
                </c:pt>
                <c:pt idx="21">
                  <c:v>108</c:v>
                </c:pt>
                <c:pt idx="22">
                  <c:v>81</c:v>
                </c:pt>
                <c:pt idx="23">
                  <c:v>92</c:v>
                </c:pt>
                <c:pt idx="24">
                  <c:v>89</c:v>
                </c:pt>
                <c:pt idx="25">
                  <c:v>96</c:v>
                </c:pt>
                <c:pt idx="26">
                  <c:v>91</c:v>
                </c:pt>
                <c:pt idx="27">
                  <c:v>70</c:v>
                </c:pt>
                <c:pt idx="28">
                  <c:v>61</c:v>
                </c:pt>
                <c:pt idx="29">
                  <c:v>69</c:v>
                </c:pt>
                <c:pt idx="30">
                  <c:v>9986</c:v>
                </c:pt>
                <c:pt idx="31">
                  <c:v>6573</c:v>
                </c:pt>
                <c:pt idx="32">
                  <c:v>1578</c:v>
                </c:pt>
                <c:pt idx="33">
                  <c:v>205</c:v>
                </c:pt>
                <c:pt idx="34">
                  <c:v>158</c:v>
                </c:pt>
                <c:pt idx="35">
                  <c:v>172</c:v>
                </c:pt>
                <c:pt idx="36">
                  <c:v>119</c:v>
                </c:pt>
                <c:pt idx="37">
                  <c:v>8683</c:v>
                </c:pt>
                <c:pt idx="38">
                  <c:v>21476</c:v>
                </c:pt>
                <c:pt idx="39">
                  <c:v>35337</c:v>
                </c:pt>
                <c:pt idx="40">
                  <c:v>10103</c:v>
                </c:pt>
                <c:pt idx="41">
                  <c:v>2549</c:v>
                </c:pt>
                <c:pt idx="42">
                  <c:v>775</c:v>
                </c:pt>
                <c:pt idx="43">
                  <c:v>12683</c:v>
                </c:pt>
                <c:pt idx="44">
                  <c:v>14546</c:v>
                </c:pt>
                <c:pt idx="45">
                  <c:v>13072</c:v>
                </c:pt>
                <c:pt idx="46">
                  <c:v>33758</c:v>
                </c:pt>
                <c:pt idx="47">
                  <c:v>6600</c:v>
                </c:pt>
                <c:pt idx="48">
                  <c:v>1728</c:v>
                </c:pt>
                <c:pt idx="49">
                  <c:v>762</c:v>
                </c:pt>
                <c:pt idx="50">
                  <c:v>512</c:v>
                </c:pt>
                <c:pt idx="51">
                  <c:v>5249</c:v>
                </c:pt>
                <c:pt idx="52">
                  <c:v>12378</c:v>
                </c:pt>
                <c:pt idx="53">
                  <c:v>35639</c:v>
                </c:pt>
                <c:pt idx="54">
                  <c:v>8148</c:v>
                </c:pt>
                <c:pt idx="55">
                  <c:v>6589</c:v>
                </c:pt>
                <c:pt idx="56">
                  <c:v>5953</c:v>
                </c:pt>
                <c:pt idx="57">
                  <c:v>6792</c:v>
                </c:pt>
                <c:pt idx="58">
                  <c:v>9865</c:v>
                </c:pt>
                <c:pt idx="60">
                  <c:v>32198</c:v>
                </c:pt>
                <c:pt idx="61">
                  <c:v>4806</c:v>
                </c:pt>
                <c:pt idx="62">
                  <c:v>1194</c:v>
                </c:pt>
                <c:pt idx="63">
                  <c:v>516</c:v>
                </c:pt>
                <c:pt idx="64">
                  <c:v>419</c:v>
                </c:pt>
                <c:pt idx="65">
                  <c:v>333</c:v>
                </c:pt>
                <c:pt idx="66">
                  <c:v>328</c:v>
                </c:pt>
                <c:pt idx="67">
                  <c:v>290</c:v>
                </c:pt>
                <c:pt idx="68">
                  <c:v>2681</c:v>
                </c:pt>
                <c:pt idx="69">
                  <c:v>1358</c:v>
                </c:pt>
                <c:pt idx="70">
                  <c:v>450</c:v>
                </c:pt>
                <c:pt idx="71">
                  <c:v>14050</c:v>
                </c:pt>
                <c:pt idx="72">
                  <c:v>20607</c:v>
                </c:pt>
                <c:pt idx="73">
                  <c:v>38323</c:v>
                </c:pt>
                <c:pt idx="74">
                  <c:v>10546</c:v>
                </c:pt>
                <c:pt idx="75">
                  <c:v>6963</c:v>
                </c:pt>
                <c:pt idx="76">
                  <c:v>1090</c:v>
                </c:pt>
                <c:pt idx="77">
                  <c:v>390</c:v>
                </c:pt>
                <c:pt idx="78">
                  <c:v>476</c:v>
                </c:pt>
                <c:pt idx="79">
                  <c:v>409</c:v>
                </c:pt>
                <c:pt idx="80">
                  <c:v>3067</c:v>
                </c:pt>
                <c:pt idx="81">
                  <c:v>695</c:v>
                </c:pt>
                <c:pt idx="82">
                  <c:v>291</c:v>
                </c:pt>
                <c:pt idx="83">
                  <c:v>259</c:v>
                </c:pt>
                <c:pt idx="84">
                  <c:v>210</c:v>
                </c:pt>
                <c:pt idx="85">
                  <c:v>342</c:v>
                </c:pt>
                <c:pt idx="86">
                  <c:v>321</c:v>
                </c:pt>
                <c:pt idx="87">
                  <c:v>11273</c:v>
                </c:pt>
                <c:pt idx="88">
                  <c:v>3607</c:v>
                </c:pt>
                <c:pt idx="89">
                  <c:v>816</c:v>
                </c:pt>
                <c:pt idx="90">
                  <c:v>593</c:v>
                </c:pt>
                <c:pt idx="91">
                  <c:v>355</c:v>
                </c:pt>
                <c:pt idx="92">
                  <c:v>380</c:v>
                </c:pt>
                <c:pt idx="93">
                  <c:v>378</c:v>
                </c:pt>
                <c:pt idx="94">
                  <c:v>340</c:v>
                </c:pt>
                <c:pt idx="95">
                  <c:v>393</c:v>
                </c:pt>
                <c:pt idx="96">
                  <c:v>284</c:v>
                </c:pt>
                <c:pt idx="97">
                  <c:v>317</c:v>
                </c:pt>
                <c:pt idx="98">
                  <c:v>306</c:v>
                </c:pt>
                <c:pt idx="99">
                  <c:v>448</c:v>
                </c:pt>
                <c:pt idx="100">
                  <c:v>346</c:v>
                </c:pt>
                <c:pt idx="101">
                  <c:v>314</c:v>
                </c:pt>
                <c:pt idx="102">
                  <c:v>1368</c:v>
                </c:pt>
                <c:pt idx="103">
                  <c:v>583</c:v>
                </c:pt>
                <c:pt idx="104">
                  <c:v>5950</c:v>
                </c:pt>
                <c:pt idx="105">
                  <c:v>1024</c:v>
                </c:pt>
                <c:pt idx="106">
                  <c:v>306</c:v>
                </c:pt>
                <c:pt idx="107">
                  <c:v>385</c:v>
                </c:pt>
                <c:pt idx="108">
                  <c:v>335</c:v>
                </c:pt>
                <c:pt idx="109">
                  <c:v>422</c:v>
                </c:pt>
                <c:pt idx="110">
                  <c:v>314</c:v>
                </c:pt>
                <c:pt idx="111">
                  <c:v>269</c:v>
                </c:pt>
                <c:pt idx="112">
                  <c:v>235</c:v>
                </c:pt>
                <c:pt idx="113">
                  <c:v>314</c:v>
                </c:pt>
                <c:pt idx="114">
                  <c:v>315</c:v>
                </c:pt>
                <c:pt idx="115">
                  <c:v>223</c:v>
                </c:pt>
                <c:pt idx="116">
                  <c:v>272</c:v>
                </c:pt>
                <c:pt idx="117">
                  <c:v>235</c:v>
                </c:pt>
                <c:pt idx="118">
                  <c:v>207</c:v>
                </c:pt>
                <c:pt idx="120">
                  <c:v>190</c:v>
                </c:pt>
                <c:pt idx="121">
                  <c:v>176</c:v>
                </c:pt>
                <c:pt idx="122">
                  <c:v>197</c:v>
                </c:pt>
                <c:pt idx="123">
                  <c:v>212</c:v>
                </c:pt>
                <c:pt idx="124">
                  <c:v>454</c:v>
                </c:pt>
                <c:pt idx="125">
                  <c:v>245</c:v>
                </c:pt>
                <c:pt idx="126">
                  <c:v>19521</c:v>
                </c:pt>
                <c:pt idx="127">
                  <c:v>3201</c:v>
                </c:pt>
                <c:pt idx="128">
                  <c:v>420</c:v>
                </c:pt>
                <c:pt idx="129">
                  <c:v>243</c:v>
                </c:pt>
                <c:pt idx="130">
                  <c:v>233</c:v>
                </c:pt>
                <c:pt idx="131">
                  <c:v>182</c:v>
                </c:pt>
                <c:pt idx="132">
                  <c:v>143</c:v>
                </c:pt>
                <c:pt idx="133">
                  <c:v>133</c:v>
                </c:pt>
                <c:pt idx="134">
                  <c:v>196</c:v>
                </c:pt>
                <c:pt idx="135">
                  <c:v>171</c:v>
                </c:pt>
                <c:pt idx="136">
                  <c:v>18838</c:v>
                </c:pt>
                <c:pt idx="137">
                  <c:v>10487</c:v>
                </c:pt>
                <c:pt idx="138">
                  <c:v>1895</c:v>
                </c:pt>
                <c:pt idx="139">
                  <c:v>42176</c:v>
                </c:pt>
                <c:pt idx="140">
                  <c:v>18030</c:v>
                </c:pt>
                <c:pt idx="141">
                  <c:v>7282</c:v>
                </c:pt>
                <c:pt idx="142">
                  <c:v>2175</c:v>
                </c:pt>
                <c:pt idx="143">
                  <c:v>8841</c:v>
                </c:pt>
                <c:pt idx="144">
                  <c:v>6664</c:v>
                </c:pt>
                <c:pt idx="145">
                  <c:v>1033</c:v>
                </c:pt>
                <c:pt idx="146">
                  <c:v>348</c:v>
                </c:pt>
                <c:pt idx="147">
                  <c:v>20171</c:v>
                </c:pt>
                <c:pt idx="148">
                  <c:v>21455</c:v>
                </c:pt>
                <c:pt idx="149">
                  <c:v>9889</c:v>
                </c:pt>
                <c:pt idx="150">
                  <c:v>51914</c:v>
                </c:pt>
                <c:pt idx="151">
                  <c:v>63504</c:v>
                </c:pt>
                <c:pt idx="152">
                  <c:v>12056</c:v>
                </c:pt>
                <c:pt idx="153">
                  <c:v>9245</c:v>
                </c:pt>
                <c:pt idx="154">
                  <c:v>4032</c:v>
                </c:pt>
                <c:pt idx="155">
                  <c:v>23105</c:v>
                </c:pt>
                <c:pt idx="156">
                  <c:v>13065</c:v>
                </c:pt>
                <c:pt idx="157">
                  <c:v>30301</c:v>
                </c:pt>
                <c:pt idx="158">
                  <c:v>16291</c:v>
                </c:pt>
                <c:pt idx="159">
                  <c:v>8796</c:v>
                </c:pt>
                <c:pt idx="160">
                  <c:v>3566</c:v>
                </c:pt>
                <c:pt idx="161">
                  <c:v>2427</c:v>
                </c:pt>
                <c:pt idx="162">
                  <c:v>2663</c:v>
                </c:pt>
                <c:pt idx="163">
                  <c:v>2656</c:v>
                </c:pt>
                <c:pt idx="164">
                  <c:v>22350</c:v>
                </c:pt>
                <c:pt idx="165">
                  <c:v>9020</c:v>
                </c:pt>
                <c:pt idx="166">
                  <c:v>29141</c:v>
                </c:pt>
                <c:pt idx="167">
                  <c:v>26758</c:v>
                </c:pt>
                <c:pt idx="168">
                  <c:v>20625</c:v>
                </c:pt>
                <c:pt idx="169">
                  <c:v>4734</c:v>
                </c:pt>
                <c:pt idx="170">
                  <c:v>2063</c:v>
                </c:pt>
                <c:pt idx="171">
                  <c:v>13332</c:v>
                </c:pt>
                <c:pt idx="172">
                  <c:v>16572</c:v>
                </c:pt>
                <c:pt idx="173">
                  <c:v>2772</c:v>
                </c:pt>
                <c:pt idx="174">
                  <c:v>1010</c:v>
                </c:pt>
                <c:pt idx="175">
                  <c:v>923</c:v>
                </c:pt>
                <c:pt idx="176">
                  <c:v>747</c:v>
                </c:pt>
                <c:pt idx="177">
                  <c:v>552</c:v>
                </c:pt>
                <c:pt idx="178">
                  <c:v>29404</c:v>
                </c:pt>
                <c:pt idx="180">
                  <c:v>23872</c:v>
                </c:pt>
                <c:pt idx="181">
                  <c:v>7945</c:v>
                </c:pt>
                <c:pt idx="182">
                  <c:v>1751</c:v>
                </c:pt>
                <c:pt idx="183">
                  <c:v>2190</c:v>
                </c:pt>
                <c:pt idx="184">
                  <c:v>4082</c:v>
                </c:pt>
                <c:pt idx="185">
                  <c:v>17079</c:v>
                </c:pt>
                <c:pt idx="186">
                  <c:v>27507</c:v>
                </c:pt>
                <c:pt idx="187">
                  <c:v>5014</c:v>
                </c:pt>
                <c:pt idx="188">
                  <c:v>19154</c:v>
                </c:pt>
                <c:pt idx="189">
                  <c:v>9687</c:v>
                </c:pt>
                <c:pt idx="190">
                  <c:v>32158</c:v>
                </c:pt>
                <c:pt idx="191">
                  <c:v>4061</c:v>
                </c:pt>
                <c:pt idx="192">
                  <c:v>4514</c:v>
                </c:pt>
                <c:pt idx="193">
                  <c:v>1907</c:v>
                </c:pt>
                <c:pt idx="194">
                  <c:v>1119</c:v>
                </c:pt>
                <c:pt idx="195">
                  <c:v>592</c:v>
                </c:pt>
                <c:pt idx="196">
                  <c:v>455</c:v>
                </c:pt>
                <c:pt idx="197">
                  <c:v>461</c:v>
                </c:pt>
                <c:pt idx="198">
                  <c:v>443</c:v>
                </c:pt>
                <c:pt idx="199">
                  <c:v>555</c:v>
                </c:pt>
                <c:pt idx="200">
                  <c:v>1842</c:v>
                </c:pt>
                <c:pt idx="201">
                  <c:v>544</c:v>
                </c:pt>
                <c:pt idx="202">
                  <c:v>391</c:v>
                </c:pt>
                <c:pt idx="203">
                  <c:v>616</c:v>
                </c:pt>
                <c:pt idx="204">
                  <c:v>576</c:v>
                </c:pt>
                <c:pt idx="205">
                  <c:v>35691</c:v>
                </c:pt>
                <c:pt idx="206">
                  <c:v>17470</c:v>
                </c:pt>
                <c:pt idx="207">
                  <c:v>5371</c:v>
                </c:pt>
                <c:pt idx="208">
                  <c:v>1380</c:v>
                </c:pt>
                <c:pt idx="209">
                  <c:v>841</c:v>
                </c:pt>
                <c:pt idx="210">
                  <c:v>711</c:v>
                </c:pt>
                <c:pt idx="211">
                  <c:v>551</c:v>
                </c:pt>
                <c:pt idx="212">
                  <c:v>6065</c:v>
                </c:pt>
                <c:pt idx="213">
                  <c:v>3783</c:v>
                </c:pt>
                <c:pt idx="214">
                  <c:v>4180</c:v>
                </c:pt>
                <c:pt idx="215">
                  <c:v>6896</c:v>
                </c:pt>
                <c:pt idx="216">
                  <c:v>1855</c:v>
                </c:pt>
                <c:pt idx="217">
                  <c:v>569</c:v>
                </c:pt>
                <c:pt idx="218">
                  <c:v>584</c:v>
                </c:pt>
                <c:pt idx="219">
                  <c:v>697</c:v>
                </c:pt>
                <c:pt idx="220">
                  <c:v>2071</c:v>
                </c:pt>
                <c:pt idx="221">
                  <c:v>979</c:v>
                </c:pt>
                <c:pt idx="222">
                  <c:v>9725</c:v>
                </c:pt>
                <c:pt idx="223">
                  <c:v>1990</c:v>
                </c:pt>
                <c:pt idx="224">
                  <c:v>494</c:v>
                </c:pt>
                <c:pt idx="225">
                  <c:v>393</c:v>
                </c:pt>
                <c:pt idx="226">
                  <c:v>360</c:v>
                </c:pt>
                <c:pt idx="227">
                  <c:v>16752</c:v>
                </c:pt>
                <c:pt idx="228">
                  <c:v>2667</c:v>
                </c:pt>
                <c:pt idx="229">
                  <c:v>4299</c:v>
                </c:pt>
                <c:pt idx="230">
                  <c:v>1074</c:v>
                </c:pt>
                <c:pt idx="231">
                  <c:v>9131</c:v>
                </c:pt>
                <c:pt idx="232">
                  <c:v>10563</c:v>
                </c:pt>
                <c:pt idx="233">
                  <c:v>7610</c:v>
                </c:pt>
                <c:pt idx="234">
                  <c:v>2937</c:v>
                </c:pt>
                <c:pt idx="235">
                  <c:v>589</c:v>
                </c:pt>
                <c:pt idx="236">
                  <c:v>430</c:v>
                </c:pt>
                <c:pt idx="237">
                  <c:v>222</c:v>
                </c:pt>
                <c:pt idx="238">
                  <c:v>7168</c:v>
                </c:pt>
                <c:pt idx="240">
                  <c:v>4443</c:v>
                </c:pt>
                <c:pt idx="241">
                  <c:v>1493</c:v>
                </c:pt>
                <c:pt idx="242">
                  <c:v>4460</c:v>
                </c:pt>
                <c:pt idx="243">
                  <c:v>1076</c:v>
                </c:pt>
                <c:pt idx="244">
                  <c:v>365</c:v>
                </c:pt>
                <c:pt idx="245">
                  <c:v>327</c:v>
                </c:pt>
                <c:pt idx="246">
                  <c:v>4135</c:v>
                </c:pt>
                <c:pt idx="247">
                  <c:v>3630</c:v>
                </c:pt>
                <c:pt idx="248">
                  <c:v>1541</c:v>
                </c:pt>
                <c:pt idx="249">
                  <c:v>1085</c:v>
                </c:pt>
                <c:pt idx="250">
                  <c:v>713</c:v>
                </c:pt>
                <c:pt idx="251">
                  <c:v>498</c:v>
                </c:pt>
                <c:pt idx="252">
                  <c:v>409</c:v>
                </c:pt>
                <c:pt idx="253">
                  <c:v>6236</c:v>
                </c:pt>
                <c:pt idx="254">
                  <c:v>9009</c:v>
                </c:pt>
                <c:pt idx="255">
                  <c:v>6094</c:v>
                </c:pt>
                <c:pt idx="256">
                  <c:v>1420</c:v>
                </c:pt>
                <c:pt idx="257">
                  <c:v>1895</c:v>
                </c:pt>
                <c:pt idx="258">
                  <c:v>16678</c:v>
                </c:pt>
                <c:pt idx="259">
                  <c:v>2347</c:v>
                </c:pt>
                <c:pt idx="260">
                  <c:v>8376</c:v>
                </c:pt>
                <c:pt idx="261">
                  <c:v>6393</c:v>
                </c:pt>
                <c:pt idx="262">
                  <c:v>2071</c:v>
                </c:pt>
                <c:pt idx="263">
                  <c:v>631</c:v>
                </c:pt>
                <c:pt idx="264">
                  <c:v>393</c:v>
                </c:pt>
                <c:pt idx="265">
                  <c:v>256</c:v>
                </c:pt>
                <c:pt idx="266">
                  <c:v>353</c:v>
                </c:pt>
                <c:pt idx="267">
                  <c:v>6701</c:v>
                </c:pt>
                <c:pt idx="268">
                  <c:v>4487</c:v>
                </c:pt>
                <c:pt idx="269">
                  <c:v>1608</c:v>
                </c:pt>
                <c:pt idx="270">
                  <c:v>1093</c:v>
                </c:pt>
                <c:pt idx="271">
                  <c:v>412</c:v>
                </c:pt>
                <c:pt idx="272">
                  <c:v>424</c:v>
                </c:pt>
                <c:pt idx="273">
                  <c:v>7515</c:v>
                </c:pt>
                <c:pt idx="274">
                  <c:v>7485</c:v>
                </c:pt>
                <c:pt idx="275">
                  <c:v>2213</c:v>
                </c:pt>
                <c:pt idx="276">
                  <c:v>1266</c:v>
                </c:pt>
                <c:pt idx="277">
                  <c:v>779</c:v>
                </c:pt>
                <c:pt idx="278">
                  <c:v>607</c:v>
                </c:pt>
                <c:pt idx="279">
                  <c:v>3279</c:v>
                </c:pt>
                <c:pt idx="280">
                  <c:v>1051</c:v>
                </c:pt>
                <c:pt idx="281">
                  <c:v>356</c:v>
                </c:pt>
                <c:pt idx="282">
                  <c:v>9185</c:v>
                </c:pt>
                <c:pt idx="283">
                  <c:v>11154</c:v>
                </c:pt>
                <c:pt idx="284">
                  <c:v>3072</c:v>
                </c:pt>
                <c:pt idx="285">
                  <c:v>1380</c:v>
                </c:pt>
                <c:pt idx="286">
                  <c:v>1803</c:v>
                </c:pt>
                <c:pt idx="287">
                  <c:v>573</c:v>
                </c:pt>
                <c:pt idx="288">
                  <c:v>8252</c:v>
                </c:pt>
                <c:pt idx="289">
                  <c:v>4714</c:v>
                </c:pt>
                <c:pt idx="290">
                  <c:v>1578</c:v>
                </c:pt>
                <c:pt idx="291">
                  <c:v>2313</c:v>
                </c:pt>
                <c:pt idx="292">
                  <c:v>1069</c:v>
                </c:pt>
                <c:pt idx="293">
                  <c:v>3450</c:v>
                </c:pt>
                <c:pt idx="294">
                  <c:v>6363</c:v>
                </c:pt>
                <c:pt idx="295">
                  <c:v>5749</c:v>
                </c:pt>
                <c:pt idx="296">
                  <c:v>6301</c:v>
                </c:pt>
                <c:pt idx="297">
                  <c:v>3982</c:v>
                </c:pt>
                <c:pt idx="298">
                  <c:v>1041</c:v>
                </c:pt>
                <c:pt idx="300">
                  <c:v>336</c:v>
                </c:pt>
                <c:pt idx="301">
                  <c:v>292</c:v>
                </c:pt>
                <c:pt idx="302">
                  <c:v>7845</c:v>
                </c:pt>
                <c:pt idx="303">
                  <c:v>2132</c:v>
                </c:pt>
                <c:pt idx="304">
                  <c:v>597</c:v>
                </c:pt>
                <c:pt idx="305">
                  <c:v>464</c:v>
                </c:pt>
                <c:pt idx="306">
                  <c:v>335</c:v>
                </c:pt>
                <c:pt idx="307">
                  <c:v>8727</c:v>
                </c:pt>
                <c:pt idx="308">
                  <c:v>2057</c:v>
                </c:pt>
                <c:pt idx="309">
                  <c:v>3159</c:v>
                </c:pt>
                <c:pt idx="310">
                  <c:v>3538</c:v>
                </c:pt>
                <c:pt idx="311">
                  <c:v>20014</c:v>
                </c:pt>
                <c:pt idx="312">
                  <c:v>3014</c:v>
                </c:pt>
                <c:pt idx="313">
                  <c:v>1103</c:v>
                </c:pt>
                <c:pt idx="314">
                  <c:v>379</c:v>
                </c:pt>
                <c:pt idx="315">
                  <c:v>258</c:v>
                </c:pt>
                <c:pt idx="316">
                  <c:v>4417</c:v>
                </c:pt>
                <c:pt idx="317">
                  <c:v>11662</c:v>
                </c:pt>
                <c:pt idx="318">
                  <c:v>11161</c:v>
                </c:pt>
                <c:pt idx="319">
                  <c:v>12831</c:v>
                </c:pt>
                <c:pt idx="320">
                  <c:v>2152</c:v>
                </c:pt>
                <c:pt idx="321">
                  <c:v>700</c:v>
                </c:pt>
                <c:pt idx="322">
                  <c:v>508</c:v>
                </c:pt>
                <c:pt idx="323">
                  <c:v>896</c:v>
                </c:pt>
                <c:pt idx="324">
                  <c:v>8052</c:v>
                </c:pt>
                <c:pt idx="325">
                  <c:v>3402</c:v>
                </c:pt>
                <c:pt idx="326">
                  <c:v>1014</c:v>
                </c:pt>
                <c:pt idx="327">
                  <c:v>409</c:v>
                </c:pt>
                <c:pt idx="328">
                  <c:v>184</c:v>
                </c:pt>
                <c:pt idx="329">
                  <c:v>143</c:v>
                </c:pt>
                <c:pt idx="330">
                  <c:v>154</c:v>
                </c:pt>
                <c:pt idx="331">
                  <c:v>4664</c:v>
                </c:pt>
                <c:pt idx="332">
                  <c:v>2252</c:v>
                </c:pt>
                <c:pt idx="333">
                  <c:v>415</c:v>
                </c:pt>
                <c:pt idx="334">
                  <c:v>288</c:v>
                </c:pt>
                <c:pt idx="335">
                  <c:v>413</c:v>
                </c:pt>
                <c:pt idx="336">
                  <c:v>250</c:v>
                </c:pt>
                <c:pt idx="337">
                  <c:v>306</c:v>
                </c:pt>
                <c:pt idx="338">
                  <c:v>185</c:v>
                </c:pt>
                <c:pt idx="339">
                  <c:v>142</c:v>
                </c:pt>
                <c:pt idx="340">
                  <c:v>132</c:v>
                </c:pt>
                <c:pt idx="341">
                  <c:v>2749</c:v>
                </c:pt>
                <c:pt idx="342">
                  <c:v>371</c:v>
                </c:pt>
                <c:pt idx="343">
                  <c:v>120</c:v>
                </c:pt>
                <c:pt idx="344">
                  <c:v>188</c:v>
                </c:pt>
                <c:pt idx="345">
                  <c:v>199</c:v>
                </c:pt>
                <c:pt idx="346">
                  <c:v>149</c:v>
                </c:pt>
                <c:pt idx="347">
                  <c:v>139</c:v>
                </c:pt>
                <c:pt idx="348">
                  <c:v>98</c:v>
                </c:pt>
                <c:pt idx="349">
                  <c:v>141</c:v>
                </c:pt>
                <c:pt idx="350">
                  <c:v>164</c:v>
                </c:pt>
                <c:pt idx="351">
                  <c:v>134</c:v>
                </c:pt>
                <c:pt idx="352">
                  <c:v>251</c:v>
                </c:pt>
                <c:pt idx="353">
                  <c:v>219</c:v>
                </c:pt>
                <c:pt idx="354">
                  <c:v>174</c:v>
                </c:pt>
                <c:pt idx="355">
                  <c:v>112</c:v>
                </c:pt>
                <c:pt idx="356">
                  <c:v>140</c:v>
                </c:pt>
                <c:pt idx="357">
                  <c:v>89</c:v>
                </c:pt>
                <c:pt idx="358">
                  <c:v>74</c:v>
                </c:pt>
                <c:pt idx="360">
                  <c:v>114</c:v>
                </c:pt>
                <c:pt idx="361">
                  <c:v>127</c:v>
                </c:pt>
                <c:pt idx="362">
                  <c:v>107</c:v>
                </c:pt>
                <c:pt idx="363">
                  <c:v>131</c:v>
                </c:pt>
                <c:pt idx="364">
                  <c:v>166</c:v>
                </c:pt>
                <c:pt idx="365">
                  <c:v>96</c:v>
                </c:pt>
                <c:pt idx="366">
                  <c:v>88</c:v>
                </c:pt>
                <c:pt idx="367">
                  <c:v>83</c:v>
                </c:pt>
                <c:pt idx="368">
                  <c:v>135</c:v>
                </c:pt>
                <c:pt idx="369">
                  <c:v>99</c:v>
                </c:pt>
                <c:pt idx="370">
                  <c:v>140</c:v>
                </c:pt>
                <c:pt idx="371">
                  <c:v>146</c:v>
                </c:pt>
                <c:pt idx="372">
                  <c:v>133</c:v>
                </c:pt>
                <c:pt idx="373">
                  <c:v>117</c:v>
                </c:pt>
                <c:pt idx="374">
                  <c:v>194</c:v>
                </c:pt>
                <c:pt idx="375">
                  <c:v>155</c:v>
                </c:pt>
                <c:pt idx="376">
                  <c:v>205</c:v>
                </c:pt>
                <c:pt idx="377">
                  <c:v>192</c:v>
                </c:pt>
                <c:pt idx="378">
                  <c:v>13267</c:v>
                </c:pt>
                <c:pt idx="379">
                  <c:v>18260</c:v>
                </c:pt>
                <c:pt idx="380">
                  <c:v>11239</c:v>
                </c:pt>
                <c:pt idx="381">
                  <c:v>18882</c:v>
                </c:pt>
                <c:pt idx="382">
                  <c:v>65832</c:v>
                </c:pt>
                <c:pt idx="383">
                  <c:v>12464</c:v>
                </c:pt>
                <c:pt idx="384">
                  <c:v>5220</c:v>
                </c:pt>
                <c:pt idx="385">
                  <c:v>2497</c:v>
                </c:pt>
                <c:pt idx="386">
                  <c:v>5265</c:v>
                </c:pt>
                <c:pt idx="387">
                  <c:v>29701</c:v>
                </c:pt>
                <c:pt idx="388">
                  <c:v>26508</c:v>
                </c:pt>
                <c:pt idx="389">
                  <c:v>9027</c:v>
                </c:pt>
                <c:pt idx="390">
                  <c:v>2344</c:v>
                </c:pt>
                <c:pt idx="391">
                  <c:v>1134</c:v>
                </c:pt>
                <c:pt idx="392">
                  <c:v>7654</c:v>
                </c:pt>
                <c:pt idx="393">
                  <c:v>980</c:v>
                </c:pt>
                <c:pt idx="394">
                  <c:v>2937</c:v>
                </c:pt>
              </c:numCache>
            </c:numRef>
          </c:val>
          <c:smooth val="0"/>
          <c:extLst>
            <c:ext xmlns:c16="http://schemas.microsoft.com/office/drawing/2014/chart" uri="{C3380CC4-5D6E-409C-BE32-E72D297353CC}">
              <c16:uniqueId val="{00000000-4F26-4D8B-8C3A-8ABA4EEBD7A8}"/>
            </c:ext>
          </c:extLst>
        </c:ser>
        <c:dLbls>
          <c:showLegendKey val="0"/>
          <c:showVal val="0"/>
          <c:showCatName val="0"/>
          <c:showSerName val="0"/>
          <c:showPercent val="0"/>
          <c:showBubbleSize val="0"/>
        </c:dLbls>
        <c:smooth val="0"/>
        <c:axId val="243511576"/>
        <c:axId val="243517480"/>
      </c:lineChart>
      <c:catAx>
        <c:axId val="243511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517480"/>
        <c:crosses val="autoZero"/>
        <c:auto val="1"/>
        <c:lblAlgn val="ctr"/>
        <c:lblOffset val="100"/>
        <c:noMultiLvlLbl val="0"/>
      </c:catAx>
      <c:valAx>
        <c:axId val="243517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511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INAS NACHT</c:v>
                </c:pt>
              </c:strCache>
            </c:strRef>
          </c:tx>
          <c:spPr>
            <a:ln w="28575" cap="rnd">
              <a:solidFill>
                <a:schemeClr val="accent1"/>
              </a:solidFill>
              <a:round/>
            </a:ln>
            <a:effectLst/>
          </c:spPr>
          <c:marker>
            <c:symbol val="none"/>
          </c:marker>
          <c:cat>
            <c:strRef>
              <c:f>Sheet1!$A$2:$A$396</c:f>
              <c:strCache>
                <c:ptCount val="395"/>
                <c:pt idx="0">
                  <c:v>01.06.2016</c:v>
                </c:pt>
                <c:pt idx="1">
                  <c:v>02.06.2016</c:v>
                </c:pt>
                <c:pt idx="2">
                  <c:v>03.06.2016</c:v>
                </c:pt>
                <c:pt idx="3">
                  <c:v>04.06.2016</c:v>
                </c:pt>
                <c:pt idx="4">
                  <c:v>05.06.2016</c:v>
                </c:pt>
                <c:pt idx="5">
                  <c:v>06.06.2016</c:v>
                </c:pt>
                <c:pt idx="6">
                  <c:v>07.06.2016</c:v>
                </c:pt>
                <c:pt idx="7">
                  <c:v>08.06.2016</c:v>
                </c:pt>
                <c:pt idx="8">
                  <c:v>09.06.2016</c:v>
                </c:pt>
                <c:pt idx="9">
                  <c:v>10.06.2016</c:v>
                </c:pt>
                <c:pt idx="10">
                  <c:v>11.06.2016</c:v>
                </c:pt>
                <c:pt idx="11">
                  <c:v>12.06.2016</c:v>
                </c:pt>
                <c:pt idx="12">
                  <c:v>13.06.2016</c:v>
                </c:pt>
                <c:pt idx="13">
                  <c:v>14.06.2016</c:v>
                </c:pt>
                <c:pt idx="14">
                  <c:v>15.06.2016</c:v>
                </c:pt>
                <c:pt idx="15">
                  <c:v>16.06.2016</c:v>
                </c:pt>
                <c:pt idx="16">
                  <c:v>17.06.2016</c:v>
                </c:pt>
                <c:pt idx="17">
                  <c:v>18.06.2016</c:v>
                </c:pt>
                <c:pt idx="18">
                  <c:v>19.06.2016</c:v>
                </c:pt>
                <c:pt idx="19">
                  <c:v>20.06.2016</c:v>
                </c:pt>
                <c:pt idx="20">
                  <c:v>21.06.2016</c:v>
                </c:pt>
                <c:pt idx="21">
                  <c:v>22.06.2016</c:v>
                </c:pt>
                <c:pt idx="22">
                  <c:v>23.06.2016</c:v>
                </c:pt>
                <c:pt idx="23">
                  <c:v>24.06.2016</c:v>
                </c:pt>
                <c:pt idx="24">
                  <c:v>25.06.2016</c:v>
                </c:pt>
                <c:pt idx="25">
                  <c:v>26.06.2016</c:v>
                </c:pt>
                <c:pt idx="26">
                  <c:v>27.06.2016</c:v>
                </c:pt>
                <c:pt idx="27">
                  <c:v>28.06.2016</c:v>
                </c:pt>
                <c:pt idx="28">
                  <c:v>29.06.2016</c:v>
                </c:pt>
                <c:pt idx="29">
                  <c:v>30.06.2016</c:v>
                </c:pt>
                <c:pt idx="30">
                  <c:v>01.07.2016</c:v>
                </c:pt>
                <c:pt idx="31">
                  <c:v>02.07.2016</c:v>
                </c:pt>
                <c:pt idx="32">
                  <c:v>03.07.2016</c:v>
                </c:pt>
                <c:pt idx="33">
                  <c:v>04.07.2016</c:v>
                </c:pt>
                <c:pt idx="34">
                  <c:v>05.07.2016</c:v>
                </c:pt>
                <c:pt idx="35">
                  <c:v>06.07.2016</c:v>
                </c:pt>
                <c:pt idx="36">
                  <c:v>07.07.2016</c:v>
                </c:pt>
                <c:pt idx="37">
                  <c:v>08.07.2016</c:v>
                </c:pt>
                <c:pt idx="38">
                  <c:v>09.07.2016</c:v>
                </c:pt>
                <c:pt idx="39">
                  <c:v>10.07.2016</c:v>
                </c:pt>
                <c:pt idx="40">
                  <c:v>11.07.2016</c:v>
                </c:pt>
                <c:pt idx="41">
                  <c:v>12.07.2016</c:v>
                </c:pt>
                <c:pt idx="42">
                  <c:v>13.07.2016</c:v>
                </c:pt>
                <c:pt idx="43">
                  <c:v>14.07.2016</c:v>
                </c:pt>
                <c:pt idx="44">
                  <c:v>15.07.2016</c:v>
                </c:pt>
                <c:pt idx="45">
                  <c:v>16.07.2016</c:v>
                </c:pt>
                <c:pt idx="46">
                  <c:v>17.07.2016</c:v>
                </c:pt>
                <c:pt idx="47">
                  <c:v>18.07.2016</c:v>
                </c:pt>
                <c:pt idx="48">
                  <c:v>19.07.2016</c:v>
                </c:pt>
                <c:pt idx="49">
                  <c:v>20.07.2016</c:v>
                </c:pt>
                <c:pt idx="50">
                  <c:v>21.07.2016</c:v>
                </c:pt>
                <c:pt idx="51">
                  <c:v>22.07.2016</c:v>
                </c:pt>
                <c:pt idx="52">
                  <c:v>23.07.2016</c:v>
                </c:pt>
                <c:pt idx="53">
                  <c:v>24.07.2016</c:v>
                </c:pt>
                <c:pt idx="54">
                  <c:v>25.07.2016</c:v>
                </c:pt>
                <c:pt idx="55">
                  <c:v>26.07.2016</c:v>
                </c:pt>
                <c:pt idx="56">
                  <c:v>27.07.2016</c:v>
                </c:pt>
                <c:pt idx="57">
                  <c:v>28.07.2016</c:v>
                </c:pt>
                <c:pt idx="58">
                  <c:v>29.07.2016</c:v>
                </c:pt>
                <c:pt idx="59">
                  <c:v>30.07.2016</c:v>
                </c:pt>
                <c:pt idx="60">
                  <c:v>31.07.2016</c:v>
                </c:pt>
                <c:pt idx="61">
                  <c:v>01.08.2016</c:v>
                </c:pt>
                <c:pt idx="62">
                  <c:v>02.08.2016</c:v>
                </c:pt>
                <c:pt idx="63">
                  <c:v>03.08.2016</c:v>
                </c:pt>
                <c:pt idx="64">
                  <c:v>04.08.2016</c:v>
                </c:pt>
                <c:pt idx="65">
                  <c:v>05.08.2016</c:v>
                </c:pt>
                <c:pt idx="66">
                  <c:v>06.08.2016</c:v>
                </c:pt>
                <c:pt idx="67">
                  <c:v>07.08.2016</c:v>
                </c:pt>
                <c:pt idx="68">
                  <c:v>08.08.2016</c:v>
                </c:pt>
                <c:pt idx="69">
                  <c:v>09.08.2016</c:v>
                </c:pt>
                <c:pt idx="70">
                  <c:v>10.08.2016</c:v>
                </c:pt>
                <c:pt idx="71">
                  <c:v>11.08.2016</c:v>
                </c:pt>
                <c:pt idx="72">
                  <c:v>12.08.2016</c:v>
                </c:pt>
                <c:pt idx="73">
                  <c:v>13.08.2016</c:v>
                </c:pt>
                <c:pt idx="74">
                  <c:v>14.08.2016</c:v>
                </c:pt>
                <c:pt idx="75">
                  <c:v>15.08.2016</c:v>
                </c:pt>
                <c:pt idx="76">
                  <c:v>16.08.2016</c:v>
                </c:pt>
                <c:pt idx="77">
                  <c:v>17.08.2016</c:v>
                </c:pt>
                <c:pt idx="78">
                  <c:v>18.08.2016</c:v>
                </c:pt>
                <c:pt idx="79">
                  <c:v>19.08.2016</c:v>
                </c:pt>
                <c:pt idx="80">
                  <c:v>20.08.2016</c:v>
                </c:pt>
                <c:pt idx="81">
                  <c:v>21.08.2016</c:v>
                </c:pt>
                <c:pt idx="82">
                  <c:v>22.08.2016</c:v>
                </c:pt>
                <c:pt idx="83">
                  <c:v>23.08.2016</c:v>
                </c:pt>
                <c:pt idx="84">
                  <c:v>24.08.2016</c:v>
                </c:pt>
                <c:pt idx="85">
                  <c:v>25.08.2016</c:v>
                </c:pt>
                <c:pt idx="86">
                  <c:v>26.08.2016</c:v>
                </c:pt>
                <c:pt idx="87">
                  <c:v>27.08.2016</c:v>
                </c:pt>
                <c:pt idx="88">
                  <c:v>28.08.2016</c:v>
                </c:pt>
                <c:pt idx="89">
                  <c:v>29.08.2016</c:v>
                </c:pt>
                <c:pt idx="90">
                  <c:v>30.08.2016</c:v>
                </c:pt>
                <c:pt idx="91">
                  <c:v>31.08.2016</c:v>
                </c:pt>
                <c:pt idx="92">
                  <c:v>01.09.2016</c:v>
                </c:pt>
                <c:pt idx="93">
                  <c:v>02.09.2016</c:v>
                </c:pt>
                <c:pt idx="94">
                  <c:v>03.09.2016</c:v>
                </c:pt>
                <c:pt idx="95">
                  <c:v>04.09.2016</c:v>
                </c:pt>
                <c:pt idx="96">
                  <c:v>05.09.2016</c:v>
                </c:pt>
                <c:pt idx="97">
                  <c:v>06.09.2016</c:v>
                </c:pt>
                <c:pt idx="98">
                  <c:v>07.09.2016</c:v>
                </c:pt>
                <c:pt idx="99">
                  <c:v>08.09.2016</c:v>
                </c:pt>
                <c:pt idx="100">
                  <c:v>09.09.2016</c:v>
                </c:pt>
                <c:pt idx="101">
                  <c:v>10.09.2016</c:v>
                </c:pt>
                <c:pt idx="102">
                  <c:v>11.09.2016</c:v>
                </c:pt>
                <c:pt idx="103">
                  <c:v>12.09.2016</c:v>
                </c:pt>
                <c:pt idx="104">
                  <c:v>13.09.2016</c:v>
                </c:pt>
                <c:pt idx="105">
                  <c:v>14.09.2016</c:v>
                </c:pt>
                <c:pt idx="106">
                  <c:v>15.09.2016</c:v>
                </c:pt>
                <c:pt idx="107">
                  <c:v>16.09.2016</c:v>
                </c:pt>
                <c:pt idx="108">
                  <c:v>17.09.2016</c:v>
                </c:pt>
                <c:pt idx="109">
                  <c:v>18.09.2016</c:v>
                </c:pt>
                <c:pt idx="110">
                  <c:v>19.09.2016</c:v>
                </c:pt>
                <c:pt idx="111">
                  <c:v>20.09.2016</c:v>
                </c:pt>
                <c:pt idx="112">
                  <c:v>21.09.2016</c:v>
                </c:pt>
                <c:pt idx="113">
                  <c:v>22.09.2016</c:v>
                </c:pt>
                <c:pt idx="114">
                  <c:v>23.09.2016</c:v>
                </c:pt>
                <c:pt idx="115">
                  <c:v>24.09.2016</c:v>
                </c:pt>
                <c:pt idx="116">
                  <c:v>25.09.2016</c:v>
                </c:pt>
                <c:pt idx="117">
                  <c:v>26.09.2016</c:v>
                </c:pt>
                <c:pt idx="118">
                  <c:v>27.09.2016</c:v>
                </c:pt>
                <c:pt idx="119">
                  <c:v>28.09.2016</c:v>
                </c:pt>
                <c:pt idx="120">
                  <c:v>29.09.2016</c:v>
                </c:pt>
                <c:pt idx="121">
                  <c:v>30.09.2016</c:v>
                </c:pt>
                <c:pt idx="122">
                  <c:v>01.10.2016</c:v>
                </c:pt>
                <c:pt idx="123">
                  <c:v>02.10.2016</c:v>
                </c:pt>
                <c:pt idx="124">
                  <c:v>03.10.2016</c:v>
                </c:pt>
                <c:pt idx="125">
                  <c:v>04.10.2016</c:v>
                </c:pt>
                <c:pt idx="126">
                  <c:v>05.10.2016</c:v>
                </c:pt>
                <c:pt idx="127">
                  <c:v>06.10.2016</c:v>
                </c:pt>
                <c:pt idx="128">
                  <c:v>07.10.2016</c:v>
                </c:pt>
                <c:pt idx="129">
                  <c:v>08.10.2016</c:v>
                </c:pt>
                <c:pt idx="130">
                  <c:v>09.10.2016</c:v>
                </c:pt>
                <c:pt idx="131">
                  <c:v>10.10.2016</c:v>
                </c:pt>
                <c:pt idx="132">
                  <c:v>11.10.2016</c:v>
                </c:pt>
                <c:pt idx="133">
                  <c:v>12.10.2016</c:v>
                </c:pt>
                <c:pt idx="134">
                  <c:v>13.10.2016</c:v>
                </c:pt>
                <c:pt idx="135">
                  <c:v>14.10.2016</c:v>
                </c:pt>
                <c:pt idx="136">
                  <c:v>15.10.2016</c:v>
                </c:pt>
                <c:pt idx="137">
                  <c:v>16.10.2016</c:v>
                </c:pt>
                <c:pt idx="138">
                  <c:v>17.10.2016</c:v>
                </c:pt>
                <c:pt idx="139">
                  <c:v>18.10.2016</c:v>
                </c:pt>
                <c:pt idx="140">
                  <c:v>19.10.2016</c:v>
                </c:pt>
                <c:pt idx="141">
                  <c:v>20.10.2016</c:v>
                </c:pt>
                <c:pt idx="142">
                  <c:v>21.10.2016</c:v>
                </c:pt>
                <c:pt idx="143">
                  <c:v>22.10.2016</c:v>
                </c:pt>
                <c:pt idx="144">
                  <c:v>23.10.2016</c:v>
                </c:pt>
                <c:pt idx="145">
                  <c:v>24.10.2016</c:v>
                </c:pt>
                <c:pt idx="146">
                  <c:v>25.10.2016</c:v>
                </c:pt>
                <c:pt idx="147">
                  <c:v>26.10.2016</c:v>
                </c:pt>
                <c:pt idx="148">
                  <c:v>27.10.2016</c:v>
                </c:pt>
                <c:pt idx="149">
                  <c:v>28.10.2016</c:v>
                </c:pt>
                <c:pt idx="150">
                  <c:v>29.10.2016</c:v>
                </c:pt>
                <c:pt idx="151">
                  <c:v>30.10.2016</c:v>
                </c:pt>
                <c:pt idx="152">
                  <c:v>31.10.2016</c:v>
                </c:pt>
                <c:pt idx="153">
                  <c:v>01.11.2016</c:v>
                </c:pt>
                <c:pt idx="154">
                  <c:v>02.11.2016</c:v>
                </c:pt>
                <c:pt idx="155">
                  <c:v>03.11.2016</c:v>
                </c:pt>
                <c:pt idx="156">
                  <c:v>04.11.2016</c:v>
                </c:pt>
                <c:pt idx="157">
                  <c:v>05.11.2016</c:v>
                </c:pt>
                <c:pt idx="158">
                  <c:v>06.11.2016</c:v>
                </c:pt>
                <c:pt idx="159">
                  <c:v>07.11.2016</c:v>
                </c:pt>
                <c:pt idx="160">
                  <c:v>08.11.2016</c:v>
                </c:pt>
                <c:pt idx="161">
                  <c:v>09.11.2016</c:v>
                </c:pt>
                <c:pt idx="162">
                  <c:v>10.11.2016</c:v>
                </c:pt>
                <c:pt idx="163">
                  <c:v>11.11.2016</c:v>
                </c:pt>
                <c:pt idx="164">
                  <c:v>12.11.2016</c:v>
                </c:pt>
                <c:pt idx="165">
                  <c:v>13.11.2016</c:v>
                </c:pt>
                <c:pt idx="166">
                  <c:v>14.11.2016</c:v>
                </c:pt>
                <c:pt idx="167">
                  <c:v>15.11.2016</c:v>
                </c:pt>
                <c:pt idx="168">
                  <c:v>16.11.2016</c:v>
                </c:pt>
                <c:pt idx="169">
                  <c:v>17.11.2016</c:v>
                </c:pt>
                <c:pt idx="170">
                  <c:v>18.11.2016</c:v>
                </c:pt>
                <c:pt idx="171">
                  <c:v>19.11.2016</c:v>
                </c:pt>
                <c:pt idx="172">
                  <c:v>20.11.2016</c:v>
                </c:pt>
                <c:pt idx="173">
                  <c:v>21.11.2016</c:v>
                </c:pt>
                <c:pt idx="174">
                  <c:v>22.11.2016</c:v>
                </c:pt>
                <c:pt idx="175">
                  <c:v>23.11.2016</c:v>
                </c:pt>
                <c:pt idx="176">
                  <c:v>24.11.2016</c:v>
                </c:pt>
                <c:pt idx="177">
                  <c:v>25.11.2016</c:v>
                </c:pt>
                <c:pt idx="178">
                  <c:v>26.11.2016</c:v>
                </c:pt>
                <c:pt idx="179">
                  <c:v>27.11.2016</c:v>
                </c:pt>
                <c:pt idx="180">
                  <c:v>28.11.2016</c:v>
                </c:pt>
                <c:pt idx="181">
                  <c:v>29.11.2016</c:v>
                </c:pt>
                <c:pt idx="182">
                  <c:v>30.11.2016</c:v>
                </c:pt>
                <c:pt idx="183">
                  <c:v>01.12.2016</c:v>
                </c:pt>
                <c:pt idx="184">
                  <c:v>02.12.2016</c:v>
                </c:pt>
                <c:pt idx="185">
                  <c:v>03.12.2016</c:v>
                </c:pt>
                <c:pt idx="186">
                  <c:v>04.12.2016</c:v>
                </c:pt>
                <c:pt idx="187">
                  <c:v>05.12.2016</c:v>
                </c:pt>
                <c:pt idx="188">
                  <c:v>06.12.2016</c:v>
                </c:pt>
                <c:pt idx="189">
                  <c:v>07.12.2016</c:v>
                </c:pt>
                <c:pt idx="190">
                  <c:v>08.12.2016</c:v>
                </c:pt>
                <c:pt idx="191">
                  <c:v>09.12.2016</c:v>
                </c:pt>
                <c:pt idx="192">
                  <c:v>10.12.2016</c:v>
                </c:pt>
                <c:pt idx="193">
                  <c:v>11.12.2016</c:v>
                </c:pt>
                <c:pt idx="194">
                  <c:v>12.12.2016</c:v>
                </c:pt>
                <c:pt idx="195">
                  <c:v>13.12.2016</c:v>
                </c:pt>
                <c:pt idx="196">
                  <c:v>14.12.2016</c:v>
                </c:pt>
                <c:pt idx="197">
                  <c:v>15.12.2016</c:v>
                </c:pt>
                <c:pt idx="198">
                  <c:v>16.12.2016</c:v>
                </c:pt>
                <c:pt idx="199">
                  <c:v>17.12.2016</c:v>
                </c:pt>
                <c:pt idx="200">
                  <c:v>18.12.2016</c:v>
                </c:pt>
                <c:pt idx="201">
                  <c:v>19.12.2016</c:v>
                </c:pt>
                <c:pt idx="202">
                  <c:v>20.12.2016</c:v>
                </c:pt>
                <c:pt idx="203">
                  <c:v>21.12.2016</c:v>
                </c:pt>
                <c:pt idx="204">
                  <c:v>22.12.2016</c:v>
                </c:pt>
                <c:pt idx="205">
                  <c:v>23.12.2016</c:v>
                </c:pt>
                <c:pt idx="206">
                  <c:v>24.12.2016</c:v>
                </c:pt>
                <c:pt idx="207">
                  <c:v>25.12.2016</c:v>
                </c:pt>
                <c:pt idx="208">
                  <c:v>26.12.2016</c:v>
                </c:pt>
                <c:pt idx="209">
                  <c:v>27.12.2016</c:v>
                </c:pt>
                <c:pt idx="210">
                  <c:v>28.12.2016</c:v>
                </c:pt>
                <c:pt idx="211">
                  <c:v>29.12.2016</c:v>
                </c:pt>
                <c:pt idx="212">
                  <c:v>30.12.2016</c:v>
                </c:pt>
                <c:pt idx="213">
                  <c:v>31.12.2016</c:v>
                </c:pt>
                <c:pt idx="214">
                  <c:v>01.01.2017</c:v>
                </c:pt>
                <c:pt idx="215">
                  <c:v>02.01.2017</c:v>
                </c:pt>
                <c:pt idx="216">
                  <c:v>03.01.2017</c:v>
                </c:pt>
                <c:pt idx="217">
                  <c:v>04.01.2017</c:v>
                </c:pt>
                <c:pt idx="218">
                  <c:v>05.01.2017</c:v>
                </c:pt>
                <c:pt idx="219">
                  <c:v>06.01.2017</c:v>
                </c:pt>
                <c:pt idx="220">
                  <c:v>07.01.2017</c:v>
                </c:pt>
                <c:pt idx="221">
                  <c:v>08.01.2017</c:v>
                </c:pt>
                <c:pt idx="222">
                  <c:v>09.01.2017</c:v>
                </c:pt>
                <c:pt idx="223">
                  <c:v>10.01.2017</c:v>
                </c:pt>
                <c:pt idx="224">
                  <c:v>11.01.2017</c:v>
                </c:pt>
                <c:pt idx="225">
                  <c:v>12.01.2017</c:v>
                </c:pt>
                <c:pt idx="226">
                  <c:v>13.01.2017</c:v>
                </c:pt>
                <c:pt idx="227">
                  <c:v>14.01.2017</c:v>
                </c:pt>
                <c:pt idx="228">
                  <c:v>15.01.2017</c:v>
                </c:pt>
                <c:pt idx="229">
                  <c:v>16.01.2017</c:v>
                </c:pt>
                <c:pt idx="230">
                  <c:v>17.01.2017</c:v>
                </c:pt>
                <c:pt idx="231">
                  <c:v>18.01.2017</c:v>
                </c:pt>
                <c:pt idx="232">
                  <c:v>19.01.2017</c:v>
                </c:pt>
                <c:pt idx="233">
                  <c:v>20.01.2017</c:v>
                </c:pt>
                <c:pt idx="234">
                  <c:v>21.01.2017</c:v>
                </c:pt>
                <c:pt idx="235">
                  <c:v>22.01.2017</c:v>
                </c:pt>
                <c:pt idx="236">
                  <c:v>23.01.2017</c:v>
                </c:pt>
                <c:pt idx="237">
                  <c:v>24.01.2017</c:v>
                </c:pt>
                <c:pt idx="238">
                  <c:v>25.01.2017</c:v>
                </c:pt>
                <c:pt idx="239">
                  <c:v>26.01.2017</c:v>
                </c:pt>
                <c:pt idx="240">
                  <c:v>27.01.2017</c:v>
                </c:pt>
                <c:pt idx="241">
                  <c:v>28.01.2017</c:v>
                </c:pt>
                <c:pt idx="242">
                  <c:v>29.01.2017</c:v>
                </c:pt>
                <c:pt idx="243">
                  <c:v>30.01.2017</c:v>
                </c:pt>
                <c:pt idx="244">
                  <c:v>31.01.2017</c:v>
                </c:pt>
                <c:pt idx="245">
                  <c:v>01.02.2017</c:v>
                </c:pt>
                <c:pt idx="246">
                  <c:v>02.02.2017</c:v>
                </c:pt>
                <c:pt idx="247">
                  <c:v>03.02.2017</c:v>
                </c:pt>
                <c:pt idx="248">
                  <c:v>04.02.2017</c:v>
                </c:pt>
                <c:pt idx="249">
                  <c:v>05.02.2017</c:v>
                </c:pt>
                <c:pt idx="250">
                  <c:v>06.02.2017</c:v>
                </c:pt>
                <c:pt idx="251">
                  <c:v>07.02.2017</c:v>
                </c:pt>
                <c:pt idx="252">
                  <c:v>08.02.2017</c:v>
                </c:pt>
                <c:pt idx="253">
                  <c:v>09.02.2017</c:v>
                </c:pt>
                <c:pt idx="254">
                  <c:v>10.02.2017</c:v>
                </c:pt>
                <c:pt idx="255">
                  <c:v>11.02.2017</c:v>
                </c:pt>
                <c:pt idx="256">
                  <c:v>12.02.2017</c:v>
                </c:pt>
                <c:pt idx="257">
                  <c:v>13.02.2017</c:v>
                </c:pt>
                <c:pt idx="258">
                  <c:v>14.02.2017</c:v>
                </c:pt>
                <c:pt idx="259">
                  <c:v>15.02.2017</c:v>
                </c:pt>
                <c:pt idx="260">
                  <c:v>16.02.2017</c:v>
                </c:pt>
                <c:pt idx="261">
                  <c:v>17.02.2017</c:v>
                </c:pt>
                <c:pt idx="262">
                  <c:v>18.02.2017</c:v>
                </c:pt>
                <c:pt idx="263">
                  <c:v>19.02.2017</c:v>
                </c:pt>
                <c:pt idx="264">
                  <c:v>20.02.2017</c:v>
                </c:pt>
                <c:pt idx="265">
                  <c:v>21.02.2017</c:v>
                </c:pt>
                <c:pt idx="266">
                  <c:v>22.02.2017</c:v>
                </c:pt>
                <c:pt idx="267">
                  <c:v>23.02.2017</c:v>
                </c:pt>
                <c:pt idx="268">
                  <c:v>24.02.2017</c:v>
                </c:pt>
                <c:pt idx="269">
                  <c:v>25.02.2017</c:v>
                </c:pt>
                <c:pt idx="270">
                  <c:v>26.02.2017</c:v>
                </c:pt>
                <c:pt idx="271">
                  <c:v>27.02.2017</c:v>
                </c:pt>
                <c:pt idx="272">
                  <c:v>28.02.2017</c:v>
                </c:pt>
                <c:pt idx="273">
                  <c:v>01.03.2017</c:v>
                </c:pt>
                <c:pt idx="274">
                  <c:v>02.03.2017</c:v>
                </c:pt>
                <c:pt idx="275">
                  <c:v>03.03.2017</c:v>
                </c:pt>
                <c:pt idx="276">
                  <c:v>04.03.2017</c:v>
                </c:pt>
                <c:pt idx="277">
                  <c:v>05.03.2017</c:v>
                </c:pt>
                <c:pt idx="278">
                  <c:v>06.03.2017</c:v>
                </c:pt>
                <c:pt idx="279">
                  <c:v>07.03.2017</c:v>
                </c:pt>
                <c:pt idx="280">
                  <c:v>08.03.2017</c:v>
                </c:pt>
                <c:pt idx="281">
                  <c:v>09.03.2017</c:v>
                </c:pt>
                <c:pt idx="282">
                  <c:v>10.03.2017</c:v>
                </c:pt>
                <c:pt idx="283">
                  <c:v>11.03.2017</c:v>
                </c:pt>
                <c:pt idx="284">
                  <c:v>12.03.2017</c:v>
                </c:pt>
                <c:pt idx="285">
                  <c:v>13.03.2017</c:v>
                </c:pt>
                <c:pt idx="286">
                  <c:v>14.03.2017</c:v>
                </c:pt>
                <c:pt idx="287">
                  <c:v>15.03.2017</c:v>
                </c:pt>
                <c:pt idx="288">
                  <c:v>16.03.2017</c:v>
                </c:pt>
                <c:pt idx="289">
                  <c:v>17.03.2017</c:v>
                </c:pt>
                <c:pt idx="290">
                  <c:v>18.03.2017</c:v>
                </c:pt>
                <c:pt idx="291">
                  <c:v>19.03.2017</c:v>
                </c:pt>
                <c:pt idx="292">
                  <c:v>20.03.2017</c:v>
                </c:pt>
                <c:pt idx="293">
                  <c:v>21.03.2017</c:v>
                </c:pt>
                <c:pt idx="294">
                  <c:v>22.03.2017</c:v>
                </c:pt>
                <c:pt idx="295">
                  <c:v>23.03.2017</c:v>
                </c:pt>
                <c:pt idx="296">
                  <c:v>24.03.2017</c:v>
                </c:pt>
                <c:pt idx="297">
                  <c:v>25.03.2017</c:v>
                </c:pt>
                <c:pt idx="298">
                  <c:v>26.03.2017</c:v>
                </c:pt>
                <c:pt idx="299">
                  <c:v>27.03.2017</c:v>
                </c:pt>
                <c:pt idx="300">
                  <c:v>28.03.2017</c:v>
                </c:pt>
                <c:pt idx="301">
                  <c:v>29.03.2017</c:v>
                </c:pt>
                <c:pt idx="302">
                  <c:v>30.03.2017</c:v>
                </c:pt>
                <c:pt idx="303">
                  <c:v>31.03.2017</c:v>
                </c:pt>
                <c:pt idx="304">
                  <c:v>01.04.2017</c:v>
                </c:pt>
                <c:pt idx="305">
                  <c:v>02.04.2017</c:v>
                </c:pt>
                <c:pt idx="306">
                  <c:v>03.04.2017</c:v>
                </c:pt>
                <c:pt idx="307">
                  <c:v>04.04.2017</c:v>
                </c:pt>
                <c:pt idx="308">
                  <c:v>05.04.2017</c:v>
                </c:pt>
                <c:pt idx="309">
                  <c:v>06.04.2017</c:v>
                </c:pt>
                <c:pt idx="310">
                  <c:v>07.04.2017</c:v>
                </c:pt>
                <c:pt idx="311">
                  <c:v>08.04.2017</c:v>
                </c:pt>
                <c:pt idx="312">
                  <c:v>09.04.2017</c:v>
                </c:pt>
                <c:pt idx="313">
                  <c:v>10.04.2017</c:v>
                </c:pt>
                <c:pt idx="314">
                  <c:v>11.04.2017</c:v>
                </c:pt>
                <c:pt idx="315">
                  <c:v>12.04.2017</c:v>
                </c:pt>
                <c:pt idx="316">
                  <c:v>13.04.2017</c:v>
                </c:pt>
                <c:pt idx="317">
                  <c:v>14.04.2017</c:v>
                </c:pt>
                <c:pt idx="318">
                  <c:v>15.04.2017</c:v>
                </c:pt>
                <c:pt idx="319">
                  <c:v>16.04.2017</c:v>
                </c:pt>
                <c:pt idx="320">
                  <c:v>17.04.2017</c:v>
                </c:pt>
                <c:pt idx="321">
                  <c:v>18.04.2017</c:v>
                </c:pt>
                <c:pt idx="322">
                  <c:v>19.04.2017</c:v>
                </c:pt>
                <c:pt idx="323">
                  <c:v>20.04.2017</c:v>
                </c:pt>
                <c:pt idx="324">
                  <c:v>21.04.2017</c:v>
                </c:pt>
                <c:pt idx="325">
                  <c:v>22.04.2017</c:v>
                </c:pt>
                <c:pt idx="326">
                  <c:v>23.04.2017</c:v>
                </c:pt>
                <c:pt idx="327">
                  <c:v>24.04.2017</c:v>
                </c:pt>
                <c:pt idx="328">
                  <c:v>25.04.2017</c:v>
                </c:pt>
                <c:pt idx="329">
                  <c:v>26.04.2017</c:v>
                </c:pt>
                <c:pt idx="330">
                  <c:v>27.04.2017</c:v>
                </c:pt>
                <c:pt idx="331">
                  <c:v>28.04.2017</c:v>
                </c:pt>
                <c:pt idx="332">
                  <c:v>29.04.2017</c:v>
                </c:pt>
                <c:pt idx="333">
                  <c:v>30.04.2017</c:v>
                </c:pt>
                <c:pt idx="334">
                  <c:v>01.05.2017</c:v>
                </c:pt>
                <c:pt idx="335">
                  <c:v>02.05.2017</c:v>
                </c:pt>
                <c:pt idx="336">
                  <c:v>03.05.2017</c:v>
                </c:pt>
                <c:pt idx="337">
                  <c:v>04.05.2017</c:v>
                </c:pt>
                <c:pt idx="338">
                  <c:v>05.05.2017</c:v>
                </c:pt>
                <c:pt idx="339">
                  <c:v>06.05.2017</c:v>
                </c:pt>
                <c:pt idx="340">
                  <c:v>07.05.2017</c:v>
                </c:pt>
                <c:pt idx="341">
                  <c:v>08.05.2017</c:v>
                </c:pt>
                <c:pt idx="342">
                  <c:v>09.05.2017</c:v>
                </c:pt>
                <c:pt idx="343">
                  <c:v>10.05.2017</c:v>
                </c:pt>
                <c:pt idx="344">
                  <c:v>11.05.2017</c:v>
                </c:pt>
                <c:pt idx="345">
                  <c:v>12.05.2017</c:v>
                </c:pt>
                <c:pt idx="346">
                  <c:v>13.05.2017</c:v>
                </c:pt>
                <c:pt idx="347">
                  <c:v>14.05.2017</c:v>
                </c:pt>
                <c:pt idx="348">
                  <c:v>15.05.2017</c:v>
                </c:pt>
                <c:pt idx="349">
                  <c:v>16.05.2017</c:v>
                </c:pt>
                <c:pt idx="350">
                  <c:v>17.05.2017</c:v>
                </c:pt>
                <c:pt idx="351">
                  <c:v>18.05.2017</c:v>
                </c:pt>
                <c:pt idx="352">
                  <c:v>19.05.2017</c:v>
                </c:pt>
                <c:pt idx="353">
                  <c:v>20.05.2017</c:v>
                </c:pt>
                <c:pt idx="354">
                  <c:v>21.05.2017</c:v>
                </c:pt>
                <c:pt idx="355">
                  <c:v>22.05.2017</c:v>
                </c:pt>
                <c:pt idx="356">
                  <c:v>23.05.2017</c:v>
                </c:pt>
                <c:pt idx="357">
                  <c:v>24.05.2017</c:v>
                </c:pt>
                <c:pt idx="358">
                  <c:v>25.05.2017</c:v>
                </c:pt>
                <c:pt idx="359">
                  <c:v>26.05.2017</c:v>
                </c:pt>
                <c:pt idx="360">
                  <c:v>27.05.2017</c:v>
                </c:pt>
                <c:pt idx="361">
                  <c:v>28.05.2017</c:v>
                </c:pt>
                <c:pt idx="362">
                  <c:v>29.05.2017</c:v>
                </c:pt>
                <c:pt idx="363">
                  <c:v>30.05.2017</c:v>
                </c:pt>
                <c:pt idx="364">
                  <c:v>31.05.2017</c:v>
                </c:pt>
                <c:pt idx="365">
                  <c:v>01.06.2017</c:v>
                </c:pt>
                <c:pt idx="366">
                  <c:v>02.06.2017</c:v>
                </c:pt>
                <c:pt idx="367">
                  <c:v>03.06.2017</c:v>
                </c:pt>
                <c:pt idx="368">
                  <c:v>04.06.2017</c:v>
                </c:pt>
                <c:pt idx="369">
                  <c:v>05.06.2017</c:v>
                </c:pt>
                <c:pt idx="370">
                  <c:v>06.06.2017</c:v>
                </c:pt>
                <c:pt idx="371">
                  <c:v>07.06.2017</c:v>
                </c:pt>
                <c:pt idx="372">
                  <c:v>08.06.2017</c:v>
                </c:pt>
                <c:pt idx="373">
                  <c:v>09.06.2017</c:v>
                </c:pt>
                <c:pt idx="374">
                  <c:v>10.06.2017</c:v>
                </c:pt>
                <c:pt idx="375">
                  <c:v>11.06.2017</c:v>
                </c:pt>
                <c:pt idx="376">
                  <c:v>12.06.2017</c:v>
                </c:pt>
                <c:pt idx="377">
                  <c:v>13.06.2017</c:v>
                </c:pt>
                <c:pt idx="378">
                  <c:v>14.06.2017</c:v>
                </c:pt>
                <c:pt idx="379">
                  <c:v>15.06.2017</c:v>
                </c:pt>
                <c:pt idx="380">
                  <c:v>16.06.2017</c:v>
                </c:pt>
                <c:pt idx="381">
                  <c:v>17.06.2017</c:v>
                </c:pt>
                <c:pt idx="382">
                  <c:v>18.06.2017</c:v>
                </c:pt>
                <c:pt idx="383">
                  <c:v>19.06.2017</c:v>
                </c:pt>
                <c:pt idx="384">
                  <c:v>20.06.2017</c:v>
                </c:pt>
                <c:pt idx="385">
                  <c:v>21.06.2017</c:v>
                </c:pt>
                <c:pt idx="386">
                  <c:v>22.06.2017</c:v>
                </c:pt>
                <c:pt idx="387">
                  <c:v>23.06.2017</c:v>
                </c:pt>
                <c:pt idx="388">
                  <c:v>24.06.2017</c:v>
                </c:pt>
                <c:pt idx="389">
                  <c:v>25.06.2017</c:v>
                </c:pt>
                <c:pt idx="390">
                  <c:v>26.06.2017</c:v>
                </c:pt>
                <c:pt idx="391">
                  <c:v>27.06.2017</c:v>
                </c:pt>
                <c:pt idx="392">
                  <c:v>28.06.2017</c:v>
                </c:pt>
                <c:pt idx="393">
                  <c:v>29.06.2017</c:v>
                </c:pt>
                <c:pt idx="394">
                  <c:v>30.06.2017</c:v>
                </c:pt>
              </c:strCache>
            </c:strRef>
          </c:cat>
          <c:val>
            <c:numRef>
              <c:f>Sheet1!$B$2:$B$396</c:f>
              <c:numCache>
                <c:formatCode>General</c:formatCode>
                <c:ptCount val="395"/>
                <c:pt idx="0">
                  <c:v>190</c:v>
                </c:pt>
                <c:pt idx="1">
                  <c:v>156</c:v>
                </c:pt>
                <c:pt idx="2">
                  <c:v>152</c:v>
                </c:pt>
                <c:pt idx="3">
                  <c:v>281</c:v>
                </c:pt>
                <c:pt idx="4">
                  <c:v>142</c:v>
                </c:pt>
                <c:pt idx="5">
                  <c:v>162</c:v>
                </c:pt>
                <c:pt idx="6">
                  <c:v>118</c:v>
                </c:pt>
                <c:pt idx="7">
                  <c:v>94</c:v>
                </c:pt>
                <c:pt idx="8">
                  <c:v>88</c:v>
                </c:pt>
                <c:pt idx="9">
                  <c:v>229</c:v>
                </c:pt>
                <c:pt idx="10">
                  <c:v>247</c:v>
                </c:pt>
                <c:pt idx="11">
                  <c:v>123</c:v>
                </c:pt>
                <c:pt idx="12">
                  <c:v>111</c:v>
                </c:pt>
                <c:pt idx="13">
                  <c:v>111</c:v>
                </c:pt>
                <c:pt idx="14">
                  <c:v>171</c:v>
                </c:pt>
                <c:pt idx="15">
                  <c:v>136</c:v>
                </c:pt>
                <c:pt idx="16">
                  <c:v>170</c:v>
                </c:pt>
                <c:pt idx="17">
                  <c:v>158</c:v>
                </c:pt>
                <c:pt idx="18">
                  <c:v>157</c:v>
                </c:pt>
                <c:pt idx="19">
                  <c:v>114</c:v>
                </c:pt>
                <c:pt idx="20">
                  <c:v>104</c:v>
                </c:pt>
                <c:pt idx="21">
                  <c:v>173</c:v>
                </c:pt>
                <c:pt idx="22">
                  <c:v>152</c:v>
                </c:pt>
                <c:pt idx="23">
                  <c:v>112</c:v>
                </c:pt>
                <c:pt idx="24">
                  <c:v>121</c:v>
                </c:pt>
                <c:pt idx="25">
                  <c:v>118</c:v>
                </c:pt>
                <c:pt idx="26">
                  <c:v>102</c:v>
                </c:pt>
                <c:pt idx="27">
                  <c:v>100</c:v>
                </c:pt>
                <c:pt idx="28">
                  <c:v>94</c:v>
                </c:pt>
                <c:pt idx="29">
                  <c:v>92</c:v>
                </c:pt>
                <c:pt idx="30">
                  <c:v>406</c:v>
                </c:pt>
                <c:pt idx="31">
                  <c:v>284</c:v>
                </c:pt>
                <c:pt idx="32">
                  <c:v>254</c:v>
                </c:pt>
                <c:pt idx="33">
                  <c:v>98</c:v>
                </c:pt>
                <c:pt idx="34">
                  <c:v>157</c:v>
                </c:pt>
                <c:pt idx="35">
                  <c:v>123</c:v>
                </c:pt>
                <c:pt idx="36">
                  <c:v>86</c:v>
                </c:pt>
                <c:pt idx="37">
                  <c:v>25913</c:v>
                </c:pt>
                <c:pt idx="38">
                  <c:v>44128</c:v>
                </c:pt>
                <c:pt idx="39">
                  <c:v>76204</c:v>
                </c:pt>
                <c:pt idx="40">
                  <c:v>20423</c:v>
                </c:pt>
                <c:pt idx="41">
                  <c:v>4981</c:v>
                </c:pt>
                <c:pt idx="42">
                  <c:v>1743</c:v>
                </c:pt>
                <c:pt idx="43">
                  <c:v>17547</c:v>
                </c:pt>
                <c:pt idx="44">
                  <c:v>36546</c:v>
                </c:pt>
                <c:pt idx="45">
                  <c:v>25398</c:v>
                </c:pt>
                <c:pt idx="46">
                  <c:v>70266</c:v>
                </c:pt>
                <c:pt idx="47">
                  <c:v>13935</c:v>
                </c:pt>
                <c:pt idx="48">
                  <c:v>3553</c:v>
                </c:pt>
                <c:pt idx="49">
                  <c:v>1640</c:v>
                </c:pt>
                <c:pt idx="50">
                  <c:v>1074</c:v>
                </c:pt>
                <c:pt idx="51">
                  <c:v>14620</c:v>
                </c:pt>
                <c:pt idx="52">
                  <c:v>32939</c:v>
                </c:pt>
                <c:pt idx="53">
                  <c:v>64820</c:v>
                </c:pt>
                <c:pt idx="54">
                  <c:v>14363</c:v>
                </c:pt>
                <c:pt idx="55">
                  <c:v>7694</c:v>
                </c:pt>
                <c:pt idx="56">
                  <c:v>6840</c:v>
                </c:pt>
                <c:pt idx="57">
                  <c:v>7867</c:v>
                </c:pt>
                <c:pt idx="58">
                  <c:v>27922</c:v>
                </c:pt>
                <c:pt idx="60">
                  <c:v>62476</c:v>
                </c:pt>
                <c:pt idx="61">
                  <c:v>10734</c:v>
                </c:pt>
                <c:pt idx="62">
                  <c:v>2648</c:v>
                </c:pt>
                <c:pt idx="63">
                  <c:v>1467</c:v>
                </c:pt>
                <c:pt idx="64">
                  <c:v>939</c:v>
                </c:pt>
                <c:pt idx="65">
                  <c:v>839</c:v>
                </c:pt>
                <c:pt idx="66">
                  <c:v>760</c:v>
                </c:pt>
                <c:pt idx="67">
                  <c:v>648</c:v>
                </c:pt>
                <c:pt idx="68">
                  <c:v>5361</c:v>
                </c:pt>
                <c:pt idx="69">
                  <c:v>2808</c:v>
                </c:pt>
                <c:pt idx="70">
                  <c:v>1297</c:v>
                </c:pt>
                <c:pt idx="71">
                  <c:v>35805</c:v>
                </c:pt>
                <c:pt idx="72">
                  <c:v>45110</c:v>
                </c:pt>
                <c:pt idx="73">
                  <c:v>108000</c:v>
                </c:pt>
                <c:pt idx="74">
                  <c:v>30593</c:v>
                </c:pt>
                <c:pt idx="75">
                  <c:v>4066</c:v>
                </c:pt>
                <c:pt idx="76">
                  <c:v>1456</c:v>
                </c:pt>
                <c:pt idx="77">
                  <c:v>922</c:v>
                </c:pt>
                <c:pt idx="78">
                  <c:v>1046</c:v>
                </c:pt>
                <c:pt idx="79">
                  <c:v>1008</c:v>
                </c:pt>
                <c:pt idx="80">
                  <c:v>1207</c:v>
                </c:pt>
                <c:pt idx="81">
                  <c:v>878</c:v>
                </c:pt>
                <c:pt idx="82">
                  <c:v>673</c:v>
                </c:pt>
                <c:pt idx="83">
                  <c:v>519</c:v>
                </c:pt>
                <c:pt idx="84">
                  <c:v>496</c:v>
                </c:pt>
                <c:pt idx="85">
                  <c:v>821</c:v>
                </c:pt>
                <c:pt idx="86">
                  <c:v>833</c:v>
                </c:pt>
                <c:pt idx="87">
                  <c:v>25956</c:v>
                </c:pt>
                <c:pt idx="88">
                  <c:v>5498</c:v>
                </c:pt>
                <c:pt idx="89">
                  <c:v>1373</c:v>
                </c:pt>
                <c:pt idx="90">
                  <c:v>1225</c:v>
                </c:pt>
                <c:pt idx="91">
                  <c:v>826</c:v>
                </c:pt>
                <c:pt idx="92">
                  <c:v>673</c:v>
                </c:pt>
                <c:pt idx="93">
                  <c:v>808</c:v>
                </c:pt>
                <c:pt idx="94">
                  <c:v>769</c:v>
                </c:pt>
                <c:pt idx="95">
                  <c:v>865</c:v>
                </c:pt>
                <c:pt idx="96">
                  <c:v>666</c:v>
                </c:pt>
                <c:pt idx="97">
                  <c:v>779</c:v>
                </c:pt>
                <c:pt idx="98">
                  <c:v>606</c:v>
                </c:pt>
                <c:pt idx="99">
                  <c:v>1148</c:v>
                </c:pt>
                <c:pt idx="100">
                  <c:v>787</c:v>
                </c:pt>
                <c:pt idx="101">
                  <c:v>465</c:v>
                </c:pt>
                <c:pt idx="102">
                  <c:v>4148</c:v>
                </c:pt>
                <c:pt idx="103">
                  <c:v>1284</c:v>
                </c:pt>
                <c:pt idx="104">
                  <c:v>733</c:v>
                </c:pt>
                <c:pt idx="105">
                  <c:v>546</c:v>
                </c:pt>
                <c:pt idx="106">
                  <c:v>370</c:v>
                </c:pt>
                <c:pt idx="107">
                  <c:v>631</c:v>
                </c:pt>
                <c:pt idx="108">
                  <c:v>620</c:v>
                </c:pt>
                <c:pt idx="109">
                  <c:v>1033</c:v>
                </c:pt>
                <c:pt idx="110">
                  <c:v>788</c:v>
                </c:pt>
                <c:pt idx="111">
                  <c:v>674</c:v>
                </c:pt>
                <c:pt idx="112">
                  <c:v>381</c:v>
                </c:pt>
                <c:pt idx="113">
                  <c:v>516</c:v>
                </c:pt>
                <c:pt idx="114">
                  <c:v>449</c:v>
                </c:pt>
                <c:pt idx="115">
                  <c:v>320</c:v>
                </c:pt>
                <c:pt idx="116">
                  <c:v>327</c:v>
                </c:pt>
                <c:pt idx="117">
                  <c:v>405</c:v>
                </c:pt>
                <c:pt idx="118">
                  <c:v>586</c:v>
                </c:pt>
                <c:pt idx="120">
                  <c:v>323</c:v>
                </c:pt>
                <c:pt idx="121">
                  <c:v>402</c:v>
                </c:pt>
                <c:pt idx="122">
                  <c:v>442</c:v>
                </c:pt>
                <c:pt idx="123">
                  <c:v>546</c:v>
                </c:pt>
                <c:pt idx="124">
                  <c:v>1435</c:v>
                </c:pt>
                <c:pt idx="125">
                  <c:v>493</c:v>
                </c:pt>
                <c:pt idx="126">
                  <c:v>1971</c:v>
                </c:pt>
                <c:pt idx="127">
                  <c:v>820</c:v>
                </c:pt>
                <c:pt idx="128">
                  <c:v>347</c:v>
                </c:pt>
                <c:pt idx="129">
                  <c:v>363</c:v>
                </c:pt>
                <c:pt idx="130">
                  <c:v>402</c:v>
                </c:pt>
                <c:pt idx="131">
                  <c:v>333</c:v>
                </c:pt>
                <c:pt idx="132">
                  <c:v>267</c:v>
                </c:pt>
                <c:pt idx="133">
                  <c:v>339</c:v>
                </c:pt>
                <c:pt idx="134">
                  <c:v>296</c:v>
                </c:pt>
                <c:pt idx="135">
                  <c:v>172</c:v>
                </c:pt>
                <c:pt idx="136">
                  <c:v>685</c:v>
                </c:pt>
                <c:pt idx="137">
                  <c:v>411</c:v>
                </c:pt>
                <c:pt idx="138">
                  <c:v>302</c:v>
                </c:pt>
                <c:pt idx="139">
                  <c:v>84058</c:v>
                </c:pt>
                <c:pt idx="140">
                  <c:v>30704</c:v>
                </c:pt>
                <c:pt idx="141">
                  <c:v>8019</c:v>
                </c:pt>
                <c:pt idx="142">
                  <c:v>2847</c:v>
                </c:pt>
                <c:pt idx="143">
                  <c:v>1853</c:v>
                </c:pt>
                <c:pt idx="144">
                  <c:v>1196</c:v>
                </c:pt>
                <c:pt idx="145">
                  <c:v>656</c:v>
                </c:pt>
                <c:pt idx="146">
                  <c:v>497</c:v>
                </c:pt>
                <c:pt idx="147">
                  <c:v>43885</c:v>
                </c:pt>
                <c:pt idx="148">
                  <c:v>68845</c:v>
                </c:pt>
                <c:pt idx="149">
                  <c:v>28336</c:v>
                </c:pt>
                <c:pt idx="150">
                  <c:v>112885</c:v>
                </c:pt>
                <c:pt idx="151">
                  <c:v>127554</c:v>
                </c:pt>
                <c:pt idx="152">
                  <c:v>27712</c:v>
                </c:pt>
                <c:pt idx="153">
                  <c:v>15439</c:v>
                </c:pt>
                <c:pt idx="154">
                  <c:v>11216</c:v>
                </c:pt>
                <c:pt idx="155">
                  <c:v>48565</c:v>
                </c:pt>
                <c:pt idx="156">
                  <c:v>22155</c:v>
                </c:pt>
                <c:pt idx="157">
                  <c:v>70748</c:v>
                </c:pt>
                <c:pt idx="158">
                  <c:v>28329</c:v>
                </c:pt>
                <c:pt idx="159">
                  <c:v>6635</c:v>
                </c:pt>
                <c:pt idx="160">
                  <c:v>4472</c:v>
                </c:pt>
                <c:pt idx="161">
                  <c:v>3608</c:v>
                </c:pt>
                <c:pt idx="162">
                  <c:v>4544</c:v>
                </c:pt>
                <c:pt idx="163">
                  <c:v>5190</c:v>
                </c:pt>
                <c:pt idx="164">
                  <c:v>43773</c:v>
                </c:pt>
                <c:pt idx="165">
                  <c:v>11228</c:v>
                </c:pt>
                <c:pt idx="166">
                  <c:v>63383</c:v>
                </c:pt>
                <c:pt idx="167">
                  <c:v>48468</c:v>
                </c:pt>
                <c:pt idx="168">
                  <c:v>21284</c:v>
                </c:pt>
                <c:pt idx="169">
                  <c:v>8399</c:v>
                </c:pt>
                <c:pt idx="170">
                  <c:v>4017</c:v>
                </c:pt>
                <c:pt idx="171">
                  <c:v>37719</c:v>
                </c:pt>
                <c:pt idx="172">
                  <c:v>38035</c:v>
                </c:pt>
                <c:pt idx="173">
                  <c:v>6620</c:v>
                </c:pt>
                <c:pt idx="174">
                  <c:v>2287</c:v>
                </c:pt>
                <c:pt idx="175">
                  <c:v>1832</c:v>
                </c:pt>
                <c:pt idx="176">
                  <c:v>1429</c:v>
                </c:pt>
                <c:pt idx="177">
                  <c:v>1165</c:v>
                </c:pt>
                <c:pt idx="178">
                  <c:v>54287</c:v>
                </c:pt>
                <c:pt idx="180">
                  <c:v>48859</c:v>
                </c:pt>
                <c:pt idx="181">
                  <c:v>16995</c:v>
                </c:pt>
                <c:pt idx="182">
                  <c:v>3807</c:v>
                </c:pt>
                <c:pt idx="183">
                  <c:v>2255</c:v>
                </c:pt>
                <c:pt idx="184">
                  <c:v>6752</c:v>
                </c:pt>
                <c:pt idx="185">
                  <c:v>25830</c:v>
                </c:pt>
                <c:pt idx="186">
                  <c:v>50225</c:v>
                </c:pt>
                <c:pt idx="187">
                  <c:v>9935</c:v>
                </c:pt>
                <c:pt idx="188">
                  <c:v>2468</c:v>
                </c:pt>
                <c:pt idx="189">
                  <c:v>16652</c:v>
                </c:pt>
                <c:pt idx="190">
                  <c:v>4069</c:v>
                </c:pt>
                <c:pt idx="191">
                  <c:v>2913</c:v>
                </c:pt>
                <c:pt idx="192">
                  <c:v>3597</c:v>
                </c:pt>
                <c:pt idx="193">
                  <c:v>2931</c:v>
                </c:pt>
                <c:pt idx="194">
                  <c:v>2648</c:v>
                </c:pt>
                <c:pt idx="195">
                  <c:v>1289</c:v>
                </c:pt>
                <c:pt idx="196">
                  <c:v>1097</c:v>
                </c:pt>
                <c:pt idx="197">
                  <c:v>1018</c:v>
                </c:pt>
                <c:pt idx="198">
                  <c:v>1074</c:v>
                </c:pt>
                <c:pt idx="199">
                  <c:v>1532</c:v>
                </c:pt>
                <c:pt idx="200">
                  <c:v>6622</c:v>
                </c:pt>
                <c:pt idx="201">
                  <c:v>1642</c:v>
                </c:pt>
                <c:pt idx="202">
                  <c:v>770</c:v>
                </c:pt>
                <c:pt idx="203">
                  <c:v>1500</c:v>
                </c:pt>
                <c:pt idx="204">
                  <c:v>1676</c:v>
                </c:pt>
                <c:pt idx="205">
                  <c:v>81786</c:v>
                </c:pt>
                <c:pt idx="206">
                  <c:v>23639</c:v>
                </c:pt>
                <c:pt idx="207">
                  <c:v>8457</c:v>
                </c:pt>
                <c:pt idx="208">
                  <c:v>3192</c:v>
                </c:pt>
                <c:pt idx="209">
                  <c:v>1946</c:v>
                </c:pt>
                <c:pt idx="210">
                  <c:v>1524</c:v>
                </c:pt>
                <c:pt idx="211">
                  <c:v>1456</c:v>
                </c:pt>
                <c:pt idx="212">
                  <c:v>1373</c:v>
                </c:pt>
                <c:pt idx="213">
                  <c:v>1327</c:v>
                </c:pt>
                <c:pt idx="214">
                  <c:v>10668</c:v>
                </c:pt>
                <c:pt idx="215">
                  <c:v>5124</c:v>
                </c:pt>
                <c:pt idx="216">
                  <c:v>2872</c:v>
                </c:pt>
                <c:pt idx="217">
                  <c:v>1340</c:v>
                </c:pt>
                <c:pt idx="218">
                  <c:v>1295</c:v>
                </c:pt>
                <c:pt idx="219">
                  <c:v>1516</c:v>
                </c:pt>
                <c:pt idx="220">
                  <c:v>4678</c:v>
                </c:pt>
                <c:pt idx="221">
                  <c:v>2337</c:v>
                </c:pt>
                <c:pt idx="222">
                  <c:v>1039</c:v>
                </c:pt>
                <c:pt idx="223">
                  <c:v>748</c:v>
                </c:pt>
                <c:pt idx="224">
                  <c:v>571</c:v>
                </c:pt>
                <c:pt idx="225">
                  <c:v>571</c:v>
                </c:pt>
                <c:pt idx="226">
                  <c:v>688</c:v>
                </c:pt>
                <c:pt idx="227">
                  <c:v>872</c:v>
                </c:pt>
                <c:pt idx="228">
                  <c:v>703</c:v>
                </c:pt>
                <c:pt idx="229">
                  <c:v>777</c:v>
                </c:pt>
                <c:pt idx="230">
                  <c:v>688</c:v>
                </c:pt>
                <c:pt idx="231">
                  <c:v>1144</c:v>
                </c:pt>
                <c:pt idx="232">
                  <c:v>1937</c:v>
                </c:pt>
                <c:pt idx="233">
                  <c:v>4585</c:v>
                </c:pt>
                <c:pt idx="234">
                  <c:v>1888</c:v>
                </c:pt>
                <c:pt idx="235">
                  <c:v>754</c:v>
                </c:pt>
                <c:pt idx="236">
                  <c:v>679</c:v>
                </c:pt>
                <c:pt idx="237">
                  <c:v>341</c:v>
                </c:pt>
                <c:pt idx="238">
                  <c:v>1309</c:v>
                </c:pt>
                <c:pt idx="240">
                  <c:v>2386</c:v>
                </c:pt>
                <c:pt idx="241">
                  <c:v>1465</c:v>
                </c:pt>
                <c:pt idx="242">
                  <c:v>599</c:v>
                </c:pt>
                <c:pt idx="243">
                  <c:v>383</c:v>
                </c:pt>
                <c:pt idx="244">
                  <c:v>490</c:v>
                </c:pt>
                <c:pt idx="245">
                  <c:v>414</c:v>
                </c:pt>
                <c:pt idx="246">
                  <c:v>508</c:v>
                </c:pt>
                <c:pt idx="247">
                  <c:v>2109</c:v>
                </c:pt>
                <c:pt idx="248">
                  <c:v>1774</c:v>
                </c:pt>
                <c:pt idx="249">
                  <c:v>2125</c:v>
                </c:pt>
                <c:pt idx="250">
                  <c:v>1453</c:v>
                </c:pt>
                <c:pt idx="251">
                  <c:v>1070</c:v>
                </c:pt>
                <c:pt idx="252">
                  <c:v>860</c:v>
                </c:pt>
                <c:pt idx="253">
                  <c:v>786</c:v>
                </c:pt>
                <c:pt idx="254">
                  <c:v>10998</c:v>
                </c:pt>
                <c:pt idx="255">
                  <c:v>10309</c:v>
                </c:pt>
                <c:pt idx="256">
                  <c:v>2881</c:v>
                </c:pt>
                <c:pt idx="257">
                  <c:v>1199</c:v>
                </c:pt>
                <c:pt idx="258">
                  <c:v>600</c:v>
                </c:pt>
                <c:pt idx="259">
                  <c:v>527</c:v>
                </c:pt>
                <c:pt idx="260">
                  <c:v>519</c:v>
                </c:pt>
                <c:pt idx="261">
                  <c:v>3490</c:v>
                </c:pt>
                <c:pt idx="262">
                  <c:v>2024</c:v>
                </c:pt>
                <c:pt idx="263">
                  <c:v>862</c:v>
                </c:pt>
                <c:pt idx="264">
                  <c:v>581</c:v>
                </c:pt>
                <c:pt idx="265">
                  <c:v>402</c:v>
                </c:pt>
                <c:pt idx="266">
                  <c:v>576</c:v>
                </c:pt>
                <c:pt idx="267">
                  <c:v>508</c:v>
                </c:pt>
                <c:pt idx="268">
                  <c:v>3383</c:v>
                </c:pt>
                <c:pt idx="269">
                  <c:v>2430</c:v>
                </c:pt>
                <c:pt idx="270">
                  <c:v>2628</c:v>
                </c:pt>
                <c:pt idx="271">
                  <c:v>881</c:v>
                </c:pt>
                <c:pt idx="272">
                  <c:v>740</c:v>
                </c:pt>
                <c:pt idx="273">
                  <c:v>22068</c:v>
                </c:pt>
                <c:pt idx="274">
                  <c:v>7957</c:v>
                </c:pt>
                <c:pt idx="275">
                  <c:v>1818</c:v>
                </c:pt>
                <c:pt idx="276">
                  <c:v>2094</c:v>
                </c:pt>
                <c:pt idx="277">
                  <c:v>1249</c:v>
                </c:pt>
                <c:pt idx="278">
                  <c:v>847</c:v>
                </c:pt>
                <c:pt idx="279">
                  <c:v>840</c:v>
                </c:pt>
                <c:pt idx="280">
                  <c:v>612</c:v>
                </c:pt>
                <c:pt idx="281">
                  <c:v>543</c:v>
                </c:pt>
                <c:pt idx="282">
                  <c:v>8833</c:v>
                </c:pt>
                <c:pt idx="283">
                  <c:v>18822</c:v>
                </c:pt>
                <c:pt idx="284">
                  <c:v>5762</c:v>
                </c:pt>
                <c:pt idx="285">
                  <c:v>2679</c:v>
                </c:pt>
                <c:pt idx="286">
                  <c:v>1363</c:v>
                </c:pt>
                <c:pt idx="287">
                  <c:v>770</c:v>
                </c:pt>
                <c:pt idx="288">
                  <c:v>729</c:v>
                </c:pt>
                <c:pt idx="289">
                  <c:v>999</c:v>
                </c:pt>
                <c:pt idx="290">
                  <c:v>2106</c:v>
                </c:pt>
                <c:pt idx="291">
                  <c:v>4271</c:v>
                </c:pt>
                <c:pt idx="292">
                  <c:v>2506</c:v>
                </c:pt>
                <c:pt idx="293">
                  <c:v>3421</c:v>
                </c:pt>
                <c:pt idx="294">
                  <c:v>1429</c:v>
                </c:pt>
                <c:pt idx="295">
                  <c:v>1402</c:v>
                </c:pt>
                <c:pt idx="296">
                  <c:v>9032</c:v>
                </c:pt>
                <c:pt idx="297">
                  <c:v>8339</c:v>
                </c:pt>
                <c:pt idx="298">
                  <c:v>2193</c:v>
                </c:pt>
                <c:pt idx="300">
                  <c:v>722</c:v>
                </c:pt>
                <c:pt idx="301">
                  <c:v>538</c:v>
                </c:pt>
                <c:pt idx="302">
                  <c:v>1370</c:v>
                </c:pt>
                <c:pt idx="303">
                  <c:v>1044</c:v>
                </c:pt>
                <c:pt idx="304">
                  <c:v>939</c:v>
                </c:pt>
                <c:pt idx="305">
                  <c:v>977</c:v>
                </c:pt>
                <c:pt idx="306">
                  <c:v>685</c:v>
                </c:pt>
                <c:pt idx="307">
                  <c:v>395</c:v>
                </c:pt>
                <c:pt idx="308">
                  <c:v>613</c:v>
                </c:pt>
                <c:pt idx="309">
                  <c:v>599</c:v>
                </c:pt>
                <c:pt idx="310">
                  <c:v>5167</c:v>
                </c:pt>
                <c:pt idx="311">
                  <c:v>4128</c:v>
                </c:pt>
                <c:pt idx="312">
                  <c:v>916</c:v>
                </c:pt>
                <c:pt idx="313">
                  <c:v>499</c:v>
                </c:pt>
                <c:pt idx="314">
                  <c:v>261</c:v>
                </c:pt>
                <c:pt idx="315">
                  <c:v>355</c:v>
                </c:pt>
                <c:pt idx="316">
                  <c:v>369</c:v>
                </c:pt>
                <c:pt idx="317">
                  <c:v>37139</c:v>
                </c:pt>
                <c:pt idx="318">
                  <c:v>35510</c:v>
                </c:pt>
                <c:pt idx="319">
                  <c:v>6681</c:v>
                </c:pt>
                <c:pt idx="320">
                  <c:v>3590</c:v>
                </c:pt>
                <c:pt idx="321">
                  <c:v>1295</c:v>
                </c:pt>
                <c:pt idx="322">
                  <c:v>1059</c:v>
                </c:pt>
                <c:pt idx="323">
                  <c:v>1806</c:v>
                </c:pt>
                <c:pt idx="324">
                  <c:v>19059</c:v>
                </c:pt>
                <c:pt idx="325">
                  <c:v>6221</c:v>
                </c:pt>
                <c:pt idx="326">
                  <c:v>2295</c:v>
                </c:pt>
                <c:pt idx="327">
                  <c:v>883</c:v>
                </c:pt>
                <c:pt idx="328">
                  <c:v>281</c:v>
                </c:pt>
                <c:pt idx="329">
                  <c:v>204</c:v>
                </c:pt>
                <c:pt idx="330">
                  <c:v>297</c:v>
                </c:pt>
                <c:pt idx="331">
                  <c:v>1578</c:v>
                </c:pt>
                <c:pt idx="332">
                  <c:v>902</c:v>
                </c:pt>
                <c:pt idx="333">
                  <c:v>306</c:v>
                </c:pt>
                <c:pt idx="334">
                  <c:v>231</c:v>
                </c:pt>
                <c:pt idx="335">
                  <c:v>628</c:v>
                </c:pt>
                <c:pt idx="336">
                  <c:v>280</c:v>
                </c:pt>
                <c:pt idx="337">
                  <c:v>410</c:v>
                </c:pt>
                <c:pt idx="338">
                  <c:v>212</c:v>
                </c:pt>
                <c:pt idx="339">
                  <c:v>111</c:v>
                </c:pt>
                <c:pt idx="340">
                  <c:v>174</c:v>
                </c:pt>
                <c:pt idx="341">
                  <c:v>224</c:v>
                </c:pt>
                <c:pt idx="342">
                  <c:v>127</c:v>
                </c:pt>
                <c:pt idx="343">
                  <c:v>81</c:v>
                </c:pt>
                <c:pt idx="344">
                  <c:v>107</c:v>
                </c:pt>
                <c:pt idx="345">
                  <c:v>322</c:v>
                </c:pt>
                <c:pt idx="346">
                  <c:v>333</c:v>
                </c:pt>
                <c:pt idx="347">
                  <c:v>187</c:v>
                </c:pt>
                <c:pt idx="348">
                  <c:v>104</c:v>
                </c:pt>
                <c:pt idx="349">
                  <c:v>186</c:v>
                </c:pt>
                <c:pt idx="350">
                  <c:v>243</c:v>
                </c:pt>
                <c:pt idx="351">
                  <c:v>200</c:v>
                </c:pt>
                <c:pt idx="352">
                  <c:v>188</c:v>
                </c:pt>
                <c:pt idx="353">
                  <c:v>98</c:v>
                </c:pt>
                <c:pt idx="354">
                  <c:v>104</c:v>
                </c:pt>
                <c:pt idx="355">
                  <c:v>87</c:v>
                </c:pt>
                <c:pt idx="356">
                  <c:v>124</c:v>
                </c:pt>
                <c:pt idx="357">
                  <c:v>151</c:v>
                </c:pt>
                <c:pt idx="358">
                  <c:v>104</c:v>
                </c:pt>
                <c:pt idx="360">
                  <c:v>77</c:v>
                </c:pt>
                <c:pt idx="361">
                  <c:v>118</c:v>
                </c:pt>
                <c:pt idx="362">
                  <c:v>81</c:v>
                </c:pt>
                <c:pt idx="363">
                  <c:v>91</c:v>
                </c:pt>
                <c:pt idx="364">
                  <c:v>117</c:v>
                </c:pt>
                <c:pt idx="365">
                  <c:v>142</c:v>
                </c:pt>
                <c:pt idx="366">
                  <c:v>130</c:v>
                </c:pt>
                <c:pt idx="367">
                  <c:v>146</c:v>
                </c:pt>
                <c:pt idx="368">
                  <c:v>197</c:v>
                </c:pt>
                <c:pt idx="369">
                  <c:v>139</c:v>
                </c:pt>
                <c:pt idx="370">
                  <c:v>163</c:v>
                </c:pt>
                <c:pt idx="371">
                  <c:v>175</c:v>
                </c:pt>
                <c:pt idx="372">
                  <c:v>153</c:v>
                </c:pt>
                <c:pt idx="373">
                  <c:v>192</c:v>
                </c:pt>
                <c:pt idx="374">
                  <c:v>311</c:v>
                </c:pt>
                <c:pt idx="375">
                  <c:v>156</c:v>
                </c:pt>
                <c:pt idx="376">
                  <c:v>143</c:v>
                </c:pt>
                <c:pt idx="377">
                  <c:v>133</c:v>
                </c:pt>
                <c:pt idx="378">
                  <c:v>168</c:v>
                </c:pt>
                <c:pt idx="379">
                  <c:v>219</c:v>
                </c:pt>
                <c:pt idx="380">
                  <c:v>201</c:v>
                </c:pt>
                <c:pt idx="381">
                  <c:v>23497</c:v>
                </c:pt>
                <c:pt idx="382">
                  <c:v>116700</c:v>
                </c:pt>
                <c:pt idx="383">
                  <c:v>25019</c:v>
                </c:pt>
                <c:pt idx="384">
                  <c:v>10113</c:v>
                </c:pt>
                <c:pt idx="385">
                  <c:v>5091</c:v>
                </c:pt>
                <c:pt idx="386">
                  <c:v>8542</c:v>
                </c:pt>
                <c:pt idx="387">
                  <c:v>60605</c:v>
                </c:pt>
                <c:pt idx="388">
                  <c:v>58780</c:v>
                </c:pt>
                <c:pt idx="389">
                  <c:v>18655</c:v>
                </c:pt>
                <c:pt idx="390">
                  <c:v>5807</c:v>
                </c:pt>
                <c:pt idx="391">
                  <c:v>2518</c:v>
                </c:pt>
                <c:pt idx="392">
                  <c:v>925</c:v>
                </c:pt>
                <c:pt idx="393">
                  <c:v>662</c:v>
                </c:pt>
                <c:pt idx="394">
                  <c:v>588</c:v>
                </c:pt>
              </c:numCache>
            </c:numRef>
          </c:val>
          <c:smooth val="0"/>
          <c:extLst>
            <c:ext xmlns:c16="http://schemas.microsoft.com/office/drawing/2014/chart" uri="{C3380CC4-5D6E-409C-BE32-E72D297353CC}">
              <c16:uniqueId val="{00000000-A9F6-4A64-867F-E07C64E5B236}"/>
            </c:ext>
          </c:extLst>
        </c:ser>
        <c:dLbls>
          <c:showLegendKey val="0"/>
          <c:showVal val="0"/>
          <c:showCatName val="0"/>
          <c:showSerName val="0"/>
          <c:showPercent val="0"/>
          <c:showBubbleSize val="0"/>
        </c:dLbls>
        <c:smooth val="0"/>
        <c:axId val="243512560"/>
        <c:axId val="243514856"/>
      </c:lineChart>
      <c:catAx>
        <c:axId val="243512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514856"/>
        <c:crosses val="autoZero"/>
        <c:auto val="1"/>
        <c:lblAlgn val="ctr"/>
        <c:lblOffset val="100"/>
        <c:noMultiLvlLbl val="0"/>
      </c:catAx>
      <c:valAx>
        <c:axId val="243514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512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INAS NACHT</c:v>
                </c:pt>
              </c:strCache>
            </c:strRef>
          </c:cat>
          <c:val>
            <c:numRef>
              <c:f>Sheet1!$B$2</c:f>
              <c:numCache>
                <c:formatCode>General</c:formatCode>
                <c:ptCount val="1"/>
                <c:pt idx="0">
                  <c:v>39</c:v>
                </c:pt>
              </c:numCache>
            </c:numRef>
          </c:val>
          <c:extLst>
            <c:ext xmlns:c16="http://schemas.microsoft.com/office/drawing/2014/chart" uri="{C3380CC4-5D6E-409C-BE32-E72D297353CC}">
              <c16:uniqueId val="{00000000-AC72-487C-8C6F-576B57DC6E6E}"/>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INAS NACHT</c:v>
                </c:pt>
              </c:strCache>
            </c:strRef>
          </c:cat>
          <c:val>
            <c:numRef>
              <c:f>Sheet1!$C$2</c:f>
              <c:numCache>
                <c:formatCode>General</c:formatCode>
                <c:ptCount val="1"/>
                <c:pt idx="0">
                  <c:v>1</c:v>
                </c:pt>
              </c:numCache>
            </c:numRef>
          </c:val>
          <c:extLst>
            <c:ext xmlns:c16="http://schemas.microsoft.com/office/drawing/2014/chart" uri="{C3380CC4-5D6E-409C-BE32-E72D297353CC}">
              <c16:uniqueId val="{00000001-AC72-487C-8C6F-576B57DC6E6E}"/>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INAS NACHT</c:v>
                </c:pt>
              </c:strCache>
            </c:strRef>
          </c:cat>
          <c:val>
            <c:numRef>
              <c:f>Sheet1!$D$2</c:f>
              <c:numCache>
                <c:formatCode>General</c:formatCode>
                <c:ptCount val="1"/>
                <c:pt idx="0">
                  <c:v>65</c:v>
                </c:pt>
              </c:numCache>
            </c:numRef>
          </c:val>
          <c:extLst>
            <c:ext xmlns:c16="http://schemas.microsoft.com/office/drawing/2014/chart" uri="{C3380CC4-5D6E-409C-BE32-E72D297353CC}">
              <c16:uniqueId val="{00000002-AC72-487C-8C6F-576B57DC6E6E}"/>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INAS NACHT</c:v>
                </c:pt>
              </c:strCache>
            </c:strRef>
          </c:cat>
          <c:val>
            <c:numRef>
              <c:f>Sheet1!$E$2</c:f>
              <c:numCache>
                <c:formatCode>General</c:formatCode>
                <c:ptCount val="1"/>
                <c:pt idx="0">
                  <c:v>3</c:v>
                </c:pt>
              </c:numCache>
            </c:numRef>
          </c:val>
          <c:extLst>
            <c:ext xmlns:c16="http://schemas.microsoft.com/office/drawing/2014/chart" uri="{C3380CC4-5D6E-409C-BE32-E72D297353CC}">
              <c16:uniqueId val="{00000003-AC72-487C-8C6F-576B57DC6E6E}"/>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INAS NACHT</c:v>
                </c:pt>
              </c:strCache>
            </c:strRef>
          </c:cat>
          <c:val>
            <c:numRef>
              <c:f>Sheet1!$F$2</c:f>
              <c:numCache>
                <c:formatCode>General</c:formatCode>
                <c:ptCount val="1"/>
                <c:pt idx="0">
                  <c:v>46</c:v>
                </c:pt>
              </c:numCache>
            </c:numRef>
          </c:val>
          <c:extLst>
            <c:ext xmlns:c16="http://schemas.microsoft.com/office/drawing/2014/chart" uri="{C3380CC4-5D6E-409C-BE32-E72D297353CC}">
              <c16:uniqueId val="{00000004-AC72-487C-8C6F-576B57DC6E6E}"/>
            </c:ext>
          </c:extLst>
        </c:ser>
        <c:dLbls>
          <c:showLegendKey val="0"/>
          <c:showVal val="0"/>
          <c:showCatName val="0"/>
          <c:showSerName val="0"/>
          <c:showPercent val="0"/>
          <c:showBubbleSize val="0"/>
        </c:dLbls>
        <c:gapWidth val="150"/>
        <c:overlap val="100"/>
        <c:axId val="289663520"/>
        <c:axId val="289657288"/>
      </c:barChart>
      <c:catAx>
        <c:axId val="289663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657288"/>
        <c:crosses val="autoZero"/>
        <c:auto val="1"/>
        <c:lblAlgn val="ctr"/>
        <c:lblOffset val="100"/>
        <c:noMultiLvlLbl val="0"/>
      </c:catAx>
      <c:valAx>
        <c:axId val="2896572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663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D99A3-F72D-4069-AE49-DB5DCB799662}"/>
              </a:ext>
            </a:extLst>
          </p:cNvPr>
          <p:cNvSpPr>
            <a:spLocks noGrp="1"/>
          </p:cNvSpPr>
          <p:nvPr>
            <p:ph type="ctrTitle"/>
          </p:nvPr>
        </p:nvSpPr>
        <p:spPr/>
        <p:txBody>
          <a:bodyPr/>
          <a:lstStyle/>
          <a:p>
            <a:r>
              <a:rPr lang="en-US"/>
              <a:t>Social Media - Evaluation - Facebook</a:t>
            </a:r>
          </a:p>
        </p:txBody>
      </p:sp>
      <p:sp>
        <p:nvSpPr>
          <p:cNvPr id="3" name="Subtitle 2">
            <a:extLst>
              <a:ext uri="{FF2B5EF4-FFF2-40B4-BE49-F238E27FC236}">
                <a16:creationId xmlns:a16="http://schemas.microsoft.com/office/drawing/2014/main" id="{A500C5C4-39BC-433D-8516-545DFF95A5C0}"/>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9907045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13DC6-62CB-45BE-B8D3-E0CDB46CE261}"/>
              </a:ext>
            </a:extLst>
          </p:cNvPr>
          <p:cNvSpPr>
            <a:spLocks noGrp="1"/>
          </p:cNvSpPr>
          <p:nvPr>
            <p:ph type="title"/>
          </p:nvPr>
        </p:nvSpPr>
        <p:spPr/>
        <p:txBody>
          <a:bodyPr/>
          <a:lstStyle/>
          <a:p>
            <a:r>
              <a:rPr lang="en-US"/>
              <a:t>Profil - Potenz.Reichw.,Aktive Nutzer,I-Rate,Fans</a:t>
            </a:r>
          </a:p>
        </p:txBody>
      </p:sp>
      <p:graphicFrame>
        <p:nvGraphicFramePr>
          <p:cNvPr id="5" name="Table Placeholder 4">
            <a:extLst>
              <a:ext uri="{FF2B5EF4-FFF2-40B4-BE49-F238E27FC236}">
                <a16:creationId xmlns:a16="http://schemas.microsoft.com/office/drawing/2014/main" id="{244A5924-EE94-4FC1-AF23-2479C9D113ED}"/>
              </a:ext>
            </a:extLst>
          </p:cNvPr>
          <p:cNvGraphicFramePr>
            <a:graphicFrameLocks noGrp="1"/>
          </p:cNvGraphicFramePr>
          <p:nvPr>
            <p:ph type="tbl" sz="quarter" idx="13"/>
            <p:extLst>
              <p:ext uri="{D42A27DB-BD31-4B8C-83A1-F6EECF244321}">
                <p14:modId xmlns:p14="http://schemas.microsoft.com/office/powerpoint/2010/main" val="997879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3700891"/>
                    </a:ext>
                  </a:extLst>
                </a:gridCol>
                <a:gridCol w="1645920">
                  <a:extLst>
                    <a:ext uri="{9D8B030D-6E8A-4147-A177-3AD203B41FA5}">
                      <a16:colId xmlns:a16="http://schemas.microsoft.com/office/drawing/2014/main" val="3933616158"/>
                    </a:ext>
                  </a:extLst>
                </a:gridCol>
                <a:gridCol w="1645920">
                  <a:extLst>
                    <a:ext uri="{9D8B030D-6E8A-4147-A177-3AD203B41FA5}">
                      <a16:colId xmlns:a16="http://schemas.microsoft.com/office/drawing/2014/main" val="1333931355"/>
                    </a:ext>
                  </a:extLst>
                </a:gridCol>
                <a:gridCol w="1234440">
                  <a:extLst>
                    <a:ext uri="{9D8B030D-6E8A-4147-A177-3AD203B41FA5}">
                      <a16:colId xmlns:a16="http://schemas.microsoft.com/office/drawing/2014/main" val="3215229622"/>
                    </a:ext>
                  </a:extLst>
                </a:gridCol>
                <a:gridCol w="1234440">
                  <a:extLst>
                    <a:ext uri="{9D8B030D-6E8A-4147-A177-3AD203B41FA5}">
                      <a16:colId xmlns:a16="http://schemas.microsoft.com/office/drawing/2014/main" val="1162040937"/>
                    </a:ext>
                  </a:extLst>
                </a:gridCol>
                <a:gridCol w="822960">
                  <a:extLst>
                    <a:ext uri="{9D8B030D-6E8A-4147-A177-3AD203B41FA5}">
                      <a16:colId xmlns:a16="http://schemas.microsoft.com/office/drawing/2014/main" val="1243964871"/>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3252768900"/>
                  </a:ext>
                </a:extLst>
              </a:tr>
              <a:tr h="370840">
                <a:tc>
                  <a:txBody>
                    <a:bodyPr/>
                    <a:lstStyle/>
                    <a:p>
                      <a:r>
                        <a:rPr lang="en-US" sz="1000"/>
                        <a:t>INAS NACHT</a:t>
                      </a:r>
                    </a:p>
                  </a:txBody>
                  <a:tcPr/>
                </a:tc>
                <a:tc>
                  <a:txBody>
                    <a:bodyPr/>
                    <a:lstStyle/>
                    <a:p>
                      <a:r>
                        <a:rPr lang="en-US" sz="1000"/>
                        <a:t>108965</a:t>
                      </a:r>
                    </a:p>
                  </a:txBody>
                  <a:tcPr/>
                </a:tc>
                <a:tc>
                  <a:txBody>
                    <a:bodyPr/>
                    <a:lstStyle/>
                    <a:p>
                      <a:r>
                        <a:rPr lang="en-US" sz="1000"/>
                        <a:t>1958</a:t>
                      </a:r>
                    </a:p>
                  </a:txBody>
                  <a:tcPr/>
                </a:tc>
                <a:tc>
                  <a:txBody>
                    <a:bodyPr/>
                    <a:lstStyle/>
                    <a:p>
                      <a:r>
                        <a:rPr lang="en-US" sz="1000"/>
                        <a:t>5106</a:t>
                      </a:r>
                    </a:p>
                  </a:txBody>
                  <a:tcPr/>
                </a:tc>
                <a:tc>
                  <a:txBody>
                    <a:bodyPr/>
                    <a:lstStyle/>
                    <a:p>
                      <a:r>
                        <a:rPr lang="en-US" sz="1000"/>
                        <a:t>3.9%</a:t>
                      </a:r>
                    </a:p>
                  </a:txBody>
                  <a:tcPr/>
                </a:tc>
                <a:tc>
                  <a:txBody>
                    <a:bodyPr/>
                    <a:lstStyle/>
                    <a:p>
                      <a:r>
                        <a:rPr lang="en-US" sz="1000"/>
                        <a:t>347676</a:t>
                      </a:r>
                    </a:p>
                  </a:txBody>
                  <a:tcPr/>
                </a:tc>
                <a:extLst>
                  <a:ext uri="{0D108BD9-81ED-4DB2-BD59-A6C34878D82A}">
                    <a16:rowId xmlns:a16="http://schemas.microsoft.com/office/drawing/2014/main" val="3388237012"/>
                  </a:ext>
                </a:extLst>
              </a:tr>
            </a:tbl>
          </a:graphicData>
        </a:graphic>
      </p:graphicFrame>
      <p:sp>
        <p:nvSpPr>
          <p:cNvPr id="4" name="Text Placeholder 3">
            <a:extLst>
              <a:ext uri="{FF2B5EF4-FFF2-40B4-BE49-F238E27FC236}">
                <a16:creationId xmlns:a16="http://schemas.microsoft.com/office/drawing/2014/main" id="{BE98EBC3-8743-4566-9BCF-C7BD5D5EFE82}"/>
              </a:ext>
            </a:extLst>
          </p:cNvPr>
          <p:cNvSpPr>
            <a:spLocks noGrp="1"/>
          </p:cNvSpPr>
          <p:nvPr>
            <p:ph type="body" sz="quarter" idx="14"/>
          </p:nvPr>
        </p:nvSpPr>
        <p:spPr/>
        <p:txBody>
          <a:bodyPr/>
          <a:lstStyle/>
          <a:p>
            <a:r>
              <a:rPr lang="en-US"/>
              <a:t>01.06.2016 - 30.06.2017</a:t>
            </a:r>
          </a:p>
        </p:txBody>
      </p:sp>
    </p:spTree>
    <p:extLst>
      <p:ext uri="{BB962C8B-B14F-4D97-AF65-F5344CB8AC3E}">
        <p14:creationId xmlns:p14="http://schemas.microsoft.com/office/powerpoint/2010/main" val="4112861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F5DC7-9BC8-4C21-8D56-4FEFF9F11643}"/>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2757910F-A1A9-4B96-A721-3A2E8936CCF3}"/>
              </a:ext>
            </a:extLst>
          </p:cNvPr>
          <p:cNvGraphicFramePr>
            <a:graphicFrameLocks noGrp="1"/>
          </p:cNvGraphicFramePr>
          <p:nvPr>
            <p:ph type="chart" sz="quarter" idx="13"/>
            <p:extLst>
              <p:ext uri="{D42A27DB-BD31-4B8C-83A1-F6EECF244321}">
                <p14:modId xmlns:p14="http://schemas.microsoft.com/office/powerpoint/2010/main" val="38025149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823EFA-3521-4D87-889A-B2719D5C70B3}"/>
              </a:ext>
            </a:extLst>
          </p:cNvPr>
          <p:cNvSpPr>
            <a:spLocks noGrp="1"/>
          </p:cNvSpPr>
          <p:nvPr>
            <p:ph type="body" sz="quarter" idx="14"/>
          </p:nvPr>
        </p:nvSpPr>
        <p:spPr/>
        <p:txBody>
          <a:bodyPr/>
          <a:lstStyle/>
          <a:p>
            <a:r>
              <a:rPr lang="en-US"/>
              <a:t>01.06.2016 - 30.06.2017</a:t>
            </a:r>
          </a:p>
        </p:txBody>
      </p:sp>
      <p:sp>
        <p:nvSpPr>
          <p:cNvPr id="5" name="Footer Placeholder 4">
            <a:extLst>
              <a:ext uri="{FF2B5EF4-FFF2-40B4-BE49-F238E27FC236}">
                <a16:creationId xmlns:a16="http://schemas.microsoft.com/office/drawing/2014/main" id="{D9C59183-0902-4889-91E0-0CA2EAA181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0917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91CD-8648-4885-8C62-3D15B6FCA91F}"/>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9BE7054D-40C2-4712-9F0A-24E38636888E}"/>
              </a:ext>
            </a:extLst>
          </p:cNvPr>
          <p:cNvGraphicFramePr>
            <a:graphicFrameLocks noGrp="1"/>
          </p:cNvGraphicFramePr>
          <p:nvPr>
            <p:ph type="chart" sz="quarter" idx="13"/>
            <p:extLst>
              <p:ext uri="{D42A27DB-BD31-4B8C-83A1-F6EECF244321}">
                <p14:modId xmlns:p14="http://schemas.microsoft.com/office/powerpoint/2010/main" val="36247840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02562A-572A-4F5F-ADBC-C8EB06923ECD}"/>
              </a:ext>
            </a:extLst>
          </p:cNvPr>
          <p:cNvSpPr>
            <a:spLocks noGrp="1"/>
          </p:cNvSpPr>
          <p:nvPr>
            <p:ph type="body" sz="quarter" idx="14"/>
          </p:nvPr>
        </p:nvSpPr>
        <p:spPr/>
        <p:txBody>
          <a:bodyPr/>
          <a:lstStyle/>
          <a:p>
            <a:r>
              <a:rPr lang="en-US"/>
              <a:t>01.06.2016 - 30.06.2017</a:t>
            </a:r>
          </a:p>
        </p:txBody>
      </p:sp>
      <p:sp>
        <p:nvSpPr>
          <p:cNvPr id="5" name="Footer Placeholder 4">
            <a:extLst>
              <a:ext uri="{FF2B5EF4-FFF2-40B4-BE49-F238E27FC236}">
                <a16:creationId xmlns:a16="http://schemas.microsoft.com/office/drawing/2014/main" id="{8AD8DFAF-6C98-4791-B306-638D303FF8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1797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43CF2-38F5-41DA-AFDB-11F6460B1A39}"/>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B8FF47BF-8A5D-4325-98F8-8EF645B19348}"/>
              </a:ext>
            </a:extLst>
          </p:cNvPr>
          <p:cNvGraphicFramePr>
            <a:graphicFrameLocks noGrp="1"/>
          </p:cNvGraphicFramePr>
          <p:nvPr>
            <p:ph type="chart" sz="quarter" idx="13"/>
            <p:extLst>
              <p:ext uri="{D42A27DB-BD31-4B8C-83A1-F6EECF244321}">
                <p14:modId xmlns:p14="http://schemas.microsoft.com/office/powerpoint/2010/main" val="12719945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FC6909-71E7-46BA-B6D7-C39394182CAD}"/>
              </a:ext>
            </a:extLst>
          </p:cNvPr>
          <p:cNvSpPr>
            <a:spLocks noGrp="1"/>
          </p:cNvSpPr>
          <p:nvPr>
            <p:ph type="body" sz="quarter" idx="14"/>
          </p:nvPr>
        </p:nvSpPr>
        <p:spPr/>
        <p:txBody>
          <a:bodyPr/>
          <a:lstStyle/>
          <a:p>
            <a:r>
              <a:rPr lang="en-US"/>
              <a:t>01.06.2016 - 30.06.2017</a:t>
            </a:r>
          </a:p>
        </p:txBody>
      </p:sp>
      <p:sp>
        <p:nvSpPr>
          <p:cNvPr id="5" name="Footer Placeholder 4">
            <a:extLst>
              <a:ext uri="{FF2B5EF4-FFF2-40B4-BE49-F238E27FC236}">
                <a16:creationId xmlns:a16="http://schemas.microsoft.com/office/drawing/2014/main" id="{41DB98E0-716C-4AAA-B062-FD46170EAC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2039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14160-2B3A-4EC1-8DDA-ED421EB85408}"/>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60F43CDE-BBF2-4CA9-88F2-5A461FA49EC7}"/>
              </a:ext>
            </a:extLst>
          </p:cNvPr>
          <p:cNvGraphicFramePr>
            <a:graphicFrameLocks noGrp="1"/>
          </p:cNvGraphicFramePr>
          <p:nvPr>
            <p:ph type="chart" sz="quarter" idx="13"/>
            <p:extLst>
              <p:ext uri="{D42A27DB-BD31-4B8C-83A1-F6EECF244321}">
                <p14:modId xmlns:p14="http://schemas.microsoft.com/office/powerpoint/2010/main" val="30844189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450A0D-281C-437E-BD74-967F322847C7}"/>
              </a:ext>
            </a:extLst>
          </p:cNvPr>
          <p:cNvSpPr>
            <a:spLocks noGrp="1"/>
          </p:cNvSpPr>
          <p:nvPr>
            <p:ph type="body" sz="quarter" idx="14"/>
          </p:nvPr>
        </p:nvSpPr>
        <p:spPr/>
        <p:txBody>
          <a:bodyPr/>
          <a:lstStyle/>
          <a:p>
            <a:r>
              <a:rPr lang="en-US"/>
              <a:t>01.06.2016 - 30.06.2017</a:t>
            </a:r>
          </a:p>
        </p:txBody>
      </p:sp>
      <p:sp>
        <p:nvSpPr>
          <p:cNvPr id="5" name="Footer Placeholder 4">
            <a:extLst>
              <a:ext uri="{FF2B5EF4-FFF2-40B4-BE49-F238E27FC236}">
                <a16:creationId xmlns:a16="http://schemas.microsoft.com/office/drawing/2014/main" id="{D814E0CD-919E-4489-A8CA-E76038AFCE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64770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F6D04-D7DD-455F-9471-F52D2A7E825C}"/>
              </a:ext>
            </a:extLst>
          </p:cNvPr>
          <p:cNvSpPr>
            <a:spLocks noGrp="1"/>
          </p:cNvSpPr>
          <p:nvPr>
            <p:ph type="title"/>
          </p:nvPr>
        </p:nvSpPr>
        <p:spPr/>
        <p:txBody>
          <a:bodyPr/>
          <a:lstStyle/>
          <a:p>
            <a:r>
              <a:rPr lang="de-DE"/>
              <a:t>Profil - Durchschnitt Potenzi. Reichweite pro Tag</a:t>
            </a:r>
            <a:endParaRPr lang="en-US"/>
          </a:p>
        </p:txBody>
      </p:sp>
      <p:graphicFrame>
        <p:nvGraphicFramePr>
          <p:cNvPr id="5" name="Table Placeholder 4">
            <a:extLst>
              <a:ext uri="{FF2B5EF4-FFF2-40B4-BE49-F238E27FC236}">
                <a16:creationId xmlns:a16="http://schemas.microsoft.com/office/drawing/2014/main" id="{07DEC413-3D71-4925-9B87-D136D82B46D7}"/>
              </a:ext>
            </a:extLst>
          </p:cNvPr>
          <p:cNvGraphicFramePr>
            <a:graphicFrameLocks noGrp="1"/>
          </p:cNvGraphicFramePr>
          <p:nvPr>
            <p:ph type="tbl" sz="quarter" idx="13"/>
            <p:extLst>
              <p:ext uri="{D42A27DB-BD31-4B8C-83A1-F6EECF244321}">
                <p14:modId xmlns:p14="http://schemas.microsoft.com/office/powerpoint/2010/main" val="1341792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30597808"/>
                    </a:ext>
                  </a:extLst>
                </a:gridCol>
                <a:gridCol w="1645920">
                  <a:extLst>
                    <a:ext uri="{9D8B030D-6E8A-4147-A177-3AD203B41FA5}">
                      <a16:colId xmlns:a16="http://schemas.microsoft.com/office/drawing/2014/main" val="189689999"/>
                    </a:ext>
                  </a:extLst>
                </a:gridCol>
                <a:gridCol w="1234440">
                  <a:extLst>
                    <a:ext uri="{9D8B030D-6E8A-4147-A177-3AD203B41FA5}">
                      <a16:colId xmlns:a16="http://schemas.microsoft.com/office/drawing/2014/main" val="793935968"/>
                    </a:ext>
                  </a:extLst>
                </a:gridCol>
                <a:gridCol w="1234440">
                  <a:extLst>
                    <a:ext uri="{9D8B030D-6E8A-4147-A177-3AD203B41FA5}">
                      <a16:colId xmlns:a16="http://schemas.microsoft.com/office/drawing/2014/main" val="3671131954"/>
                    </a:ext>
                  </a:extLst>
                </a:gridCol>
                <a:gridCol w="1234440">
                  <a:extLst>
                    <a:ext uri="{9D8B030D-6E8A-4147-A177-3AD203B41FA5}">
                      <a16:colId xmlns:a16="http://schemas.microsoft.com/office/drawing/2014/main" val="539556688"/>
                    </a:ext>
                  </a:extLst>
                </a:gridCol>
                <a:gridCol w="1234440">
                  <a:extLst>
                    <a:ext uri="{9D8B030D-6E8A-4147-A177-3AD203B41FA5}">
                      <a16:colId xmlns:a16="http://schemas.microsoft.com/office/drawing/2014/main" val="3436834124"/>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2190291288"/>
                  </a:ext>
                </a:extLst>
              </a:tr>
              <a:tr h="370840">
                <a:tc>
                  <a:txBody>
                    <a:bodyPr/>
                    <a:lstStyle/>
                    <a:p>
                      <a:r>
                        <a:rPr lang="en-US" sz="1000"/>
                        <a:t>INAS NACHT</a:t>
                      </a:r>
                    </a:p>
                  </a:txBody>
                  <a:tcPr/>
                </a:tc>
                <a:tc>
                  <a:txBody>
                    <a:bodyPr/>
                    <a:lstStyle/>
                    <a:p>
                      <a:r>
                        <a:rPr lang="en-US" sz="1000"/>
                        <a:t>110646</a:t>
                      </a:r>
                    </a:p>
                  </a:txBody>
                  <a:tcPr/>
                </a:tc>
                <a:tc>
                  <a:txBody>
                    <a:bodyPr/>
                    <a:lstStyle/>
                    <a:p>
                      <a:r>
                        <a:rPr lang="en-US" sz="1000"/>
                        <a:t>40946</a:t>
                      </a:r>
                    </a:p>
                  </a:txBody>
                  <a:tcPr/>
                </a:tc>
                <a:tc>
                  <a:txBody>
                    <a:bodyPr/>
                    <a:lstStyle/>
                    <a:p>
                      <a:r>
                        <a:rPr lang="en-US" sz="1000"/>
                        <a:t>1988</a:t>
                      </a:r>
                    </a:p>
                  </a:txBody>
                  <a:tcPr/>
                </a:tc>
                <a:tc>
                  <a:txBody>
                    <a:bodyPr/>
                    <a:lstStyle/>
                    <a:p>
                      <a:r>
                        <a:rPr lang="en-US" sz="1000"/>
                        <a:t>70272</a:t>
                      </a:r>
                    </a:p>
                  </a:txBody>
                  <a:tcPr/>
                </a:tc>
                <a:tc>
                  <a:txBody>
                    <a:bodyPr/>
                    <a:lstStyle/>
                    <a:p>
                      <a:r>
                        <a:rPr lang="en-US" sz="1000"/>
                        <a:t>108658</a:t>
                      </a:r>
                    </a:p>
                  </a:txBody>
                  <a:tcPr/>
                </a:tc>
                <a:extLst>
                  <a:ext uri="{0D108BD9-81ED-4DB2-BD59-A6C34878D82A}">
                    <a16:rowId xmlns:a16="http://schemas.microsoft.com/office/drawing/2014/main" val="1993864107"/>
                  </a:ext>
                </a:extLst>
              </a:tr>
            </a:tbl>
          </a:graphicData>
        </a:graphic>
      </p:graphicFrame>
      <p:sp>
        <p:nvSpPr>
          <p:cNvPr id="4" name="Text Placeholder 3">
            <a:extLst>
              <a:ext uri="{FF2B5EF4-FFF2-40B4-BE49-F238E27FC236}">
                <a16:creationId xmlns:a16="http://schemas.microsoft.com/office/drawing/2014/main" id="{0E80DE94-3B0C-41C3-98C8-6BE6119133A2}"/>
              </a:ext>
            </a:extLst>
          </p:cNvPr>
          <p:cNvSpPr>
            <a:spLocks noGrp="1"/>
          </p:cNvSpPr>
          <p:nvPr>
            <p:ph type="body" sz="quarter" idx="14"/>
          </p:nvPr>
        </p:nvSpPr>
        <p:spPr/>
        <p:txBody>
          <a:bodyPr/>
          <a:lstStyle/>
          <a:p>
            <a:r>
              <a:rPr lang="en-US"/>
              <a:t>01.06.2016 - 30.06.2017</a:t>
            </a:r>
          </a:p>
        </p:txBody>
      </p:sp>
    </p:spTree>
    <p:extLst>
      <p:ext uri="{BB962C8B-B14F-4D97-AF65-F5344CB8AC3E}">
        <p14:creationId xmlns:p14="http://schemas.microsoft.com/office/powerpoint/2010/main" val="1717251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537A7-02B7-4CA3-A190-B6476920234F}"/>
              </a:ext>
            </a:extLst>
          </p:cNvPr>
          <p:cNvSpPr>
            <a:spLocks noGrp="1"/>
          </p:cNvSpPr>
          <p:nvPr>
            <p:ph type="title"/>
          </p:nvPr>
        </p:nvSpPr>
        <p:spPr/>
        <p:txBody>
          <a:bodyPr/>
          <a:lstStyle/>
          <a:p>
            <a:r>
              <a:rPr lang="en-US"/>
              <a:t>Distributionstyp</a:t>
            </a:r>
          </a:p>
        </p:txBody>
      </p:sp>
      <p:graphicFrame>
        <p:nvGraphicFramePr>
          <p:cNvPr id="6" name="Chart Placeholder 5">
            <a:extLst>
              <a:ext uri="{FF2B5EF4-FFF2-40B4-BE49-F238E27FC236}">
                <a16:creationId xmlns:a16="http://schemas.microsoft.com/office/drawing/2014/main" id="{BF724876-E884-4E23-B72F-06142F074D2A}"/>
              </a:ext>
            </a:extLst>
          </p:cNvPr>
          <p:cNvGraphicFramePr>
            <a:graphicFrameLocks noGrp="1"/>
          </p:cNvGraphicFramePr>
          <p:nvPr>
            <p:ph type="chart" sz="quarter" idx="13"/>
            <p:extLst>
              <p:ext uri="{D42A27DB-BD31-4B8C-83A1-F6EECF244321}">
                <p14:modId xmlns:p14="http://schemas.microsoft.com/office/powerpoint/2010/main" val="23663777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BD6384-4F40-4841-8299-28D6F30DA3D2}"/>
              </a:ext>
            </a:extLst>
          </p:cNvPr>
          <p:cNvSpPr>
            <a:spLocks noGrp="1"/>
          </p:cNvSpPr>
          <p:nvPr>
            <p:ph type="body" sz="quarter" idx="14"/>
          </p:nvPr>
        </p:nvSpPr>
        <p:spPr/>
        <p:txBody>
          <a:bodyPr/>
          <a:lstStyle/>
          <a:p>
            <a:r>
              <a:rPr lang="en-US"/>
              <a:t>01.06.2016 - 30.06.2017</a:t>
            </a:r>
          </a:p>
        </p:txBody>
      </p:sp>
      <p:sp>
        <p:nvSpPr>
          <p:cNvPr id="5" name="Footer Placeholder 4">
            <a:extLst>
              <a:ext uri="{FF2B5EF4-FFF2-40B4-BE49-F238E27FC236}">
                <a16:creationId xmlns:a16="http://schemas.microsoft.com/office/drawing/2014/main" id="{1D17A2B0-A9D2-4068-811D-013AB588CE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9149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E7823-C7F2-462D-B9EF-32781931CFAD}"/>
              </a:ext>
            </a:extLst>
          </p:cNvPr>
          <p:cNvSpPr>
            <a:spLocks noGrp="1"/>
          </p:cNvSpPr>
          <p:nvPr>
            <p:ph type="title"/>
          </p:nvPr>
        </p:nvSpPr>
        <p:spPr/>
        <p:txBody>
          <a:bodyPr/>
          <a:lstStyle/>
          <a:p>
            <a:r>
              <a:rPr lang="en-US"/>
              <a:t>Distributionstyp - Tabelle</a:t>
            </a:r>
          </a:p>
        </p:txBody>
      </p:sp>
      <p:graphicFrame>
        <p:nvGraphicFramePr>
          <p:cNvPr id="5" name="Table Placeholder 4">
            <a:extLst>
              <a:ext uri="{FF2B5EF4-FFF2-40B4-BE49-F238E27FC236}">
                <a16:creationId xmlns:a16="http://schemas.microsoft.com/office/drawing/2014/main" id="{A7A23DB4-B43F-4B0E-9C89-39059B4827B5}"/>
              </a:ext>
            </a:extLst>
          </p:cNvPr>
          <p:cNvGraphicFramePr>
            <a:graphicFrameLocks noGrp="1"/>
          </p:cNvGraphicFramePr>
          <p:nvPr>
            <p:ph type="tbl" sz="quarter" idx="13"/>
            <p:extLst>
              <p:ext uri="{D42A27DB-BD31-4B8C-83A1-F6EECF244321}">
                <p14:modId xmlns:p14="http://schemas.microsoft.com/office/powerpoint/2010/main" val="1345846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64864253"/>
                    </a:ext>
                  </a:extLst>
                </a:gridCol>
                <a:gridCol w="1234440">
                  <a:extLst>
                    <a:ext uri="{9D8B030D-6E8A-4147-A177-3AD203B41FA5}">
                      <a16:colId xmlns:a16="http://schemas.microsoft.com/office/drawing/2014/main" val="990735632"/>
                    </a:ext>
                  </a:extLst>
                </a:gridCol>
                <a:gridCol w="822960">
                  <a:extLst>
                    <a:ext uri="{9D8B030D-6E8A-4147-A177-3AD203B41FA5}">
                      <a16:colId xmlns:a16="http://schemas.microsoft.com/office/drawing/2014/main" val="1162331631"/>
                    </a:ext>
                  </a:extLst>
                </a:gridCol>
                <a:gridCol w="822960">
                  <a:extLst>
                    <a:ext uri="{9D8B030D-6E8A-4147-A177-3AD203B41FA5}">
                      <a16:colId xmlns:a16="http://schemas.microsoft.com/office/drawing/2014/main" val="1717299889"/>
                    </a:ext>
                  </a:extLst>
                </a:gridCol>
                <a:gridCol w="822960">
                  <a:extLst>
                    <a:ext uri="{9D8B030D-6E8A-4147-A177-3AD203B41FA5}">
                      <a16:colId xmlns:a16="http://schemas.microsoft.com/office/drawing/2014/main" val="397981948"/>
                    </a:ext>
                  </a:extLst>
                </a:gridCol>
                <a:gridCol w="822960">
                  <a:extLst>
                    <a:ext uri="{9D8B030D-6E8A-4147-A177-3AD203B41FA5}">
                      <a16:colId xmlns:a16="http://schemas.microsoft.com/office/drawing/2014/main" val="4119383525"/>
                    </a:ext>
                  </a:extLst>
                </a:gridCol>
                <a:gridCol w="822960">
                  <a:extLst>
                    <a:ext uri="{9D8B030D-6E8A-4147-A177-3AD203B41FA5}">
                      <a16:colId xmlns:a16="http://schemas.microsoft.com/office/drawing/2014/main" val="2425211099"/>
                    </a:ext>
                  </a:extLst>
                </a:gridCol>
                <a:gridCol w="822960">
                  <a:extLst>
                    <a:ext uri="{9D8B030D-6E8A-4147-A177-3AD203B41FA5}">
                      <a16:colId xmlns:a16="http://schemas.microsoft.com/office/drawing/2014/main" val="3938798442"/>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67013880"/>
                  </a:ext>
                </a:extLst>
              </a:tr>
              <a:tr h="370840">
                <a:tc>
                  <a:txBody>
                    <a:bodyPr/>
                    <a:lstStyle/>
                    <a:p>
                      <a:r>
                        <a:rPr lang="en-US" sz="1000"/>
                        <a:t>INAS NACHT</a:t>
                      </a:r>
                    </a:p>
                  </a:txBody>
                  <a:tcPr/>
                </a:tc>
                <a:tc>
                  <a:txBody>
                    <a:bodyPr/>
                    <a:lstStyle/>
                    <a:p>
                      <a:r>
                        <a:rPr lang="en-US" sz="1000"/>
                        <a:t>154</a:t>
                      </a:r>
                    </a:p>
                  </a:txBody>
                  <a:tcPr/>
                </a:tc>
                <a:tc>
                  <a:txBody>
                    <a:bodyPr/>
                    <a:lstStyle/>
                    <a:p>
                      <a:r>
                        <a:rPr lang="en-US" sz="1000"/>
                        <a:t>65</a:t>
                      </a:r>
                    </a:p>
                  </a:txBody>
                  <a:tcPr/>
                </a:tc>
                <a:tc>
                  <a:txBody>
                    <a:bodyPr/>
                    <a:lstStyle/>
                    <a:p>
                      <a:r>
                        <a:rPr lang="en-US" sz="1000"/>
                        <a:t>46</a:t>
                      </a:r>
                    </a:p>
                  </a:txBody>
                  <a:tcPr/>
                </a:tc>
                <a:tc>
                  <a:txBody>
                    <a:bodyPr/>
                    <a:lstStyle/>
                    <a:p>
                      <a:r>
                        <a:rPr lang="en-US" sz="1000"/>
                        <a:t>3</a:t>
                      </a:r>
                    </a:p>
                  </a:txBody>
                  <a:tcPr/>
                </a:tc>
                <a:tc>
                  <a:txBody>
                    <a:bodyPr/>
                    <a:lstStyle/>
                    <a:p>
                      <a:r>
                        <a:rPr lang="en-US" sz="1000"/>
                        <a:t>39</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1131732406"/>
                  </a:ext>
                </a:extLst>
              </a:tr>
            </a:tbl>
          </a:graphicData>
        </a:graphic>
      </p:graphicFrame>
      <p:sp>
        <p:nvSpPr>
          <p:cNvPr id="4" name="Text Placeholder 3">
            <a:extLst>
              <a:ext uri="{FF2B5EF4-FFF2-40B4-BE49-F238E27FC236}">
                <a16:creationId xmlns:a16="http://schemas.microsoft.com/office/drawing/2014/main" id="{83E46E16-55DF-4421-ABDE-2E82C833C998}"/>
              </a:ext>
            </a:extLst>
          </p:cNvPr>
          <p:cNvSpPr>
            <a:spLocks noGrp="1"/>
          </p:cNvSpPr>
          <p:nvPr>
            <p:ph type="body" sz="quarter" idx="14"/>
          </p:nvPr>
        </p:nvSpPr>
        <p:spPr/>
        <p:txBody>
          <a:bodyPr/>
          <a:lstStyle/>
          <a:p>
            <a:r>
              <a:rPr lang="en-US"/>
              <a:t>01.06.2016 - 30.06.2017</a:t>
            </a:r>
          </a:p>
        </p:txBody>
      </p:sp>
    </p:spTree>
    <p:extLst>
      <p:ext uri="{BB962C8B-B14F-4D97-AF65-F5344CB8AC3E}">
        <p14:creationId xmlns:p14="http://schemas.microsoft.com/office/powerpoint/2010/main" val="1337519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D884B-6CFE-491E-A1B3-5DFFF3AE9FC9}"/>
              </a:ext>
            </a:extLst>
          </p:cNvPr>
          <p:cNvSpPr>
            <a:spLocks noGrp="1"/>
          </p:cNvSpPr>
          <p:nvPr>
            <p:ph type="title"/>
          </p:nvPr>
        </p:nvSpPr>
        <p:spPr/>
        <p:txBody>
          <a:bodyPr/>
          <a:lstStyle/>
          <a:p>
            <a:r>
              <a:rPr lang="en-US"/>
              <a:t>Eigene Posts - Shares - Export - 1 of 3</a:t>
            </a:r>
          </a:p>
        </p:txBody>
      </p:sp>
      <p:graphicFrame>
        <p:nvGraphicFramePr>
          <p:cNvPr id="5" name="Table Placeholder 4">
            <a:extLst>
              <a:ext uri="{FF2B5EF4-FFF2-40B4-BE49-F238E27FC236}">
                <a16:creationId xmlns:a16="http://schemas.microsoft.com/office/drawing/2014/main" id="{54345FA7-2DBF-410E-AF56-CEF168F75F0C}"/>
              </a:ext>
            </a:extLst>
          </p:cNvPr>
          <p:cNvGraphicFramePr>
            <a:graphicFrameLocks noGrp="1"/>
          </p:cNvGraphicFramePr>
          <p:nvPr>
            <p:ph type="tbl" sz="quarter" idx="13"/>
            <p:extLst>
              <p:ext uri="{D42A27DB-BD31-4B8C-83A1-F6EECF244321}">
                <p14:modId xmlns:p14="http://schemas.microsoft.com/office/powerpoint/2010/main" val="3864156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06943383"/>
                    </a:ext>
                  </a:extLst>
                </a:gridCol>
                <a:gridCol w="1234440">
                  <a:extLst>
                    <a:ext uri="{9D8B030D-6E8A-4147-A177-3AD203B41FA5}">
                      <a16:colId xmlns:a16="http://schemas.microsoft.com/office/drawing/2014/main" val="2613672690"/>
                    </a:ext>
                  </a:extLst>
                </a:gridCol>
                <a:gridCol w="1234440">
                  <a:extLst>
                    <a:ext uri="{9D8B030D-6E8A-4147-A177-3AD203B41FA5}">
                      <a16:colId xmlns:a16="http://schemas.microsoft.com/office/drawing/2014/main" val="965493674"/>
                    </a:ext>
                  </a:extLst>
                </a:gridCol>
                <a:gridCol w="1234440">
                  <a:extLst>
                    <a:ext uri="{9D8B030D-6E8A-4147-A177-3AD203B41FA5}">
                      <a16:colId xmlns:a16="http://schemas.microsoft.com/office/drawing/2014/main" val="2121652372"/>
                    </a:ext>
                  </a:extLst>
                </a:gridCol>
                <a:gridCol w="1645920">
                  <a:extLst>
                    <a:ext uri="{9D8B030D-6E8A-4147-A177-3AD203B41FA5}">
                      <a16:colId xmlns:a16="http://schemas.microsoft.com/office/drawing/2014/main" val="3775990935"/>
                    </a:ext>
                  </a:extLst>
                </a:gridCol>
                <a:gridCol w="822960">
                  <a:extLst>
                    <a:ext uri="{9D8B030D-6E8A-4147-A177-3AD203B41FA5}">
                      <a16:colId xmlns:a16="http://schemas.microsoft.com/office/drawing/2014/main" val="1697390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298797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- 2016-11-14 17:00:00</a:t>
                      </a:r>
                      <a:r>
                        <a:rPr kumimoji="0" lang="de-DE" sz="1000" b="0" i="0" u="none" strike="noStrike" kern="1200" cap="none" spc="0" normalizeH="0" baseline="0" noProof="0">
                          <a:ln>
                            <a:noFill/>
                          </a:ln>
                          <a:solidFill>
                            <a:prstClr val="black"/>
                          </a:solidFill>
                          <a:effectLst/>
                          <a:uLnTx/>
                          <a:uFillTx/>
                          <a:latin typeface="+mn-lt"/>
                          <a:ea typeface="+mn-ea"/>
                          <a:cs typeface="+mn-cs"/>
                        </a:rPr>
                        <a:t>
Scheint gefallen zu haben: Hier nochmal der Auftritt von Gregory Porter bei "Inas Nacht", mit Duettparts von Ina. Song "Don´t be a Fool" von Porters' Album "Take me to the Alley", auch dort ein Duett.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31865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- 2016-10-18 12:30:00</a:t>
                      </a:r>
                      <a:r>
                        <a:rPr kumimoji="0" lang="de-DE" sz="1000" b="0" i="0" u="none" strike="noStrike" kern="1200" cap="none" spc="0" normalizeH="0" baseline="0" noProof="0">
                          <a:ln>
                            <a:noFill/>
                          </a:ln>
                          <a:solidFill>
                            <a:prstClr val="black"/>
                          </a:solidFill>
                          <a:effectLst/>
                          <a:uLnTx/>
                          <a:uFillTx/>
                          <a:latin typeface="+mn-lt"/>
                          <a:ea typeface="+mn-ea"/>
                          <a:cs typeface="+mn-cs"/>
                        </a:rPr>
                        <a:t>
Kleine musikalische Vorschau: Dieser Herr hatte vor einigen Wochen bei "Inas Nacht" seine erste TV-Aufzeichnung in Deutschland - nun ist er mit "Human" plötzlich Nummer 1 der Single-Charts in Deutschland/Österreich/Schweiz. Oh! 
Rag'n'Bone Man, sehr guter Mann, der etwas Blues und Soul in die Popmusik bringt. Seht Ihr bald bei uns gleich mit zwei Songs.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81962851"/>
                  </a:ext>
                </a:extLst>
              </a:tr>
            </a:tbl>
          </a:graphicData>
        </a:graphic>
      </p:graphicFrame>
      <p:sp>
        <p:nvSpPr>
          <p:cNvPr id="4" name="Text Placeholder 3">
            <a:extLst>
              <a:ext uri="{FF2B5EF4-FFF2-40B4-BE49-F238E27FC236}">
                <a16:creationId xmlns:a16="http://schemas.microsoft.com/office/drawing/2014/main" id="{9EBDD3CA-BFFF-4635-AF86-346E75822A34}"/>
              </a:ext>
            </a:extLst>
          </p:cNvPr>
          <p:cNvSpPr>
            <a:spLocks noGrp="1"/>
          </p:cNvSpPr>
          <p:nvPr>
            <p:ph type="body" sz="quarter" idx="14"/>
          </p:nvPr>
        </p:nvSpPr>
        <p:spPr/>
        <p:txBody>
          <a:bodyPr/>
          <a:lstStyle/>
          <a:p>
            <a:r>
              <a:rPr lang="en-US"/>
              <a:t>01.06.2016 - 30.06.2017</a:t>
            </a:r>
          </a:p>
        </p:txBody>
      </p:sp>
    </p:spTree>
    <p:extLst>
      <p:ext uri="{BB962C8B-B14F-4D97-AF65-F5344CB8AC3E}">
        <p14:creationId xmlns:p14="http://schemas.microsoft.com/office/powerpoint/2010/main" val="33177472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8ABF2-165A-4029-B66E-88D49B0F5CCB}"/>
              </a:ext>
            </a:extLst>
          </p:cNvPr>
          <p:cNvSpPr>
            <a:spLocks noGrp="1"/>
          </p:cNvSpPr>
          <p:nvPr>
            <p:ph type="title"/>
          </p:nvPr>
        </p:nvSpPr>
        <p:spPr/>
        <p:txBody>
          <a:bodyPr/>
          <a:lstStyle/>
          <a:p>
            <a:r>
              <a:rPr lang="en-US"/>
              <a:t>Eigene Posts - Shares - Export - 2 of 3</a:t>
            </a:r>
          </a:p>
        </p:txBody>
      </p:sp>
      <p:graphicFrame>
        <p:nvGraphicFramePr>
          <p:cNvPr id="5" name="Table Placeholder 4">
            <a:extLst>
              <a:ext uri="{FF2B5EF4-FFF2-40B4-BE49-F238E27FC236}">
                <a16:creationId xmlns:a16="http://schemas.microsoft.com/office/drawing/2014/main" id="{4947DC33-BE2D-4507-BF4A-DE8773F61FD5}"/>
              </a:ext>
            </a:extLst>
          </p:cNvPr>
          <p:cNvGraphicFramePr>
            <a:graphicFrameLocks noGrp="1"/>
          </p:cNvGraphicFramePr>
          <p:nvPr>
            <p:ph type="tbl" sz="quarter" idx="13"/>
            <p:extLst>
              <p:ext uri="{D42A27DB-BD31-4B8C-83A1-F6EECF244321}">
                <p14:modId xmlns:p14="http://schemas.microsoft.com/office/powerpoint/2010/main" val="1409901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09520266"/>
                    </a:ext>
                  </a:extLst>
                </a:gridCol>
                <a:gridCol w="1234440">
                  <a:extLst>
                    <a:ext uri="{9D8B030D-6E8A-4147-A177-3AD203B41FA5}">
                      <a16:colId xmlns:a16="http://schemas.microsoft.com/office/drawing/2014/main" val="900350997"/>
                    </a:ext>
                  </a:extLst>
                </a:gridCol>
                <a:gridCol w="1234440">
                  <a:extLst>
                    <a:ext uri="{9D8B030D-6E8A-4147-A177-3AD203B41FA5}">
                      <a16:colId xmlns:a16="http://schemas.microsoft.com/office/drawing/2014/main" val="2886806542"/>
                    </a:ext>
                  </a:extLst>
                </a:gridCol>
                <a:gridCol w="1234440">
                  <a:extLst>
                    <a:ext uri="{9D8B030D-6E8A-4147-A177-3AD203B41FA5}">
                      <a16:colId xmlns:a16="http://schemas.microsoft.com/office/drawing/2014/main" val="2031081504"/>
                    </a:ext>
                  </a:extLst>
                </a:gridCol>
                <a:gridCol w="1645920">
                  <a:extLst>
                    <a:ext uri="{9D8B030D-6E8A-4147-A177-3AD203B41FA5}">
                      <a16:colId xmlns:a16="http://schemas.microsoft.com/office/drawing/2014/main" val="4079994487"/>
                    </a:ext>
                  </a:extLst>
                </a:gridCol>
                <a:gridCol w="822960">
                  <a:extLst>
                    <a:ext uri="{9D8B030D-6E8A-4147-A177-3AD203B41FA5}">
                      <a16:colId xmlns:a16="http://schemas.microsoft.com/office/drawing/2014/main" val="3101775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635565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- 2017-06-18 10:00:00</a:t>
                      </a:r>
                      <a:r>
                        <a:rPr kumimoji="0" lang="de-DE" sz="1000" b="0" i="0" u="none" strike="noStrike" kern="1200" cap="none" spc="0" normalizeH="0" baseline="0" noProof="0">
                          <a:ln>
                            <a:noFill/>
                          </a:ln>
                          <a:solidFill>
                            <a:prstClr val="black"/>
                          </a:solidFill>
                          <a:effectLst/>
                          <a:uLnTx/>
                          <a:uFillTx/>
                          <a:latin typeface="+mn-lt"/>
                          <a:ea typeface="+mn-ea"/>
                          <a:cs typeface="+mn-cs"/>
                        </a:rPr>
                        <a:t>
Hier nochmal der Die Toten Hosen-Auftritt mit "Unter den Wolken" und dem spektakulären Shanties-Fenster-Dive von Campino... Geht in die "Inas Nacht"-Annalen ein.
Shanties alle wohlauf und bisschen stolz - kann nicht jeder sagen, dass Campino schon mal in einen reingehüpft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5986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- 2016-12-23 13:00:00</a:t>
                      </a:r>
                      <a:r>
                        <a:rPr kumimoji="0" lang="de-DE" sz="1000" b="0" i="0" u="none" strike="noStrike" kern="1200" cap="none" spc="0" normalizeH="0" baseline="0" noProof="0">
                          <a:ln>
                            <a:noFill/>
                          </a:ln>
                          <a:solidFill>
                            <a:prstClr val="black"/>
                          </a:solidFill>
                          <a:effectLst/>
                          <a:uLnTx/>
                          <a:uFillTx/>
                          <a:latin typeface="+mn-lt"/>
                          <a:ea typeface="+mn-ea"/>
                          <a:cs typeface="+mn-cs"/>
                        </a:rPr>
                        <a:t>
Ihr Lieben, heute Nacht, Freitag/23.12. auf Samstag/24.12, NDR Fernsehen, 0.45 Uhr: Teil 1 von "Inas Nacht - Best of Singen und Sabbeln 2016"!
Die schönsten, wildesten, lustigsten Momente und Songs aus unseren 12 diesjährigen "Inas Nacht"-Folgen. Zum noch mal gucken oder neu entdecken. Wie das hier z.B....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96576284"/>
                  </a:ext>
                </a:extLst>
              </a:tr>
            </a:tbl>
          </a:graphicData>
        </a:graphic>
      </p:graphicFrame>
      <p:sp>
        <p:nvSpPr>
          <p:cNvPr id="4" name="Text Placeholder 3">
            <a:extLst>
              <a:ext uri="{FF2B5EF4-FFF2-40B4-BE49-F238E27FC236}">
                <a16:creationId xmlns:a16="http://schemas.microsoft.com/office/drawing/2014/main" id="{9C5269F5-FA74-4390-9903-10BB474B307D}"/>
              </a:ext>
            </a:extLst>
          </p:cNvPr>
          <p:cNvSpPr>
            <a:spLocks noGrp="1"/>
          </p:cNvSpPr>
          <p:nvPr>
            <p:ph type="body" sz="quarter" idx="14"/>
          </p:nvPr>
        </p:nvSpPr>
        <p:spPr/>
        <p:txBody>
          <a:bodyPr/>
          <a:lstStyle/>
          <a:p>
            <a:r>
              <a:rPr lang="en-US"/>
              <a:t>01.06.2016 - 30.06.2017</a:t>
            </a:r>
          </a:p>
        </p:txBody>
      </p:sp>
    </p:spTree>
    <p:extLst>
      <p:ext uri="{BB962C8B-B14F-4D97-AF65-F5344CB8AC3E}">
        <p14:creationId xmlns:p14="http://schemas.microsoft.com/office/powerpoint/2010/main" val="3522553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BFFEF-BE41-47F3-833A-9FA5B8279B6B}"/>
              </a:ext>
            </a:extLst>
          </p:cNvPr>
          <p:cNvSpPr>
            <a:spLocks noGrp="1"/>
          </p:cNvSpPr>
          <p:nvPr>
            <p:ph type="title"/>
          </p:nvPr>
        </p:nvSpPr>
        <p:spPr/>
        <p:txBody>
          <a:bodyPr/>
          <a:lstStyle/>
          <a:p>
            <a:r>
              <a:rPr lang="en-US"/>
              <a:t>Eigene Posts - Shares - Export - 3 of 3</a:t>
            </a:r>
          </a:p>
        </p:txBody>
      </p:sp>
      <p:graphicFrame>
        <p:nvGraphicFramePr>
          <p:cNvPr id="5" name="Table Placeholder 4">
            <a:extLst>
              <a:ext uri="{FF2B5EF4-FFF2-40B4-BE49-F238E27FC236}">
                <a16:creationId xmlns:a16="http://schemas.microsoft.com/office/drawing/2014/main" id="{F3124673-3B8A-4628-AD93-1F5A28F5094B}"/>
              </a:ext>
            </a:extLst>
          </p:cNvPr>
          <p:cNvGraphicFramePr>
            <a:graphicFrameLocks noGrp="1"/>
          </p:cNvGraphicFramePr>
          <p:nvPr>
            <p:ph type="tbl" sz="quarter" idx="13"/>
            <p:extLst>
              <p:ext uri="{D42A27DB-BD31-4B8C-83A1-F6EECF244321}">
                <p14:modId xmlns:p14="http://schemas.microsoft.com/office/powerpoint/2010/main" val="1306150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71507861"/>
                    </a:ext>
                  </a:extLst>
                </a:gridCol>
                <a:gridCol w="1234440">
                  <a:extLst>
                    <a:ext uri="{9D8B030D-6E8A-4147-A177-3AD203B41FA5}">
                      <a16:colId xmlns:a16="http://schemas.microsoft.com/office/drawing/2014/main" val="1846704697"/>
                    </a:ext>
                  </a:extLst>
                </a:gridCol>
                <a:gridCol w="1234440">
                  <a:extLst>
                    <a:ext uri="{9D8B030D-6E8A-4147-A177-3AD203B41FA5}">
                      <a16:colId xmlns:a16="http://schemas.microsoft.com/office/drawing/2014/main" val="2414699606"/>
                    </a:ext>
                  </a:extLst>
                </a:gridCol>
                <a:gridCol w="1234440">
                  <a:extLst>
                    <a:ext uri="{9D8B030D-6E8A-4147-A177-3AD203B41FA5}">
                      <a16:colId xmlns:a16="http://schemas.microsoft.com/office/drawing/2014/main" val="2731536781"/>
                    </a:ext>
                  </a:extLst>
                </a:gridCol>
                <a:gridCol w="1645920">
                  <a:extLst>
                    <a:ext uri="{9D8B030D-6E8A-4147-A177-3AD203B41FA5}">
                      <a16:colId xmlns:a16="http://schemas.microsoft.com/office/drawing/2014/main" val="2210071270"/>
                    </a:ext>
                  </a:extLst>
                </a:gridCol>
                <a:gridCol w="822960">
                  <a:extLst>
                    <a:ext uri="{9D8B030D-6E8A-4147-A177-3AD203B41FA5}">
                      <a16:colId xmlns:a16="http://schemas.microsoft.com/office/drawing/2014/main" val="1135310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879250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- 2016-10-29 15:00:00</a:t>
                      </a:r>
                      <a:r>
                        <a:rPr kumimoji="0" lang="de-DE" sz="1000" b="0" i="0" u="none" strike="noStrike" kern="1200" cap="none" spc="0" normalizeH="0" baseline="0" noProof="0">
                          <a:ln>
                            <a:noFill/>
                          </a:ln>
                          <a:solidFill>
                            <a:prstClr val="black"/>
                          </a:solidFill>
                          <a:effectLst/>
                          <a:uLnTx/>
                          <a:uFillTx/>
                          <a:latin typeface="+mn-lt"/>
                          <a:ea typeface="+mn-ea"/>
                          <a:cs typeface="+mn-cs"/>
                        </a:rPr>
                        <a:t>
Kretsche teilt aus... siehe unten... heute, Samstag, ab 23.40 Uhr, ARD (nach Inas Besuch bei Verstehen Sie Spaß?"/ARD): Erste Folge der neuen Inas Nacht-Staffel! 
Mit Ex-Nationaltorwart und Wrestler Tim Wiese, Ex-Handballstar und Sportmanager Stefan Kretzschmar und Ina.
Musik von Lewis &amp; Leigh, Faber und Isolation Berlin.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64674832"/>
                  </a:ext>
                </a:extLst>
              </a:tr>
            </a:tbl>
          </a:graphicData>
        </a:graphic>
      </p:graphicFrame>
      <p:sp>
        <p:nvSpPr>
          <p:cNvPr id="4" name="Text Placeholder 3">
            <a:extLst>
              <a:ext uri="{FF2B5EF4-FFF2-40B4-BE49-F238E27FC236}">
                <a16:creationId xmlns:a16="http://schemas.microsoft.com/office/drawing/2014/main" id="{0CA6058A-2C9B-4863-A192-73897F650D98}"/>
              </a:ext>
            </a:extLst>
          </p:cNvPr>
          <p:cNvSpPr>
            <a:spLocks noGrp="1"/>
          </p:cNvSpPr>
          <p:nvPr>
            <p:ph type="body" sz="quarter" idx="14"/>
          </p:nvPr>
        </p:nvSpPr>
        <p:spPr/>
        <p:txBody>
          <a:bodyPr/>
          <a:lstStyle/>
          <a:p>
            <a:r>
              <a:rPr lang="en-US"/>
              <a:t>01.06.2016 - 30.06.2017</a:t>
            </a:r>
          </a:p>
        </p:txBody>
      </p:sp>
    </p:spTree>
    <p:extLst>
      <p:ext uri="{BB962C8B-B14F-4D97-AF65-F5344CB8AC3E}">
        <p14:creationId xmlns:p14="http://schemas.microsoft.com/office/powerpoint/2010/main" val="14398255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2814D-5361-46FA-8417-A9C214C0D5D1}"/>
              </a:ext>
            </a:extLst>
          </p:cNvPr>
          <p:cNvSpPr>
            <a:spLocks noGrp="1"/>
          </p:cNvSpPr>
          <p:nvPr>
            <p:ph type="title"/>
          </p:nvPr>
        </p:nvSpPr>
        <p:spPr/>
        <p:txBody>
          <a:bodyPr/>
          <a:lstStyle/>
          <a:p>
            <a:r>
              <a:rPr lang="en-US"/>
              <a:t>Eigene Posts - Kommentare - Export - 1 of 3</a:t>
            </a:r>
          </a:p>
        </p:txBody>
      </p:sp>
      <p:graphicFrame>
        <p:nvGraphicFramePr>
          <p:cNvPr id="5" name="Table Placeholder 4">
            <a:extLst>
              <a:ext uri="{FF2B5EF4-FFF2-40B4-BE49-F238E27FC236}">
                <a16:creationId xmlns:a16="http://schemas.microsoft.com/office/drawing/2014/main" id="{3C5C50A7-17A1-4D5A-8213-9E0902DDA6F0}"/>
              </a:ext>
            </a:extLst>
          </p:cNvPr>
          <p:cNvGraphicFramePr>
            <a:graphicFrameLocks noGrp="1"/>
          </p:cNvGraphicFramePr>
          <p:nvPr>
            <p:ph type="tbl" sz="quarter" idx="13"/>
            <p:extLst>
              <p:ext uri="{D42A27DB-BD31-4B8C-83A1-F6EECF244321}">
                <p14:modId xmlns:p14="http://schemas.microsoft.com/office/powerpoint/2010/main" val="1702219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82277256"/>
                    </a:ext>
                  </a:extLst>
                </a:gridCol>
                <a:gridCol w="1234440">
                  <a:extLst>
                    <a:ext uri="{9D8B030D-6E8A-4147-A177-3AD203B41FA5}">
                      <a16:colId xmlns:a16="http://schemas.microsoft.com/office/drawing/2014/main" val="1394730972"/>
                    </a:ext>
                  </a:extLst>
                </a:gridCol>
                <a:gridCol w="1234440">
                  <a:extLst>
                    <a:ext uri="{9D8B030D-6E8A-4147-A177-3AD203B41FA5}">
                      <a16:colId xmlns:a16="http://schemas.microsoft.com/office/drawing/2014/main" val="472753703"/>
                    </a:ext>
                  </a:extLst>
                </a:gridCol>
                <a:gridCol w="1234440">
                  <a:extLst>
                    <a:ext uri="{9D8B030D-6E8A-4147-A177-3AD203B41FA5}">
                      <a16:colId xmlns:a16="http://schemas.microsoft.com/office/drawing/2014/main" val="102912449"/>
                    </a:ext>
                  </a:extLst>
                </a:gridCol>
                <a:gridCol w="1645920">
                  <a:extLst>
                    <a:ext uri="{9D8B030D-6E8A-4147-A177-3AD203B41FA5}">
                      <a16:colId xmlns:a16="http://schemas.microsoft.com/office/drawing/2014/main" val="2141561544"/>
                    </a:ext>
                  </a:extLst>
                </a:gridCol>
                <a:gridCol w="822960">
                  <a:extLst>
                    <a:ext uri="{9D8B030D-6E8A-4147-A177-3AD203B41FA5}">
                      <a16:colId xmlns:a16="http://schemas.microsoft.com/office/drawing/2014/main" val="1969552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125284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- 2016-12-08 09:00:01</a:t>
                      </a:r>
                      <a:r>
                        <a:rPr kumimoji="0" lang="de-DE" sz="1000" b="0" i="0" u="none" strike="noStrike" kern="1200" cap="none" spc="0" normalizeH="0" baseline="0" noProof="0">
                          <a:ln>
                            <a:noFill/>
                          </a:ln>
                          <a:solidFill>
                            <a:prstClr val="black"/>
                          </a:solidFill>
                          <a:effectLst/>
                          <a:uLnTx/>
                          <a:uFillTx/>
                          <a:latin typeface="+mn-lt"/>
                          <a:ea typeface="+mn-ea"/>
                          <a:cs typeface="+mn-cs"/>
                        </a:rPr>
                        <a:t>
Und nochmal GewinneGewinneGewinne: Der NDR und wir verlosen 2 Karten für "Inas Nacht" sowie von Ina signierte Vinyl- und CD-Ausgaben ihres aktuellen "Ich bin die"-Albums. Link unten, muss man Möwen und so zählen. Ihr schafft das. Viel Glück!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022384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- 2017-06-18 10:00:00</a:t>
                      </a:r>
                      <a:r>
                        <a:rPr kumimoji="0" lang="de-DE" sz="1000" b="0" i="0" u="none" strike="noStrike" kern="1200" cap="none" spc="0" normalizeH="0" baseline="0" noProof="0">
                          <a:ln>
                            <a:noFill/>
                          </a:ln>
                          <a:solidFill>
                            <a:prstClr val="black"/>
                          </a:solidFill>
                          <a:effectLst/>
                          <a:uLnTx/>
                          <a:uFillTx/>
                          <a:latin typeface="+mn-lt"/>
                          <a:ea typeface="+mn-ea"/>
                          <a:cs typeface="+mn-cs"/>
                        </a:rPr>
                        <a:t>
Hier nochmal der Die Toten Hosen-Auftritt mit "Unter den Wolken" und dem spektakulären Shanties-Fenster-Dive von Campino... Geht in die "Inas Nacht"-Annalen ein.
Shanties alle wohlauf und bisschen stolz - kann nicht jeder sagen, dass Campino schon mal in einen reingehüpft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44236057"/>
                  </a:ext>
                </a:extLst>
              </a:tr>
            </a:tbl>
          </a:graphicData>
        </a:graphic>
      </p:graphicFrame>
      <p:sp>
        <p:nvSpPr>
          <p:cNvPr id="4" name="Text Placeholder 3">
            <a:extLst>
              <a:ext uri="{FF2B5EF4-FFF2-40B4-BE49-F238E27FC236}">
                <a16:creationId xmlns:a16="http://schemas.microsoft.com/office/drawing/2014/main" id="{CE80F7A5-D1B0-4396-B614-57ABBD3E217F}"/>
              </a:ext>
            </a:extLst>
          </p:cNvPr>
          <p:cNvSpPr>
            <a:spLocks noGrp="1"/>
          </p:cNvSpPr>
          <p:nvPr>
            <p:ph type="body" sz="quarter" idx="14"/>
          </p:nvPr>
        </p:nvSpPr>
        <p:spPr/>
        <p:txBody>
          <a:bodyPr/>
          <a:lstStyle/>
          <a:p>
            <a:r>
              <a:rPr lang="en-US"/>
              <a:t>01.06.2016 - 30.06.2017</a:t>
            </a:r>
          </a:p>
        </p:txBody>
      </p:sp>
    </p:spTree>
    <p:extLst>
      <p:ext uri="{BB962C8B-B14F-4D97-AF65-F5344CB8AC3E}">
        <p14:creationId xmlns:p14="http://schemas.microsoft.com/office/powerpoint/2010/main" val="22330753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13164-3C47-4669-8E52-9AF8568397E5}"/>
              </a:ext>
            </a:extLst>
          </p:cNvPr>
          <p:cNvSpPr>
            <a:spLocks noGrp="1"/>
          </p:cNvSpPr>
          <p:nvPr>
            <p:ph type="title"/>
          </p:nvPr>
        </p:nvSpPr>
        <p:spPr/>
        <p:txBody>
          <a:bodyPr/>
          <a:lstStyle/>
          <a:p>
            <a:r>
              <a:rPr lang="en-US"/>
              <a:t>Eigene Posts - Kommentare - Export - 2 of 3</a:t>
            </a:r>
          </a:p>
        </p:txBody>
      </p:sp>
      <p:graphicFrame>
        <p:nvGraphicFramePr>
          <p:cNvPr id="5" name="Table Placeholder 4">
            <a:extLst>
              <a:ext uri="{FF2B5EF4-FFF2-40B4-BE49-F238E27FC236}">
                <a16:creationId xmlns:a16="http://schemas.microsoft.com/office/drawing/2014/main" id="{0B92A15E-3DE0-482D-804C-3881E73F7E64}"/>
              </a:ext>
            </a:extLst>
          </p:cNvPr>
          <p:cNvGraphicFramePr>
            <a:graphicFrameLocks noGrp="1"/>
          </p:cNvGraphicFramePr>
          <p:nvPr>
            <p:ph type="tbl" sz="quarter" idx="13"/>
            <p:extLst>
              <p:ext uri="{D42A27DB-BD31-4B8C-83A1-F6EECF244321}">
                <p14:modId xmlns:p14="http://schemas.microsoft.com/office/powerpoint/2010/main" val="2712636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07911594"/>
                    </a:ext>
                  </a:extLst>
                </a:gridCol>
                <a:gridCol w="1234440">
                  <a:extLst>
                    <a:ext uri="{9D8B030D-6E8A-4147-A177-3AD203B41FA5}">
                      <a16:colId xmlns:a16="http://schemas.microsoft.com/office/drawing/2014/main" val="1844923837"/>
                    </a:ext>
                  </a:extLst>
                </a:gridCol>
                <a:gridCol w="1234440">
                  <a:extLst>
                    <a:ext uri="{9D8B030D-6E8A-4147-A177-3AD203B41FA5}">
                      <a16:colId xmlns:a16="http://schemas.microsoft.com/office/drawing/2014/main" val="1210637263"/>
                    </a:ext>
                  </a:extLst>
                </a:gridCol>
                <a:gridCol w="1234440">
                  <a:extLst>
                    <a:ext uri="{9D8B030D-6E8A-4147-A177-3AD203B41FA5}">
                      <a16:colId xmlns:a16="http://schemas.microsoft.com/office/drawing/2014/main" val="2852325102"/>
                    </a:ext>
                  </a:extLst>
                </a:gridCol>
                <a:gridCol w="1645920">
                  <a:extLst>
                    <a:ext uri="{9D8B030D-6E8A-4147-A177-3AD203B41FA5}">
                      <a16:colId xmlns:a16="http://schemas.microsoft.com/office/drawing/2014/main" val="4184479376"/>
                    </a:ext>
                  </a:extLst>
                </a:gridCol>
                <a:gridCol w="822960">
                  <a:extLst>
                    <a:ext uri="{9D8B030D-6E8A-4147-A177-3AD203B41FA5}">
                      <a16:colId xmlns:a16="http://schemas.microsoft.com/office/drawing/2014/main" val="1972589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036705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- 2016-10-18 12:30:00</a:t>
                      </a:r>
                      <a:r>
                        <a:rPr kumimoji="0" lang="de-DE" sz="1000" b="0" i="0" u="none" strike="noStrike" kern="1200" cap="none" spc="0" normalizeH="0" baseline="0" noProof="0">
                          <a:ln>
                            <a:noFill/>
                          </a:ln>
                          <a:solidFill>
                            <a:prstClr val="black"/>
                          </a:solidFill>
                          <a:effectLst/>
                          <a:uLnTx/>
                          <a:uFillTx/>
                          <a:latin typeface="+mn-lt"/>
                          <a:ea typeface="+mn-ea"/>
                          <a:cs typeface="+mn-cs"/>
                        </a:rPr>
                        <a:t>
Kleine musikalische Vorschau: Dieser Herr hatte vor einigen Wochen bei "Inas Nacht" seine erste TV-Aufzeichnung in Deutschland - nun ist er mit "Human" plötzlich Nummer 1 der Single-Charts in Deutschland/Österreich/Schweiz. Oh! 
Rag'n'Bone Man, sehr guter Mann, der etwas Blues und Soul in die Popmusik bringt. Seht Ihr bald bei uns gleich mit zwei Songs.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81153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- 2016-12-23 13:00:00</a:t>
                      </a:r>
                      <a:r>
                        <a:rPr kumimoji="0" lang="de-DE" sz="1000" b="0" i="0" u="none" strike="noStrike" kern="1200" cap="none" spc="0" normalizeH="0" baseline="0" noProof="0">
                          <a:ln>
                            <a:noFill/>
                          </a:ln>
                          <a:solidFill>
                            <a:prstClr val="black"/>
                          </a:solidFill>
                          <a:effectLst/>
                          <a:uLnTx/>
                          <a:uFillTx/>
                          <a:latin typeface="+mn-lt"/>
                          <a:ea typeface="+mn-ea"/>
                          <a:cs typeface="+mn-cs"/>
                        </a:rPr>
                        <a:t>
Ihr Lieben, heute Nacht, Freitag/23.12. auf Samstag/24.12, NDR Fernsehen, 0.45 Uhr: Teil 1 von "Inas Nacht - Best of Singen und Sabbeln 2016"!
Die schönsten, wildesten, lustigsten Momente und Songs aus unseren 12 diesjährigen "Inas Nacht"-Folgen. Zum noch mal gucken oder neu entdecken. Wie das hier z.B....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43449901"/>
                  </a:ext>
                </a:extLst>
              </a:tr>
            </a:tbl>
          </a:graphicData>
        </a:graphic>
      </p:graphicFrame>
      <p:sp>
        <p:nvSpPr>
          <p:cNvPr id="4" name="Text Placeholder 3">
            <a:extLst>
              <a:ext uri="{FF2B5EF4-FFF2-40B4-BE49-F238E27FC236}">
                <a16:creationId xmlns:a16="http://schemas.microsoft.com/office/drawing/2014/main" id="{669C1099-E4CC-48EE-B5AE-218DD12729C5}"/>
              </a:ext>
            </a:extLst>
          </p:cNvPr>
          <p:cNvSpPr>
            <a:spLocks noGrp="1"/>
          </p:cNvSpPr>
          <p:nvPr>
            <p:ph type="body" sz="quarter" idx="14"/>
          </p:nvPr>
        </p:nvSpPr>
        <p:spPr/>
        <p:txBody>
          <a:bodyPr/>
          <a:lstStyle/>
          <a:p>
            <a:r>
              <a:rPr lang="en-US"/>
              <a:t>01.06.2016 - 30.06.2017</a:t>
            </a:r>
          </a:p>
        </p:txBody>
      </p:sp>
    </p:spTree>
    <p:extLst>
      <p:ext uri="{BB962C8B-B14F-4D97-AF65-F5344CB8AC3E}">
        <p14:creationId xmlns:p14="http://schemas.microsoft.com/office/powerpoint/2010/main" val="13794562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5BD45-788E-4354-B67E-142F75DAF79D}"/>
              </a:ext>
            </a:extLst>
          </p:cNvPr>
          <p:cNvSpPr>
            <a:spLocks noGrp="1"/>
          </p:cNvSpPr>
          <p:nvPr>
            <p:ph type="title"/>
          </p:nvPr>
        </p:nvSpPr>
        <p:spPr/>
        <p:txBody>
          <a:bodyPr/>
          <a:lstStyle/>
          <a:p>
            <a:r>
              <a:rPr lang="en-US"/>
              <a:t>Eigene Posts - Kommentare - Export - 3 of 3</a:t>
            </a:r>
          </a:p>
        </p:txBody>
      </p:sp>
      <p:graphicFrame>
        <p:nvGraphicFramePr>
          <p:cNvPr id="5" name="Table Placeholder 4">
            <a:extLst>
              <a:ext uri="{FF2B5EF4-FFF2-40B4-BE49-F238E27FC236}">
                <a16:creationId xmlns:a16="http://schemas.microsoft.com/office/drawing/2014/main" id="{C56583E6-F75A-470C-81A2-AC5A272BFBB7}"/>
              </a:ext>
            </a:extLst>
          </p:cNvPr>
          <p:cNvGraphicFramePr>
            <a:graphicFrameLocks noGrp="1"/>
          </p:cNvGraphicFramePr>
          <p:nvPr>
            <p:ph type="tbl" sz="quarter" idx="13"/>
            <p:extLst>
              <p:ext uri="{D42A27DB-BD31-4B8C-83A1-F6EECF244321}">
                <p14:modId xmlns:p14="http://schemas.microsoft.com/office/powerpoint/2010/main" val="39168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14367915"/>
                    </a:ext>
                  </a:extLst>
                </a:gridCol>
                <a:gridCol w="1234440">
                  <a:extLst>
                    <a:ext uri="{9D8B030D-6E8A-4147-A177-3AD203B41FA5}">
                      <a16:colId xmlns:a16="http://schemas.microsoft.com/office/drawing/2014/main" val="211320140"/>
                    </a:ext>
                  </a:extLst>
                </a:gridCol>
                <a:gridCol w="1234440">
                  <a:extLst>
                    <a:ext uri="{9D8B030D-6E8A-4147-A177-3AD203B41FA5}">
                      <a16:colId xmlns:a16="http://schemas.microsoft.com/office/drawing/2014/main" val="2162428975"/>
                    </a:ext>
                  </a:extLst>
                </a:gridCol>
                <a:gridCol w="1234440">
                  <a:extLst>
                    <a:ext uri="{9D8B030D-6E8A-4147-A177-3AD203B41FA5}">
                      <a16:colId xmlns:a16="http://schemas.microsoft.com/office/drawing/2014/main" val="2476826725"/>
                    </a:ext>
                  </a:extLst>
                </a:gridCol>
                <a:gridCol w="1645920">
                  <a:extLst>
                    <a:ext uri="{9D8B030D-6E8A-4147-A177-3AD203B41FA5}">
                      <a16:colId xmlns:a16="http://schemas.microsoft.com/office/drawing/2014/main" val="4081165710"/>
                    </a:ext>
                  </a:extLst>
                </a:gridCol>
                <a:gridCol w="822960">
                  <a:extLst>
                    <a:ext uri="{9D8B030D-6E8A-4147-A177-3AD203B41FA5}">
                      <a16:colId xmlns:a16="http://schemas.microsoft.com/office/drawing/2014/main" val="409276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228135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- 2016-11-26 23:40:01</a:t>
                      </a:r>
                      <a:r>
                        <a:rPr kumimoji="0" lang="de-DE" sz="1000" b="0" i="0" u="none" strike="noStrike" kern="1200" cap="none" spc="0" normalizeH="0" baseline="0" noProof="0">
                          <a:ln>
                            <a:noFill/>
                          </a:ln>
                          <a:solidFill>
                            <a:prstClr val="black"/>
                          </a:solidFill>
                          <a:effectLst/>
                          <a:uLnTx/>
                          <a:uFillTx/>
                          <a:latin typeface="+mn-lt"/>
                          <a:ea typeface="+mn-ea"/>
                          <a:cs typeface="+mn-cs"/>
                        </a:rPr>
                        <a:t>
5, 4, 3, 2, 1: Gleich geht`s los, 23.55 Uhr, ARD: "Inas Nacht" mit Margarethe Schreinemakers und unserem Bundespullunder Olaf Schubert. Be dabei!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40812679"/>
                  </a:ext>
                </a:extLst>
              </a:tr>
            </a:tbl>
          </a:graphicData>
        </a:graphic>
      </p:graphicFrame>
      <p:sp>
        <p:nvSpPr>
          <p:cNvPr id="4" name="Text Placeholder 3">
            <a:extLst>
              <a:ext uri="{FF2B5EF4-FFF2-40B4-BE49-F238E27FC236}">
                <a16:creationId xmlns:a16="http://schemas.microsoft.com/office/drawing/2014/main" id="{5C0AFB01-E28F-47C5-8C19-DA45A76C2EF6}"/>
              </a:ext>
            </a:extLst>
          </p:cNvPr>
          <p:cNvSpPr>
            <a:spLocks noGrp="1"/>
          </p:cNvSpPr>
          <p:nvPr>
            <p:ph type="body" sz="quarter" idx="14"/>
          </p:nvPr>
        </p:nvSpPr>
        <p:spPr/>
        <p:txBody>
          <a:bodyPr/>
          <a:lstStyle/>
          <a:p>
            <a:r>
              <a:rPr lang="en-US"/>
              <a:t>01.06.2016 - 30.06.2017</a:t>
            </a:r>
          </a:p>
        </p:txBody>
      </p:sp>
    </p:spTree>
    <p:extLst>
      <p:ext uri="{BB962C8B-B14F-4D97-AF65-F5344CB8AC3E}">
        <p14:creationId xmlns:p14="http://schemas.microsoft.com/office/powerpoint/2010/main" val="35403756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3C0B2-E2ED-41D6-A56E-0F2D22D888D5}"/>
              </a:ext>
            </a:extLst>
          </p:cNvPr>
          <p:cNvSpPr>
            <a:spLocks noGrp="1"/>
          </p:cNvSpPr>
          <p:nvPr>
            <p:ph type="title"/>
          </p:nvPr>
        </p:nvSpPr>
        <p:spPr/>
        <p:txBody>
          <a:bodyPr/>
          <a:lstStyle/>
          <a:p>
            <a:r>
              <a:rPr lang="en-US"/>
              <a:t>Eigene Posts - Links - Export - 1 of 2</a:t>
            </a:r>
          </a:p>
        </p:txBody>
      </p:sp>
      <p:graphicFrame>
        <p:nvGraphicFramePr>
          <p:cNvPr id="5" name="Table Placeholder 4">
            <a:extLst>
              <a:ext uri="{FF2B5EF4-FFF2-40B4-BE49-F238E27FC236}">
                <a16:creationId xmlns:a16="http://schemas.microsoft.com/office/drawing/2014/main" id="{AF5B7C29-C080-4C44-94D8-86BDA262A35D}"/>
              </a:ext>
            </a:extLst>
          </p:cNvPr>
          <p:cNvGraphicFramePr>
            <a:graphicFrameLocks noGrp="1"/>
          </p:cNvGraphicFramePr>
          <p:nvPr>
            <p:ph type="tbl" sz="quarter" idx="13"/>
            <p:extLst>
              <p:ext uri="{D42A27DB-BD31-4B8C-83A1-F6EECF244321}">
                <p14:modId xmlns:p14="http://schemas.microsoft.com/office/powerpoint/2010/main" val="3975063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185889541"/>
                    </a:ext>
                  </a:extLst>
                </a:gridCol>
                <a:gridCol w="987552">
                  <a:extLst>
                    <a:ext uri="{9D8B030D-6E8A-4147-A177-3AD203B41FA5}">
                      <a16:colId xmlns:a16="http://schemas.microsoft.com/office/drawing/2014/main" val="1492511775"/>
                    </a:ext>
                  </a:extLst>
                </a:gridCol>
                <a:gridCol w="822960">
                  <a:extLst>
                    <a:ext uri="{9D8B030D-6E8A-4147-A177-3AD203B41FA5}">
                      <a16:colId xmlns:a16="http://schemas.microsoft.com/office/drawing/2014/main" val="1059606073"/>
                    </a:ext>
                  </a:extLst>
                </a:gridCol>
                <a:gridCol w="987552">
                  <a:extLst>
                    <a:ext uri="{9D8B030D-6E8A-4147-A177-3AD203B41FA5}">
                      <a16:colId xmlns:a16="http://schemas.microsoft.com/office/drawing/2014/main" val="1203895653"/>
                    </a:ext>
                  </a:extLst>
                </a:gridCol>
                <a:gridCol w="822960">
                  <a:extLst>
                    <a:ext uri="{9D8B030D-6E8A-4147-A177-3AD203B41FA5}">
                      <a16:colId xmlns:a16="http://schemas.microsoft.com/office/drawing/2014/main" val="825154791"/>
                    </a:ext>
                  </a:extLst>
                </a:gridCol>
                <a:gridCol w="905256">
                  <a:extLst>
                    <a:ext uri="{9D8B030D-6E8A-4147-A177-3AD203B41FA5}">
                      <a16:colId xmlns:a16="http://schemas.microsoft.com/office/drawing/2014/main" val="1288838476"/>
                    </a:ext>
                  </a:extLst>
                </a:gridCol>
                <a:gridCol w="822960">
                  <a:extLst>
                    <a:ext uri="{9D8B030D-6E8A-4147-A177-3AD203B41FA5}">
                      <a16:colId xmlns:a16="http://schemas.microsoft.com/office/drawing/2014/main" val="1229034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015238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- 2016-12-08 09:00:01</a:t>
                      </a:r>
                      <a:r>
                        <a:rPr kumimoji="0" lang="de-DE" sz="1000" b="0" i="0" u="none" strike="noStrike" kern="1200" cap="none" spc="0" normalizeH="0" baseline="0" noProof="0">
                          <a:ln>
                            <a:noFill/>
                          </a:ln>
                          <a:solidFill>
                            <a:prstClr val="black"/>
                          </a:solidFill>
                          <a:effectLst/>
                          <a:uLnTx/>
                          <a:uFillTx/>
                          <a:latin typeface="+mn-lt"/>
                          <a:ea typeface="+mn-ea"/>
                          <a:cs typeface="+mn-cs"/>
                        </a:rPr>
                        <a:t>
Und nochmal GewinneGewinneGewinne: Der NDR und wir verlosen 2 Karten für "Inas Nacht" sowie von Ina signierte Vinyl- und CD-Ausgaben ihres aktuellen "Ich bin die"-Albums. Link unten, muss man Möwen und so zählen. Ihr schafft das. Viel Glück!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789196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- 2016-12-06 17:00:04</a:t>
                      </a:r>
                      <a:r>
                        <a:rPr kumimoji="0" lang="de-DE" sz="1000" b="0" i="0" u="none" strike="noStrike" kern="1200" cap="none" spc="0" normalizeH="0" baseline="0" noProof="0">
                          <a:ln>
                            <a:noFill/>
                          </a:ln>
                          <a:solidFill>
                            <a:prstClr val="black"/>
                          </a:solidFill>
                          <a:effectLst/>
                          <a:uLnTx/>
                          <a:uFillTx/>
                          <a:latin typeface="+mn-lt"/>
                          <a:ea typeface="+mn-ea"/>
                          <a:cs typeface="+mn-cs"/>
                        </a:rPr>
                        <a:t>
Liebe Leute, das war`s mit "Inas Nacht" 2016 - Ende Dezember folgen noch zwei "Best of Inas Nacht 2016" im NDR Fernsehen, 2017 geht's dann weiter.
Wir hoffen, dass ihr ab und zu mit und über uns kichern konntet - das wäre Ina und uns eine sehr große Freude!
Einmal sei`s erwähnt: Wer Ina mal live sehen mag - ab Januar 2017 ist sie nach 3 Jahren Pause wieder auf Tour. Termine unten, vielleicht sieht man sich.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60076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- 2017-06-28 11:06:35</a:t>
                      </a:r>
                      <a:r>
                        <a:rPr kumimoji="0" lang="de-DE" sz="1000" b="0" i="0" u="none" strike="noStrike" kern="1200" cap="none" spc="0" normalizeH="0" baseline="0" noProof="0">
                          <a:ln>
                            <a:noFill/>
                          </a:ln>
                          <a:solidFill>
                            <a:prstClr val="black"/>
                          </a:solidFill>
                          <a:effectLst/>
                          <a:uLnTx/>
                          <a:uFillTx/>
                          <a:latin typeface="+mn-lt"/>
                          <a:ea typeface="+mn-ea"/>
                          <a:cs typeface="+mn-cs"/>
                        </a:rPr>
                        <a:t>
Ina in der schönen Süddeutsche Zeitung Magazin-Reihe "Interview ohne Worte".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117290355"/>
                  </a:ext>
                </a:extLst>
              </a:tr>
            </a:tbl>
          </a:graphicData>
        </a:graphic>
      </p:graphicFrame>
      <p:sp>
        <p:nvSpPr>
          <p:cNvPr id="4" name="Text Placeholder 3">
            <a:extLst>
              <a:ext uri="{FF2B5EF4-FFF2-40B4-BE49-F238E27FC236}">
                <a16:creationId xmlns:a16="http://schemas.microsoft.com/office/drawing/2014/main" id="{5994E450-D3ED-4C3D-BB2D-AC0BD6D34CF7}"/>
              </a:ext>
            </a:extLst>
          </p:cNvPr>
          <p:cNvSpPr>
            <a:spLocks noGrp="1"/>
          </p:cNvSpPr>
          <p:nvPr>
            <p:ph type="body" sz="quarter" idx="14"/>
          </p:nvPr>
        </p:nvSpPr>
        <p:spPr/>
        <p:txBody>
          <a:bodyPr/>
          <a:lstStyle/>
          <a:p>
            <a:r>
              <a:rPr lang="en-US"/>
              <a:t>01.06.2016 - 30.06.2017</a:t>
            </a:r>
          </a:p>
        </p:txBody>
      </p:sp>
    </p:spTree>
    <p:extLst>
      <p:ext uri="{BB962C8B-B14F-4D97-AF65-F5344CB8AC3E}">
        <p14:creationId xmlns:p14="http://schemas.microsoft.com/office/powerpoint/2010/main" val="25954832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4266B-3C27-4946-A582-83FD60F9ACE7}"/>
              </a:ext>
            </a:extLst>
          </p:cNvPr>
          <p:cNvSpPr>
            <a:spLocks noGrp="1"/>
          </p:cNvSpPr>
          <p:nvPr>
            <p:ph type="title"/>
          </p:nvPr>
        </p:nvSpPr>
        <p:spPr/>
        <p:txBody>
          <a:bodyPr/>
          <a:lstStyle/>
          <a:p>
            <a:r>
              <a:rPr lang="en-US"/>
              <a:t>Eigene Posts - Links - Export - 2 of 2</a:t>
            </a:r>
          </a:p>
        </p:txBody>
      </p:sp>
      <p:graphicFrame>
        <p:nvGraphicFramePr>
          <p:cNvPr id="5" name="Table Placeholder 4">
            <a:extLst>
              <a:ext uri="{FF2B5EF4-FFF2-40B4-BE49-F238E27FC236}">
                <a16:creationId xmlns:a16="http://schemas.microsoft.com/office/drawing/2014/main" id="{DE52A0E8-E23B-498F-AD05-4F036A9FA79C}"/>
              </a:ext>
            </a:extLst>
          </p:cNvPr>
          <p:cNvGraphicFramePr>
            <a:graphicFrameLocks noGrp="1"/>
          </p:cNvGraphicFramePr>
          <p:nvPr>
            <p:ph type="tbl" sz="quarter" idx="13"/>
            <p:extLst>
              <p:ext uri="{D42A27DB-BD31-4B8C-83A1-F6EECF244321}">
                <p14:modId xmlns:p14="http://schemas.microsoft.com/office/powerpoint/2010/main" val="1412283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76733658"/>
                    </a:ext>
                  </a:extLst>
                </a:gridCol>
                <a:gridCol w="987552">
                  <a:extLst>
                    <a:ext uri="{9D8B030D-6E8A-4147-A177-3AD203B41FA5}">
                      <a16:colId xmlns:a16="http://schemas.microsoft.com/office/drawing/2014/main" val="3749109498"/>
                    </a:ext>
                  </a:extLst>
                </a:gridCol>
                <a:gridCol w="822960">
                  <a:extLst>
                    <a:ext uri="{9D8B030D-6E8A-4147-A177-3AD203B41FA5}">
                      <a16:colId xmlns:a16="http://schemas.microsoft.com/office/drawing/2014/main" val="1002219883"/>
                    </a:ext>
                  </a:extLst>
                </a:gridCol>
                <a:gridCol w="987552">
                  <a:extLst>
                    <a:ext uri="{9D8B030D-6E8A-4147-A177-3AD203B41FA5}">
                      <a16:colId xmlns:a16="http://schemas.microsoft.com/office/drawing/2014/main" val="3697655779"/>
                    </a:ext>
                  </a:extLst>
                </a:gridCol>
                <a:gridCol w="822960">
                  <a:extLst>
                    <a:ext uri="{9D8B030D-6E8A-4147-A177-3AD203B41FA5}">
                      <a16:colId xmlns:a16="http://schemas.microsoft.com/office/drawing/2014/main" val="4266383573"/>
                    </a:ext>
                  </a:extLst>
                </a:gridCol>
                <a:gridCol w="905256">
                  <a:extLst>
                    <a:ext uri="{9D8B030D-6E8A-4147-A177-3AD203B41FA5}">
                      <a16:colId xmlns:a16="http://schemas.microsoft.com/office/drawing/2014/main" val="2328319051"/>
                    </a:ext>
                  </a:extLst>
                </a:gridCol>
                <a:gridCol w="822960">
                  <a:extLst>
                    <a:ext uri="{9D8B030D-6E8A-4147-A177-3AD203B41FA5}">
                      <a16:colId xmlns:a16="http://schemas.microsoft.com/office/drawing/2014/main" val="2883022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417658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- 2017-02-16 21:30:00</a:t>
                      </a:r>
                      <a:r>
                        <a:rPr kumimoji="0" lang="de-DE" sz="1000" b="0" i="0" u="none" strike="noStrike" kern="1200" cap="none" spc="0" normalizeH="0" baseline="0" noProof="0">
                          <a:ln>
                            <a:noFill/>
                          </a:ln>
                          <a:solidFill>
                            <a:prstClr val="black"/>
                          </a:solidFill>
                          <a:effectLst/>
                          <a:uLnTx/>
                          <a:uFillTx/>
                          <a:latin typeface="+mn-lt"/>
                          <a:ea typeface="+mn-ea"/>
                          <a:cs typeface="+mn-cs"/>
                        </a:rPr>
                        <a:t>
So wurde die "Inas Nacht"-Folge, die Ihr heute/Donnerstag um 23:30 Uhr beim "Best of Inas Nacht" in der ARD sehen konntet, 2009 besprochen. "Ein anarchisches Kleinod", hört hört... 
Dem Autor nochmals danke!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281503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- 2016-11-16 11:00:00</a:t>
                      </a:r>
                      <a:r>
                        <a:rPr kumimoji="0" lang="de-DE" sz="1000" b="0" i="0" u="none" strike="noStrike" kern="1200" cap="none" spc="0" normalizeH="0" baseline="0" noProof="0">
                          <a:ln>
                            <a:noFill/>
                          </a:ln>
                          <a:solidFill>
                            <a:prstClr val="black"/>
                          </a:solidFill>
                          <a:effectLst/>
                          <a:uLnTx/>
                          <a:uFillTx/>
                          <a:latin typeface="+mn-lt"/>
                          <a:ea typeface="+mn-ea"/>
                          <a:cs typeface="+mn-cs"/>
                        </a:rPr>
                        <a:t>
GewinneGewinneGewinne!!! 
Ina schmeißt für euch 'ne Runde: 7 signierte Exemplare ihres neuen "Ich bin die"-Albums sowie 3 signierte "Ich bin die"-LPs. 
Verlosen wir mit kleinem Quiz bei unserem Haussender NDR, siehe unten.
PS: Die limitierte Premium-Edition von "Ich bin die" inkl. den 10 Inas Nacht-Songs geht weg wie warme Semmeln und neigt sich bald schon dem Ende zu. Danke dafür!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0991869"/>
                  </a:ext>
                </a:extLst>
              </a:tr>
            </a:tbl>
          </a:graphicData>
        </a:graphic>
      </p:graphicFrame>
      <p:sp>
        <p:nvSpPr>
          <p:cNvPr id="4" name="Text Placeholder 3">
            <a:extLst>
              <a:ext uri="{FF2B5EF4-FFF2-40B4-BE49-F238E27FC236}">
                <a16:creationId xmlns:a16="http://schemas.microsoft.com/office/drawing/2014/main" id="{29088F6F-BE0C-45A0-87C6-100DB6B2E9FA}"/>
              </a:ext>
            </a:extLst>
          </p:cNvPr>
          <p:cNvSpPr>
            <a:spLocks noGrp="1"/>
          </p:cNvSpPr>
          <p:nvPr>
            <p:ph type="body" sz="quarter" idx="14"/>
          </p:nvPr>
        </p:nvSpPr>
        <p:spPr/>
        <p:txBody>
          <a:bodyPr/>
          <a:lstStyle/>
          <a:p>
            <a:r>
              <a:rPr lang="en-US"/>
              <a:t>01.06.2016 - 30.06.2017</a:t>
            </a:r>
          </a:p>
        </p:txBody>
      </p:sp>
    </p:spTree>
    <p:extLst>
      <p:ext uri="{BB962C8B-B14F-4D97-AF65-F5344CB8AC3E}">
        <p14:creationId xmlns:p14="http://schemas.microsoft.com/office/powerpoint/2010/main" val="26997355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25C70-4A63-41B1-AE8C-CE5C19598318}"/>
              </a:ext>
            </a:extLst>
          </p:cNvPr>
          <p:cNvSpPr>
            <a:spLocks noGrp="1"/>
          </p:cNvSpPr>
          <p:nvPr>
            <p:ph type="title"/>
          </p:nvPr>
        </p:nvSpPr>
        <p:spPr/>
        <p:txBody>
          <a:bodyPr/>
          <a:lstStyle/>
          <a:p>
            <a:r>
              <a:rPr lang="en-US"/>
              <a:t>Facebook - Videostarts - Export - 1 of 2</a:t>
            </a:r>
          </a:p>
        </p:txBody>
      </p:sp>
      <p:graphicFrame>
        <p:nvGraphicFramePr>
          <p:cNvPr id="5" name="Table Placeholder 4">
            <a:extLst>
              <a:ext uri="{FF2B5EF4-FFF2-40B4-BE49-F238E27FC236}">
                <a16:creationId xmlns:a16="http://schemas.microsoft.com/office/drawing/2014/main" id="{42362B75-ACA9-4570-9773-28758BDF598B}"/>
              </a:ext>
            </a:extLst>
          </p:cNvPr>
          <p:cNvGraphicFramePr>
            <a:graphicFrameLocks noGrp="1"/>
          </p:cNvGraphicFramePr>
          <p:nvPr>
            <p:ph type="tbl" sz="quarter" idx="13"/>
            <p:extLst>
              <p:ext uri="{D42A27DB-BD31-4B8C-83A1-F6EECF244321}">
                <p14:modId xmlns:p14="http://schemas.microsoft.com/office/powerpoint/2010/main" val="4088312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3172335112"/>
                    </a:ext>
                  </a:extLst>
                </a:gridCol>
                <a:gridCol w="1152144">
                  <a:extLst>
                    <a:ext uri="{9D8B030D-6E8A-4147-A177-3AD203B41FA5}">
                      <a16:colId xmlns:a16="http://schemas.microsoft.com/office/drawing/2014/main" val="877608190"/>
                    </a:ext>
                  </a:extLst>
                </a:gridCol>
                <a:gridCol w="1152144">
                  <a:extLst>
                    <a:ext uri="{9D8B030D-6E8A-4147-A177-3AD203B41FA5}">
                      <a16:colId xmlns:a16="http://schemas.microsoft.com/office/drawing/2014/main" val="257622960"/>
                    </a:ext>
                  </a:extLst>
                </a:gridCol>
                <a:gridCol w="1152144">
                  <a:extLst>
                    <a:ext uri="{9D8B030D-6E8A-4147-A177-3AD203B41FA5}">
                      <a16:colId xmlns:a16="http://schemas.microsoft.com/office/drawing/2014/main" val="2848886617"/>
                    </a:ext>
                  </a:extLst>
                </a:gridCol>
                <a:gridCol w="822960">
                  <a:extLst>
                    <a:ext uri="{9D8B030D-6E8A-4147-A177-3AD203B41FA5}">
                      <a16:colId xmlns:a16="http://schemas.microsoft.com/office/drawing/2014/main" val="3573520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extLst>
                  <a:ext uri="{0D108BD9-81ED-4DB2-BD59-A6C34878D82A}">
                    <a16:rowId xmlns:a16="http://schemas.microsoft.com/office/drawing/2014/main" val="3373218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- 2016-10-29 15:00:00</a:t>
                      </a:r>
                      <a:r>
                        <a:rPr kumimoji="0" lang="de-DE" sz="1000" b="0" i="0" u="none" strike="noStrike" kern="1200" cap="none" spc="0" normalizeH="0" baseline="0" noProof="0">
                          <a:ln>
                            <a:noFill/>
                          </a:ln>
                          <a:solidFill>
                            <a:prstClr val="black"/>
                          </a:solidFill>
                          <a:effectLst/>
                          <a:uLnTx/>
                          <a:uFillTx/>
                          <a:latin typeface="+mn-lt"/>
                          <a:ea typeface="+mn-ea"/>
                          <a:cs typeface="+mn-cs"/>
                        </a:rPr>
                        <a:t>
Kretsche teilt aus... siehe unten... heute, Samstag, ab 23.40 Uhr, ARD (nach Inas Besuch bei Verstehen Sie Spaß?"/ARD): Erste Folge der neuen Inas Nacht-Staffel! 
Mit Ex-Nationaltorwart und Wrestler Tim Wiese, Ex-Handballstar und Sportmanager Stefan Kretzschmar und Ina.
Musik von Lewis &amp; Leigh, Faber und Isolation Berlin.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a:t>
                      </a:r>
                    </a:p>
                  </a:txBody>
                  <a:tcPr/>
                </a:tc>
                <a:extLst>
                  <a:ext uri="{0D108BD9-81ED-4DB2-BD59-A6C34878D82A}">
                    <a16:rowId xmlns:a16="http://schemas.microsoft.com/office/drawing/2014/main" val="1531528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- 2016-12-23 13:00:00</a:t>
                      </a:r>
                      <a:r>
                        <a:rPr kumimoji="0" lang="de-DE" sz="1000" b="0" i="0" u="none" strike="noStrike" kern="1200" cap="none" spc="0" normalizeH="0" baseline="0" noProof="0">
                          <a:ln>
                            <a:noFill/>
                          </a:ln>
                          <a:solidFill>
                            <a:prstClr val="black"/>
                          </a:solidFill>
                          <a:effectLst/>
                          <a:uLnTx/>
                          <a:uFillTx/>
                          <a:latin typeface="+mn-lt"/>
                          <a:ea typeface="+mn-ea"/>
                          <a:cs typeface="+mn-cs"/>
                        </a:rPr>
                        <a:t>
Ihr Lieben, heute Nacht, Freitag/23.12. auf Samstag/24.12, NDR Fernsehen, 0.45 Uhr: Teil 1 von "Inas Nacht - Best of Singen und Sabbeln 2016"!
Die schönsten, wildesten, lustigsten Momente und Songs aus unseren 12 diesjährigen "Inas Nacht"-Folgen. Zum noch mal gucken oder neu entdecken. Wie das hier z.B....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a:t>
                      </a:r>
                    </a:p>
                  </a:txBody>
                  <a:tcPr/>
                </a:tc>
                <a:extLst>
                  <a:ext uri="{0D108BD9-81ED-4DB2-BD59-A6C34878D82A}">
                    <a16:rowId xmlns:a16="http://schemas.microsoft.com/office/drawing/2014/main" val="657679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- 2017-06-18 10:00:00</a:t>
                      </a:r>
                      <a:r>
                        <a:rPr kumimoji="0" lang="de-DE" sz="1000" b="0" i="0" u="none" strike="noStrike" kern="1200" cap="none" spc="0" normalizeH="0" baseline="0" noProof="0">
                          <a:ln>
                            <a:noFill/>
                          </a:ln>
                          <a:solidFill>
                            <a:prstClr val="black"/>
                          </a:solidFill>
                          <a:effectLst/>
                          <a:uLnTx/>
                          <a:uFillTx/>
                          <a:latin typeface="+mn-lt"/>
                          <a:ea typeface="+mn-ea"/>
                          <a:cs typeface="+mn-cs"/>
                        </a:rPr>
                        <a:t>
Hier nochmal der Die Toten Hosen-Auftritt mit "Unter den Wolken" und dem spektakulären Shanties-Fenster-Dive von Campino... Geht in die "Inas Nacht"-Annalen ein.
Shanties alle wohlauf und bisschen stolz - kann nicht jeder sagen, dass Campino schon mal in einen reingehüpft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extLst>
                  <a:ext uri="{0D108BD9-81ED-4DB2-BD59-A6C34878D82A}">
                    <a16:rowId xmlns:a16="http://schemas.microsoft.com/office/drawing/2014/main" val="2546993218"/>
                  </a:ext>
                </a:extLst>
              </a:tr>
            </a:tbl>
          </a:graphicData>
        </a:graphic>
      </p:graphicFrame>
      <p:sp>
        <p:nvSpPr>
          <p:cNvPr id="4" name="Text Placeholder 3">
            <a:extLst>
              <a:ext uri="{FF2B5EF4-FFF2-40B4-BE49-F238E27FC236}">
                <a16:creationId xmlns:a16="http://schemas.microsoft.com/office/drawing/2014/main" id="{E21FEC08-DEED-4C59-9B24-0E4A7889554F}"/>
              </a:ext>
            </a:extLst>
          </p:cNvPr>
          <p:cNvSpPr>
            <a:spLocks noGrp="1"/>
          </p:cNvSpPr>
          <p:nvPr>
            <p:ph type="body" sz="quarter" idx="14"/>
          </p:nvPr>
        </p:nvSpPr>
        <p:spPr/>
        <p:txBody>
          <a:bodyPr/>
          <a:lstStyle/>
          <a:p>
            <a:r>
              <a:rPr lang="en-US"/>
              <a:t>01.06.2016 - 30.06.2017</a:t>
            </a:r>
          </a:p>
        </p:txBody>
      </p:sp>
    </p:spTree>
    <p:extLst>
      <p:ext uri="{BB962C8B-B14F-4D97-AF65-F5344CB8AC3E}">
        <p14:creationId xmlns:p14="http://schemas.microsoft.com/office/powerpoint/2010/main" val="23201291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159C6-4C1B-4FA4-BA4A-A892C12B69BC}"/>
              </a:ext>
            </a:extLst>
          </p:cNvPr>
          <p:cNvSpPr>
            <a:spLocks noGrp="1"/>
          </p:cNvSpPr>
          <p:nvPr>
            <p:ph type="title"/>
          </p:nvPr>
        </p:nvSpPr>
        <p:spPr/>
        <p:txBody>
          <a:bodyPr/>
          <a:lstStyle/>
          <a:p>
            <a:r>
              <a:rPr lang="en-US"/>
              <a:t>Facebook - Videostarts - Export - 2 of 2</a:t>
            </a:r>
          </a:p>
        </p:txBody>
      </p:sp>
      <p:graphicFrame>
        <p:nvGraphicFramePr>
          <p:cNvPr id="5" name="Table Placeholder 4">
            <a:extLst>
              <a:ext uri="{FF2B5EF4-FFF2-40B4-BE49-F238E27FC236}">
                <a16:creationId xmlns:a16="http://schemas.microsoft.com/office/drawing/2014/main" id="{1A0A51C2-4B34-43AB-8E47-5B10A9F60A4B}"/>
              </a:ext>
            </a:extLst>
          </p:cNvPr>
          <p:cNvGraphicFramePr>
            <a:graphicFrameLocks noGrp="1"/>
          </p:cNvGraphicFramePr>
          <p:nvPr>
            <p:ph type="tbl" sz="quarter" idx="13"/>
            <p:extLst>
              <p:ext uri="{D42A27DB-BD31-4B8C-83A1-F6EECF244321}">
                <p14:modId xmlns:p14="http://schemas.microsoft.com/office/powerpoint/2010/main" val="1127665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1269799428"/>
                    </a:ext>
                  </a:extLst>
                </a:gridCol>
                <a:gridCol w="1152144">
                  <a:extLst>
                    <a:ext uri="{9D8B030D-6E8A-4147-A177-3AD203B41FA5}">
                      <a16:colId xmlns:a16="http://schemas.microsoft.com/office/drawing/2014/main" val="1669061217"/>
                    </a:ext>
                  </a:extLst>
                </a:gridCol>
                <a:gridCol w="1152144">
                  <a:extLst>
                    <a:ext uri="{9D8B030D-6E8A-4147-A177-3AD203B41FA5}">
                      <a16:colId xmlns:a16="http://schemas.microsoft.com/office/drawing/2014/main" val="460799231"/>
                    </a:ext>
                  </a:extLst>
                </a:gridCol>
                <a:gridCol w="1152144">
                  <a:extLst>
                    <a:ext uri="{9D8B030D-6E8A-4147-A177-3AD203B41FA5}">
                      <a16:colId xmlns:a16="http://schemas.microsoft.com/office/drawing/2014/main" val="3002580554"/>
                    </a:ext>
                  </a:extLst>
                </a:gridCol>
                <a:gridCol w="822960">
                  <a:extLst>
                    <a:ext uri="{9D8B030D-6E8A-4147-A177-3AD203B41FA5}">
                      <a16:colId xmlns:a16="http://schemas.microsoft.com/office/drawing/2014/main" val="2365320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extLst>
                  <a:ext uri="{0D108BD9-81ED-4DB2-BD59-A6C34878D82A}">
                    <a16:rowId xmlns:a16="http://schemas.microsoft.com/office/drawing/2014/main" val="2030888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- 2016-10-18 12:30:00</a:t>
                      </a:r>
                      <a:r>
                        <a:rPr kumimoji="0" lang="de-DE" sz="1000" b="0" i="0" u="none" strike="noStrike" kern="1200" cap="none" spc="0" normalizeH="0" baseline="0" noProof="0">
                          <a:ln>
                            <a:noFill/>
                          </a:ln>
                          <a:solidFill>
                            <a:prstClr val="black"/>
                          </a:solidFill>
                          <a:effectLst/>
                          <a:uLnTx/>
                          <a:uFillTx/>
                          <a:latin typeface="+mn-lt"/>
                          <a:ea typeface="+mn-ea"/>
                          <a:cs typeface="+mn-cs"/>
                        </a:rPr>
                        <a:t>
Kleine musikalische Vorschau: Dieser Herr hatte vor einigen Wochen bei "Inas Nacht" seine erste TV-Aufzeichnung in Deutschland - nun ist er mit "Human" plötzlich Nummer 1 der Single-Charts in Deutschland/Österreich/Schweiz. Oh! 
Rag'n'Bone Man, sehr guter Mann, der etwas Blues und Soul in die Popmusik bringt. Seht Ihr bald bei uns gleich mit zwei Songs.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extLst>
                  <a:ext uri="{0D108BD9-81ED-4DB2-BD59-A6C34878D82A}">
                    <a16:rowId xmlns:a16="http://schemas.microsoft.com/office/drawing/2014/main" val="2143473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- 2016-11-14 17:00:00</a:t>
                      </a:r>
                      <a:r>
                        <a:rPr kumimoji="0" lang="de-DE" sz="1000" b="0" i="0" u="none" strike="noStrike" kern="1200" cap="none" spc="0" normalizeH="0" baseline="0" noProof="0">
                          <a:ln>
                            <a:noFill/>
                          </a:ln>
                          <a:solidFill>
                            <a:prstClr val="black"/>
                          </a:solidFill>
                          <a:effectLst/>
                          <a:uLnTx/>
                          <a:uFillTx/>
                          <a:latin typeface="+mn-lt"/>
                          <a:ea typeface="+mn-ea"/>
                          <a:cs typeface="+mn-cs"/>
                        </a:rPr>
                        <a:t>
Scheint gefallen zu haben: Hier nochmal der Auftritt von Gregory Porter bei "Inas Nacht", mit Duettparts von Ina. Song "Don´t be a Fool" von Porters' Album "Take me to the Alley", auch dort ein Duett.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extLst>
                  <a:ext uri="{0D108BD9-81ED-4DB2-BD59-A6C34878D82A}">
                    <a16:rowId xmlns:a16="http://schemas.microsoft.com/office/drawing/2014/main" val="76406946"/>
                  </a:ext>
                </a:extLst>
              </a:tr>
            </a:tbl>
          </a:graphicData>
        </a:graphic>
      </p:graphicFrame>
      <p:sp>
        <p:nvSpPr>
          <p:cNvPr id="4" name="Text Placeholder 3">
            <a:extLst>
              <a:ext uri="{FF2B5EF4-FFF2-40B4-BE49-F238E27FC236}">
                <a16:creationId xmlns:a16="http://schemas.microsoft.com/office/drawing/2014/main" id="{798163C0-0BC0-4CE5-A0BD-8A24B7642EBA}"/>
              </a:ext>
            </a:extLst>
          </p:cNvPr>
          <p:cNvSpPr>
            <a:spLocks noGrp="1"/>
          </p:cNvSpPr>
          <p:nvPr>
            <p:ph type="body" sz="quarter" idx="14"/>
          </p:nvPr>
        </p:nvSpPr>
        <p:spPr/>
        <p:txBody>
          <a:bodyPr/>
          <a:lstStyle/>
          <a:p>
            <a:r>
              <a:rPr lang="en-US"/>
              <a:t>01.06.2016 - 30.06.2017</a:t>
            </a:r>
          </a:p>
        </p:txBody>
      </p:sp>
    </p:spTree>
    <p:extLst>
      <p:ext uri="{BB962C8B-B14F-4D97-AF65-F5344CB8AC3E}">
        <p14:creationId xmlns:p14="http://schemas.microsoft.com/office/powerpoint/2010/main" val="1205016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63E65-B7DB-4D11-A6BE-BF681916A7CE}"/>
              </a:ext>
            </a:extLst>
          </p:cNvPr>
          <p:cNvSpPr>
            <a:spLocks noGrp="1"/>
          </p:cNvSpPr>
          <p:nvPr>
            <p:ph type="title"/>
          </p:nvPr>
        </p:nvSpPr>
        <p:spPr/>
        <p:txBody>
          <a:bodyPr/>
          <a:lstStyle/>
          <a:p>
            <a:r>
              <a:rPr lang="en-US"/>
              <a:t>Eigene Posts - Videostartrate - Export - 1 of 3</a:t>
            </a:r>
          </a:p>
        </p:txBody>
      </p:sp>
      <p:graphicFrame>
        <p:nvGraphicFramePr>
          <p:cNvPr id="5" name="Table Placeholder 4">
            <a:extLst>
              <a:ext uri="{FF2B5EF4-FFF2-40B4-BE49-F238E27FC236}">
                <a16:creationId xmlns:a16="http://schemas.microsoft.com/office/drawing/2014/main" id="{58AC6F5E-141D-4A39-B10C-1FACA7471E9C}"/>
              </a:ext>
            </a:extLst>
          </p:cNvPr>
          <p:cNvGraphicFramePr>
            <a:graphicFrameLocks noGrp="1"/>
          </p:cNvGraphicFramePr>
          <p:nvPr>
            <p:ph type="tbl" sz="quarter" idx="13"/>
            <p:extLst>
              <p:ext uri="{D42A27DB-BD31-4B8C-83A1-F6EECF244321}">
                <p14:modId xmlns:p14="http://schemas.microsoft.com/office/powerpoint/2010/main" val="502577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74383741"/>
                    </a:ext>
                  </a:extLst>
                </a:gridCol>
                <a:gridCol w="1316736">
                  <a:extLst>
                    <a:ext uri="{9D8B030D-6E8A-4147-A177-3AD203B41FA5}">
                      <a16:colId xmlns:a16="http://schemas.microsoft.com/office/drawing/2014/main" val="2896520195"/>
                    </a:ext>
                  </a:extLst>
                </a:gridCol>
                <a:gridCol w="1481328">
                  <a:extLst>
                    <a:ext uri="{9D8B030D-6E8A-4147-A177-3AD203B41FA5}">
                      <a16:colId xmlns:a16="http://schemas.microsoft.com/office/drawing/2014/main" val="2959925045"/>
                    </a:ext>
                  </a:extLst>
                </a:gridCol>
                <a:gridCol w="1481328">
                  <a:extLst>
                    <a:ext uri="{9D8B030D-6E8A-4147-A177-3AD203B41FA5}">
                      <a16:colId xmlns:a16="http://schemas.microsoft.com/office/drawing/2014/main" val="1739646221"/>
                    </a:ext>
                  </a:extLst>
                </a:gridCol>
                <a:gridCol w="1481328">
                  <a:extLst>
                    <a:ext uri="{9D8B030D-6E8A-4147-A177-3AD203B41FA5}">
                      <a16:colId xmlns:a16="http://schemas.microsoft.com/office/drawing/2014/main" val="195154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1095169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- 2016-08-13 11:00:00</a:t>
                      </a:r>
                      <a:r>
                        <a:rPr kumimoji="0" lang="de-DE" sz="1000" b="0" i="0" u="none" strike="noStrike" kern="1200" cap="none" spc="0" normalizeH="0" baseline="0" noProof="0">
                          <a:ln>
                            <a:noFill/>
                          </a:ln>
                          <a:solidFill>
                            <a:prstClr val="black"/>
                          </a:solidFill>
                          <a:effectLst/>
                          <a:uLnTx/>
                          <a:uFillTx/>
                          <a:latin typeface="+mn-lt"/>
                          <a:ea typeface="+mn-ea"/>
                          <a:cs typeface="+mn-cs"/>
                        </a:rPr>
                        <a:t>
Liebe alle, heute Abend, ARD, 23.10 Uhr: Frau Müller, bitte moderieren Sie 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525635</a:t>
                      </a:r>
                    </a:p>
                  </a:txBody>
                  <a:tcPr/>
                </a:tc>
                <a:extLst>
                  <a:ext uri="{0D108BD9-81ED-4DB2-BD59-A6C34878D82A}">
                    <a16:rowId xmlns:a16="http://schemas.microsoft.com/office/drawing/2014/main" val="1027477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- 2017-06-23 18:22:29</a:t>
                      </a:r>
                      <a:r>
                        <a:rPr kumimoji="0" lang="de-DE" sz="1000" b="0" i="0" u="none" strike="noStrike" kern="1200" cap="none" spc="0" normalizeH="0" baseline="0" noProof="0">
                          <a:ln>
                            <a:noFill/>
                          </a:ln>
                          <a:solidFill>
                            <a:prstClr val="black"/>
                          </a:solidFill>
                          <a:effectLst/>
                          <a:uLnTx/>
                          <a:uFillTx/>
                          <a:latin typeface="+mn-lt"/>
                          <a:ea typeface="+mn-ea"/>
                          <a:cs typeface="+mn-cs"/>
                        </a:rPr>
                        <a:t>
Ein wildes Herz, ein Poet, ein Geschlagener, der dann auch mal schlug, ein Arbeiter, ein verrückter Hund, ein Immer-wieder-Stehaufmann, ein so sehr geschätzter Kumpel, ein großer Musiker. Wir spielen noch einmal sein Lied.
Und heute Nacht, Freitag auf Samstag, NDR Fernsehen, ab 0:10 Uhr: Erinnerungen an Gunter Gabriel. Und ab 0:55 Uhr noch einmal unsere Gunter Gabriel-Inas Nacht-Folge aus dem Jahr 2010.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523591</a:t>
                      </a:r>
                    </a:p>
                  </a:txBody>
                  <a:tcPr/>
                </a:tc>
                <a:extLst>
                  <a:ext uri="{0D108BD9-81ED-4DB2-BD59-A6C34878D82A}">
                    <a16:rowId xmlns:a16="http://schemas.microsoft.com/office/drawing/2014/main" val="1760756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INAS NACHT - 2016-11-12 11:00:00</a:t>
                      </a:r>
                      <a:r>
                        <a:rPr kumimoji="0" lang="en-US" sz="1000" b="0" i="0" u="none" strike="noStrike" kern="1200" cap="none" spc="0" normalizeH="0" baseline="0" noProof="0">
                          <a:ln>
                            <a:noFill/>
                          </a:ln>
                          <a:solidFill>
                            <a:prstClr val="black"/>
                          </a:solidFill>
                          <a:effectLst/>
                          <a:uLnTx/>
                          <a:uFillTx/>
                          <a:latin typeface="+mn-lt"/>
                          <a:ea typeface="+mn-ea"/>
                          <a:cs typeface="+mn-cs"/>
                        </a:rPr>
                        <a:t>
Heute Abend, Samstag, ARD 23.40 Uhr: "Inas Nacht" mit Franziska van Almsick, dem u.a. " Mord mit Aussicht "-Schauspieler Johann von Bülow und Frau Ina Müller.
Musik von und mit, yeah, Gregory Porter sowie ALMA.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279918</a:t>
                      </a:r>
                    </a:p>
                  </a:txBody>
                  <a:tcPr/>
                </a:tc>
                <a:extLst>
                  <a:ext uri="{0D108BD9-81ED-4DB2-BD59-A6C34878D82A}">
                    <a16:rowId xmlns:a16="http://schemas.microsoft.com/office/drawing/2014/main" val="1951772068"/>
                  </a:ext>
                </a:extLst>
              </a:tr>
            </a:tbl>
          </a:graphicData>
        </a:graphic>
      </p:graphicFrame>
      <p:sp>
        <p:nvSpPr>
          <p:cNvPr id="4" name="Text Placeholder 3">
            <a:extLst>
              <a:ext uri="{FF2B5EF4-FFF2-40B4-BE49-F238E27FC236}">
                <a16:creationId xmlns:a16="http://schemas.microsoft.com/office/drawing/2014/main" id="{7F0624B6-2B3E-44FA-A4AB-3329D16474E7}"/>
              </a:ext>
            </a:extLst>
          </p:cNvPr>
          <p:cNvSpPr>
            <a:spLocks noGrp="1"/>
          </p:cNvSpPr>
          <p:nvPr>
            <p:ph type="body" sz="quarter" idx="14"/>
          </p:nvPr>
        </p:nvSpPr>
        <p:spPr/>
        <p:txBody>
          <a:bodyPr/>
          <a:lstStyle/>
          <a:p>
            <a:r>
              <a:rPr lang="en-US"/>
              <a:t>01.06.2016 - 30.06.2017</a:t>
            </a:r>
          </a:p>
        </p:txBody>
      </p:sp>
    </p:spTree>
    <p:extLst>
      <p:ext uri="{BB962C8B-B14F-4D97-AF65-F5344CB8AC3E}">
        <p14:creationId xmlns:p14="http://schemas.microsoft.com/office/powerpoint/2010/main" val="38008774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5D979-18FE-4B42-9836-E81A1EFB5C96}"/>
              </a:ext>
            </a:extLst>
          </p:cNvPr>
          <p:cNvSpPr>
            <a:spLocks noGrp="1"/>
          </p:cNvSpPr>
          <p:nvPr>
            <p:ph type="title"/>
          </p:nvPr>
        </p:nvSpPr>
        <p:spPr/>
        <p:txBody>
          <a:bodyPr/>
          <a:lstStyle/>
          <a:p>
            <a:r>
              <a:rPr lang="en-US"/>
              <a:t>Eigene Posts - Videostartrate - Export - 2 of 3</a:t>
            </a:r>
          </a:p>
        </p:txBody>
      </p:sp>
      <p:graphicFrame>
        <p:nvGraphicFramePr>
          <p:cNvPr id="5" name="Table Placeholder 4">
            <a:extLst>
              <a:ext uri="{FF2B5EF4-FFF2-40B4-BE49-F238E27FC236}">
                <a16:creationId xmlns:a16="http://schemas.microsoft.com/office/drawing/2014/main" id="{38497EB2-7D82-4FB9-A83C-AA42DA8A15A7}"/>
              </a:ext>
            </a:extLst>
          </p:cNvPr>
          <p:cNvGraphicFramePr>
            <a:graphicFrameLocks noGrp="1"/>
          </p:cNvGraphicFramePr>
          <p:nvPr>
            <p:ph type="tbl" sz="quarter" idx="13"/>
            <p:extLst>
              <p:ext uri="{D42A27DB-BD31-4B8C-83A1-F6EECF244321}">
                <p14:modId xmlns:p14="http://schemas.microsoft.com/office/powerpoint/2010/main" val="3693591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05661352"/>
                    </a:ext>
                  </a:extLst>
                </a:gridCol>
                <a:gridCol w="1316736">
                  <a:extLst>
                    <a:ext uri="{9D8B030D-6E8A-4147-A177-3AD203B41FA5}">
                      <a16:colId xmlns:a16="http://schemas.microsoft.com/office/drawing/2014/main" val="1585567104"/>
                    </a:ext>
                  </a:extLst>
                </a:gridCol>
                <a:gridCol w="1481328">
                  <a:extLst>
                    <a:ext uri="{9D8B030D-6E8A-4147-A177-3AD203B41FA5}">
                      <a16:colId xmlns:a16="http://schemas.microsoft.com/office/drawing/2014/main" val="3927866299"/>
                    </a:ext>
                  </a:extLst>
                </a:gridCol>
                <a:gridCol w="1481328">
                  <a:extLst>
                    <a:ext uri="{9D8B030D-6E8A-4147-A177-3AD203B41FA5}">
                      <a16:colId xmlns:a16="http://schemas.microsoft.com/office/drawing/2014/main" val="3820818621"/>
                    </a:ext>
                  </a:extLst>
                </a:gridCol>
                <a:gridCol w="1481328">
                  <a:extLst>
                    <a:ext uri="{9D8B030D-6E8A-4147-A177-3AD203B41FA5}">
                      <a16:colId xmlns:a16="http://schemas.microsoft.com/office/drawing/2014/main" val="2988544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4004819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- 2016-11-28 18:05:31</a:t>
                      </a:r>
                      <a:r>
                        <a:rPr kumimoji="0" lang="de-DE" sz="1000" b="0" i="0" u="none" strike="noStrike" kern="1200" cap="none" spc="0" normalizeH="0" baseline="0" noProof="0">
                          <a:ln>
                            <a:noFill/>
                          </a:ln>
                          <a:solidFill>
                            <a:prstClr val="black"/>
                          </a:solidFill>
                          <a:effectLst/>
                          <a:uLnTx/>
                          <a:uFillTx/>
                          <a:latin typeface="+mn-lt"/>
                          <a:ea typeface="+mn-ea"/>
                          <a:cs typeface="+mn-cs"/>
                        </a:rPr>
                        <a:t>
Wir wollen euch ja nicht mit zu vielen Videos zuballern, aber: Vorletztes Wochenende ist die Musikerin Sharon Jones nach jahrelangem, tapferen Kampf gegen ihre Krebserkrankung verstorben. Jones war eine der ganz großen Stimmen des traditionellen Soul, die erst in ihren 40ern/50ern den Erfolg hatte, der ihr zustand. 
Wir hatten die Ehre, diese kleine, große Frau - deren energiegeladene, stundenlange Konzerte zu Recht geradezu legendär waren - 2014 bei "Inas Nacht" zu begrüßen. Zusammen mit ihren "Dap Kings", die u.a. auch Amy Winehouse auf ihrem Weg zum Weltruhm begleiteten. Hier nochmal Sharon Jones &amp; The Dap Kings. Danke, Sharon.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371030</a:t>
                      </a:r>
                    </a:p>
                  </a:txBody>
                  <a:tcPr/>
                </a:tc>
                <a:extLst>
                  <a:ext uri="{0D108BD9-81ED-4DB2-BD59-A6C34878D82A}">
                    <a16:rowId xmlns:a16="http://schemas.microsoft.com/office/drawing/2014/main" val="856042231"/>
                  </a:ext>
                </a:extLst>
              </a:tr>
            </a:tbl>
          </a:graphicData>
        </a:graphic>
      </p:graphicFrame>
      <p:sp>
        <p:nvSpPr>
          <p:cNvPr id="4" name="Text Placeholder 3">
            <a:extLst>
              <a:ext uri="{FF2B5EF4-FFF2-40B4-BE49-F238E27FC236}">
                <a16:creationId xmlns:a16="http://schemas.microsoft.com/office/drawing/2014/main" id="{B7159035-8356-49DB-ADDA-C7C6007ABDD1}"/>
              </a:ext>
            </a:extLst>
          </p:cNvPr>
          <p:cNvSpPr>
            <a:spLocks noGrp="1"/>
          </p:cNvSpPr>
          <p:nvPr>
            <p:ph type="body" sz="quarter" idx="14"/>
          </p:nvPr>
        </p:nvSpPr>
        <p:spPr/>
        <p:txBody>
          <a:bodyPr/>
          <a:lstStyle/>
          <a:p>
            <a:r>
              <a:rPr lang="en-US"/>
              <a:t>01.06.2016 - 30.06.2017</a:t>
            </a:r>
          </a:p>
        </p:txBody>
      </p:sp>
    </p:spTree>
    <p:extLst>
      <p:ext uri="{BB962C8B-B14F-4D97-AF65-F5344CB8AC3E}">
        <p14:creationId xmlns:p14="http://schemas.microsoft.com/office/powerpoint/2010/main" val="35026694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0D322-44FE-4D24-A0A8-323132FEE803}"/>
              </a:ext>
            </a:extLst>
          </p:cNvPr>
          <p:cNvSpPr>
            <a:spLocks noGrp="1"/>
          </p:cNvSpPr>
          <p:nvPr>
            <p:ph type="title"/>
          </p:nvPr>
        </p:nvSpPr>
        <p:spPr/>
        <p:txBody>
          <a:bodyPr/>
          <a:lstStyle/>
          <a:p>
            <a:r>
              <a:rPr lang="en-US"/>
              <a:t>Eigene Posts - Videostartrate - Export - 3 of 3</a:t>
            </a:r>
          </a:p>
        </p:txBody>
      </p:sp>
      <p:graphicFrame>
        <p:nvGraphicFramePr>
          <p:cNvPr id="5" name="Table Placeholder 4">
            <a:extLst>
              <a:ext uri="{FF2B5EF4-FFF2-40B4-BE49-F238E27FC236}">
                <a16:creationId xmlns:a16="http://schemas.microsoft.com/office/drawing/2014/main" id="{97C0E9E4-2DB5-4FA0-B606-7B727DFA2DD4}"/>
              </a:ext>
            </a:extLst>
          </p:cNvPr>
          <p:cNvGraphicFramePr>
            <a:graphicFrameLocks noGrp="1"/>
          </p:cNvGraphicFramePr>
          <p:nvPr>
            <p:ph type="tbl" sz="quarter" idx="13"/>
            <p:extLst>
              <p:ext uri="{D42A27DB-BD31-4B8C-83A1-F6EECF244321}">
                <p14:modId xmlns:p14="http://schemas.microsoft.com/office/powerpoint/2010/main" val="3998044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57595611"/>
                    </a:ext>
                  </a:extLst>
                </a:gridCol>
                <a:gridCol w="1316736">
                  <a:extLst>
                    <a:ext uri="{9D8B030D-6E8A-4147-A177-3AD203B41FA5}">
                      <a16:colId xmlns:a16="http://schemas.microsoft.com/office/drawing/2014/main" val="2602227839"/>
                    </a:ext>
                  </a:extLst>
                </a:gridCol>
                <a:gridCol w="1481328">
                  <a:extLst>
                    <a:ext uri="{9D8B030D-6E8A-4147-A177-3AD203B41FA5}">
                      <a16:colId xmlns:a16="http://schemas.microsoft.com/office/drawing/2014/main" val="2779003173"/>
                    </a:ext>
                  </a:extLst>
                </a:gridCol>
                <a:gridCol w="1481328">
                  <a:extLst>
                    <a:ext uri="{9D8B030D-6E8A-4147-A177-3AD203B41FA5}">
                      <a16:colId xmlns:a16="http://schemas.microsoft.com/office/drawing/2014/main" val="1496634053"/>
                    </a:ext>
                  </a:extLst>
                </a:gridCol>
                <a:gridCol w="1481328">
                  <a:extLst>
                    <a:ext uri="{9D8B030D-6E8A-4147-A177-3AD203B41FA5}">
                      <a16:colId xmlns:a16="http://schemas.microsoft.com/office/drawing/2014/main" val="32167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319852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- 2016-10-26 12:30:00</a:t>
                      </a:r>
                      <a:r>
                        <a:rPr kumimoji="0" lang="de-DE" sz="1000" b="0" i="0" u="none" strike="noStrike" kern="1200" cap="none" spc="0" normalizeH="0" baseline="0" noProof="0">
                          <a:ln>
                            <a:noFill/>
                          </a:ln>
                          <a:solidFill>
                            <a:prstClr val="black"/>
                          </a:solidFill>
                          <a:effectLst/>
                          <a:uLnTx/>
                          <a:uFillTx/>
                          <a:latin typeface="+mn-lt"/>
                          <a:ea typeface="+mn-ea"/>
                          <a:cs typeface="+mn-cs"/>
                        </a:rPr>
                        <a:t>
Musikalische "Inas Nacht"-Vorschau, exkluuuusiv für euch (!), sonst noch nirgendwo zu hören: 
Ein Ausschnitt aus Ina Müllers neuem Song "Klammerblues". 
Kompletter Song am 19.11./ARD/Inas Nacht. Und auf Inas neuem Album "Ich bin die". Wer das bestellen mag - folgenden Link klicken und weiter: http://www.inamueller.de/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762360</a:t>
                      </a:r>
                    </a:p>
                  </a:txBody>
                  <a:tcPr/>
                </a:tc>
                <a:extLst>
                  <a:ext uri="{0D108BD9-81ED-4DB2-BD59-A6C34878D82A}">
                    <a16:rowId xmlns:a16="http://schemas.microsoft.com/office/drawing/2014/main" val="393843195"/>
                  </a:ext>
                </a:extLst>
              </a:tr>
            </a:tbl>
          </a:graphicData>
        </a:graphic>
      </p:graphicFrame>
      <p:sp>
        <p:nvSpPr>
          <p:cNvPr id="4" name="Text Placeholder 3">
            <a:extLst>
              <a:ext uri="{FF2B5EF4-FFF2-40B4-BE49-F238E27FC236}">
                <a16:creationId xmlns:a16="http://schemas.microsoft.com/office/drawing/2014/main" id="{42530291-0CE6-413E-9E9F-5799D76940D8}"/>
              </a:ext>
            </a:extLst>
          </p:cNvPr>
          <p:cNvSpPr>
            <a:spLocks noGrp="1"/>
          </p:cNvSpPr>
          <p:nvPr>
            <p:ph type="body" sz="quarter" idx="14"/>
          </p:nvPr>
        </p:nvSpPr>
        <p:spPr/>
        <p:txBody>
          <a:bodyPr/>
          <a:lstStyle/>
          <a:p>
            <a:r>
              <a:rPr lang="en-US"/>
              <a:t>01.06.2016 - 30.06.2017</a:t>
            </a:r>
          </a:p>
        </p:txBody>
      </p:sp>
    </p:spTree>
    <p:extLst>
      <p:ext uri="{BB962C8B-B14F-4D97-AF65-F5344CB8AC3E}">
        <p14:creationId xmlns:p14="http://schemas.microsoft.com/office/powerpoint/2010/main" val="20240292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08A9E-5C96-4D2D-8594-94F66A6296D9}"/>
              </a:ext>
            </a:extLst>
          </p:cNvPr>
          <p:cNvSpPr>
            <a:spLocks noGrp="1"/>
          </p:cNvSpPr>
          <p:nvPr>
            <p:ph type="title"/>
          </p:nvPr>
        </p:nvSpPr>
        <p:spPr/>
        <p:txBody>
          <a:bodyPr/>
          <a:lstStyle/>
          <a:p>
            <a:r>
              <a:rPr lang="en-US"/>
              <a:t>Eigene Posts - Videostartrate - Flop - Export - 1 of 2</a:t>
            </a:r>
          </a:p>
        </p:txBody>
      </p:sp>
      <p:graphicFrame>
        <p:nvGraphicFramePr>
          <p:cNvPr id="5" name="Table Placeholder 4">
            <a:extLst>
              <a:ext uri="{FF2B5EF4-FFF2-40B4-BE49-F238E27FC236}">
                <a16:creationId xmlns:a16="http://schemas.microsoft.com/office/drawing/2014/main" id="{2D3AB9FF-79DF-4BC5-8D8F-E5CE15E5E780}"/>
              </a:ext>
            </a:extLst>
          </p:cNvPr>
          <p:cNvGraphicFramePr>
            <a:graphicFrameLocks noGrp="1"/>
          </p:cNvGraphicFramePr>
          <p:nvPr>
            <p:ph type="tbl" sz="quarter" idx="13"/>
            <p:extLst>
              <p:ext uri="{D42A27DB-BD31-4B8C-83A1-F6EECF244321}">
                <p14:modId xmlns:p14="http://schemas.microsoft.com/office/powerpoint/2010/main" val="551470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69878638"/>
                    </a:ext>
                  </a:extLst>
                </a:gridCol>
                <a:gridCol w="1316736">
                  <a:extLst>
                    <a:ext uri="{9D8B030D-6E8A-4147-A177-3AD203B41FA5}">
                      <a16:colId xmlns:a16="http://schemas.microsoft.com/office/drawing/2014/main" val="1645461008"/>
                    </a:ext>
                  </a:extLst>
                </a:gridCol>
                <a:gridCol w="1481328">
                  <a:extLst>
                    <a:ext uri="{9D8B030D-6E8A-4147-A177-3AD203B41FA5}">
                      <a16:colId xmlns:a16="http://schemas.microsoft.com/office/drawing/2014/main" val="2937748124"/>
                    </a:ext>
                  </a:extLst>
                </a:gridCol>
                <a:gridCol w="1481328">
                  <a:extLst>
                    <a:ext uri="{9D8B030D-6E8A-4147-A177-3AD203B41FA5}">
                      <a16:colId xmlns:a16="http://schemas.microsoft.com/office/drawing/2014/main" val="1624612000"/>
                    </a:ext>
                  </a:extLst>
                </a:gridCol>
                <a:gridCol w="1481328">
                  <a:extLst>
                    <a:ext uri="{9D8B030D-6E8A-4147-A177-3AD203B41FA5}">
                      <a16:colId xmlns:a16="http://schemas.microsoft.com/office/drawing/2014/main" val="2474089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3263887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INAS NACHT - 2016-12-04 11:00:00</a:t>
                      </a:r>
                      <a:r>
                        <a:rPr kumimoji="0" lang="en-US" sz="1000" b="0" i="0" u="none" strike="noStrike" kern="1200" cap="none" spc="0" normalizeH="0" baseline="0" noProof="0">
                          <a:ln>
                            <a:noFill/>
                          </a:ln>
                          <a:solidFill>
                            <a:prstClr val="black"/>
                          </a:solidFill>
                          <a:effectLst/>
                          <a:uLnTx/>
                          <a:uFillTx/>
                          <a:latin typeface="+mn-lt"/>
                          <a:ea typeface="+mn-ea"/>
                          <a:cs typeface="+mn-cs"/>
                        </a:rPr>
                        <a:t>
Nochmal die gestrige TV-Premiere bei "Inas Nacht": Rag’n’Bone Man, nein, nicht mit dem aktuellen Megahit "Human", sondern "Bitter End". Auch super. Und auch auf seiner kleinen "Human"-Doppelsingle. Komplettes Album "Human" erscheint Februar 2017/schon vorbestellbar.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896175</a:t>
                      </a:r>
                    </a:p>
                  </a:txBody>
                  <a:tcPr/>
                </a:tc>
                <a:extLst>
                  <a:ext uri="{0D108BD9-81ED-4DB2-BD59-A6C34878D82A}">
                    <a16:rowId xmlns:a16="http://schemas.microsoft.com/office/drawing/2014/main" val="3230017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- 2017-06-22 18:00:00</a:t>
                      </a:r>
                      <a:r>
                        <a:rPr kumimoji="0" lang="de-DE" sz="1000" b="0" i="0" u="none" strike="noStrike" kern="1200" cap="none" spc="0" normalizeH="0" baseline="0" noProof="0">
                          <a:ln>
                            <a:noFill/>
                          </a:ln>
                          <a:solidFill>
                            <a:prstClr val="black"/>
                          </a:solidFill>
                          <a:effectLst/>
                          <a:uLnTx/>
                          <a:uFillTx/>
                          <a:latin typeface="+mn-lt"/>
                          <a:ea typeface="+mn-ea"/>
                          <a:cs typeface="+mn-cs"/>
                        </a:rPr>
                        <a:t>
Hier möchte schon mal jemand "Hallo" sagen.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118932</a:t>
                      </a:r>
                    </a:p>
                  </a:txBody>
                  <a:tcPr/>
                </a:tc>
                <a:extLst>
                  <a:ext uri="{0D108BD9-81ED-4DB2-BD59-A6C34878D82A}">
                    <a16:rowId xmlns:a16="http://schemas.microsoft.com/office/drawing/2014/main" val="399656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INAS NACHT - 2016-08-11 14:00:00</a:t>
                      </a:r>
                      <a:r>
                        <a:rPr kumimoji="0" lang="en-US" sz="1000" b="0" i="0" u="none" strike="noStrike" kern="1200" cap="none" spc="0" normalizeH="0" baseline="0" noProof="0">
                          <a:ln>
                            <a:noFill/>
                          </a:ln>
                          <a:solidFill>
                            <a:prstClr val="black"/>
                          </a:solidFill>
                          <a:effectLst/>
                          <a:uLnTx/>
                          <a:uFillTx/>
                          <a:latin typeface="+mn-lt"/>
                          <a:ea typeface="+mn-ea"/>
                          <a:cs typeface="+mn-cs"/>
                        </a:rPr>
                        <a:t>
Samstag wird "Inas Nacht" 100 Jahre, äh, Folgen alt! Dazu gibt`s ein straffes Festprogramm:
Freitag auf Samstagnacht, 0:00 Uhr - 01:45, NDR Fernsehen: das Beste aus 100 Folgen "Inas Nacht", kommentiert von Ina, Bettina Tietjen und Hubertus Meyer-Burckhardt.
Samstag, 23.10 Uhr, ARD: Jubiläumsfolge mit Annette Frier, Lutz van der Horst, Beginner und Santiano.
Und Henning Baum tanzt im "Best of" zum Jubiläum schon mal eine 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667105</a:t>
                      </a:r>
                    </a:p>
                  </a:txBody>
                  <a:tcPr/>
                </a:tc>
                <a:extLst>
                  <a:ext uri="{0D108BD9-81ED-4DB2-BD59-A6C34878D82A}">
                    <a16:rowId xmlns:a16="http://schemas.microsoft.com/office/drawing/2014/main" val="2674484257"/>
                  </a:ext>
                </a:extLst>
              </a:tr>
            </a:tbl>
          </a:graphicData>
        </a:graphic>
      </p:graphicFrame>
      <p:sp>
        <p:nvSpPr>
          <p:cNvPr id="4" name="Text Placeholder 3">
            <a:extLst>
              <a:ext uri="{FF2B5EF4-FFF2-40B4-BE49-F238E27FC236}">
                <a16:creationId xmlns:a16="http://schemas.microsoft.com/office/drawing/2014/main" id="{3247C6C2-C6FA-47F3-95FB-8098AC901CF9}"/>
              </a:ext>
            </a:extLst>
          </p:cNvPr>
          <p:cNvSpPr>
            <a:spLocks noGrp="1"/>
          </p:cNvSpPr>
          <p:nvPr>
            <p:ph type="body" sz="quarter" idx="14"/>
          </p:nvPr>
        </p:nvSpPr>
        <p:spPr/>
        <p:txBody>
          <a:bodyPr/>
          <a:lstStyle/>
          <a:p>
            <a:r>
              <a:rPr lang="en-US"/>
              <a:t>01.06.2016 - 30.06.2017</a:t>
            </a:r>
          </a:p>
        </p:txBody>
      </p:sp>
    </p:spTree>
    <p:extLst>
      <p:ext uri="{BB962C8B-B14F-4D97-AF65-F5344CB8AC3E}">
        <p14:creationId xmlns:p14="http://schemas.microsoft.com/office/powerpoint/2010/main" val="30671136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453B3-7DEC-46DC-9C65-20525167A300}"/>
              </a:ext>
            </a:extLst>
          </p:cNvPr>
          <p:cNvSpPr>
            <a:spLocks noGrp="1"/>
          </p:cNvSpPr>
          <p:nvPr>
            <p:ph type="title"/>
          </p:nvPr>
        </p:nvSpPr>
        <p:spPr/>
        <p:txBody>
          <a:bodyPr/>
          <a:lstStyle/>
          <a:p>
            <a:r>
              <a:rPr lang="en-US"/>
              <a:t>Eigene Posts - Videostartrate - Flop - Export - 2 of 2</a:t>
            </a:r>
          </a:p>
        </p:txBody>
      </p:sp>
      <p:graphicFrame>
        <p:nvGraphicFramePr>
          <p:cNvPr id="5" name="Table Placeholder 4">
            <a:extLst>
              <a:ext uri="{FF2B5EF4-FFF2-40B4-BE49-F238E27FC236}">
                <a16:creationId xmlns:a16="http://schemas.microsoft.com/office/drawing/2014/main" id="{CFCE5A80-A8C0-40BD-9D32-E2D4EC4FE791}"/>
              </a:ext>
            </a:extLst>
          </p:cNvPr>
          <p:cNvGraphicFramePr>
            <a:graphicFrameLocks noGrp="1"/>
          </p:cNvGraphicFramePr>
          <p:nvPr>
            <p:ph type="tbl" sz="quarter" idx="13"/>
            <p:extLst>
              <p:ext uri="{D42A27DB-BD31-4B8C-83A1-F6EECF244321}">
                <p14:modId xmlns:p14="http://schemas.microsoft.com/office/powerpoint/2010/main" val="3350664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50161608"/>
                    </a:ext>
                  </a:extLst>
                </a:gridCol>
                <a:gridCol w="1316736">
                  <a:extLst>
                    <a:ext uri="{9D8B030D-6E8A-4147-A177-3AD203B41FA5}">
                      <a16:colId xmlns:a16="http://schemas.microsoft.com/office/drawing/2014/main" val="2825196489"/>
                    </a:ext>
                  </a:extLst>
                </a:gridCol>
                <a:gridCol w="1481328">
                  <a:extLst>
                    <a:ext uri="{9D8B030D-6E8A-4147-A177-3AD203B41FA5}">
                      <a16:colId xmlns:a16="http://schemas.microsoft.com/office/drawing/2014/main" val="1229854953"/>
                    </a:ext>
                  </a:extLst>
                </a:gridCol>
                <a:gridCol w="1481328">
                  <a:extLst>
                    <a:ext uri="{9D8B030D-6E8A-4147-A177-3AD203B41FA5}">
                      <a16:colId xmlns:a16="http://schemas.microsoft.com/office/drawing/2014/main" val="1626949911"/>
                    </a:ext>
                  </a:extLst>
                </a:gridCol>
                <a:gridCol w="1481328">
                  <a:extLst>
                    <a:ext uri="{9D8B030D-6E8A-4147-A177-3AD203B41FA5}">
                      <a16:colId xmlns:a16="http://schemas.microsoft.com/office/drawing/2014/main" val="3243388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3609914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- 2016-07-15 16:00:00</a:t>
                      </a:r>
                      <a:r>
                        <a:rPr kumimoji="0" lang="de-DE" sz="1000" b="0" i="0" u="none" strike="noStrike" kern="1200" cap="none" spc="0" normalizeH="0" baseline="0" noProof="0">
                          <a:ln>
                            <a:noFill/>
                          </a:ln>
                          <a:solidFill>
                            <a:prstClr val="black"/>
                          </a:solidFill>
                          <a:effectLst/>
                          <a:uLnTx/>
                          <a:uFillTx/>
                          <a:latin typeface="+mn-lt"/>
                          <a:ea typeface="+mn-ea"/>
                          <a:cs typeface="+mn-cs"/>
                        </a:rPr>
                        <a:t>
Guten Tag (so weit das heute möglich ist...)! Morgen, Samstag, ARD, 23.50 Uhr: nächste neue Folge von "Inas Nacht"! Zu Gast sind - lange erwartet - Axel Prahl (einer unserer musikalischsten Tatort-Kommissare) und der Musiker, Autor und Clubbetreiber Rocko Schamoni. Musik von Lina Maly und Dua Lipa.
Und hier schon mal ein Hinweis, warum man nicht alles, was so rumliegt, in den Mund nehmen sollte...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755431</a:t>
                      </a:r>
                    </a:p>
                  </a:txBody>
                  <a:tcPr/>
                </a:tc>
                <a:extLst>
                  <a:ext uri="{0D108BD9-81ED-4DB2-BD59-A6C34878D82A}">
                    <a16:rowId xmlns:a16="http://schemas.microsoft.com/office/drawing/2014/main" val="1392731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INAS NACHT - 2016-08-13 20:00:00</a:t>
                      </a:r>
                      <a:r>
                        <a:rPr kumimoji="0" lang="en-US" sz="1000" b="0" i="0" u="none" strike="noStrike" kern="1200" cap="none" spc="0" normalizeH="0" baseline="0" noProof="0">
                          <a:ln>
                            <a:noFill/>
                          </a:ln>
                          <a:solidFill>
                            <a:prstClr val="black"/>
                          </a:solidFill>
                          <a:effectLst/>
                          <a:uLnTx/>
                          <a:uFillTx/>
                          <a:latin typeface="+mn-lt"/>
                          <a:ea typeface="+mn-ea"/>
                          <a:cs typeface="+mn-cs"/>
                        </a:rPr>
                        <a:t>
Hier landet die Jubiläumstorte noch, wo sie hin gehört! 100. Folge "Inas Nacht", heute Abend, Samstag, ARD, 23.10 Uhr. Miiiiiiit: Annette Frier, ZDF heute-show-Ensemblemitglied Lutz van der Horst, dem Comeback der Beginner, Santiano sowie MEUTE. Freut uns, wenn ihr dabei seid!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533980</a:t>
                      </a:r>
                    </a:p>
                  </a:txBody>
                  <a:tcPr/>
                </a:tc>
                <a:extLst>
                  <a:ext uri="{0D108BD9-81ED-4DB2-BD59-A6C34878D82A}">
                    <a16:rowId xmlns:a16="http://schemas.microsoft.com/office/drawing/2014/main" val="1682497699"/>
                  </a:ext>
                </a:extLst>
              </a:tr>
            </a:tbl>
          </a:graphicData>
        </a:graphic>
      </p:graphicFrame>
      <p:sp>
        <p:nvSpPr>
          <p:cNvPr id="4" name="Text Placeholder 3">
            <a:extLst>
              <a:ext uri="{FF2B5EF4-FFF2-40B4-BE49-F238E27FC236}">
                <a16:creationId xmlns:a16="http://schemas.microsoft.com/office/drawing/2014/main" id="{8A7CB365-0929-401A-AE1C-20A951C69441}"/>
              </a:ext>
            </a:extLst>
          </p:cNvPr>
          <p:cNvSpPr>
            <a:spLocks noGrp="1"/>
          </p:cNvSpPr>
          <p:nvPr>
            <p:ph type="body" sz="quarter" idx="14"/>
          </p:nvPr>
        </p:nvSpPr>
        <p:spPr/>
        <p:txBody>
          <a:bodyPr/>
          <a:lstStyle/>
          <a:p>
            <a:r>
              <a:rPr lang="en-US"/>
              <a:t>01.06.2016 - 30.06.2017</a:t>
            </a:r>
          </a:p>
        </p:txBody>
      </p:sp>
    </p:spTree>
    <p:extLst>
      <p:ext uri="{BB962C8B-B14F-4D97-AF65-F5344CB8AC3E}">
        <p14:creationId xmlns:p14="http://schemas.microsoft.com/office/powerpoint/2010/main" val="22870579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0706D-1849-4D14-A4EE-B07A3AAA07EB}"/>
              </a:ext>
            </a:extLst>
          </p:cNvPr>
          <p:cNvSpPr>
            <a:spLocks noGrp="1"/>
          </p:cNvSpPr>
          <p:nvPr>
            <p:ph type="title"/>
          </p:nvPr>
        </p:nvSpPr>
        <p:spPr/>
        <p:txBody>
          <a:bodyPr/>
          <a:lstStyle/>
          <a:p>
            <a:r>
              <a:rPr lang="de-DE"/>
              <a:t>Eigene Posts - Potenzielle Reichweite - Export - 1 of 2</a:t>
            </a:r>
            <a:endParaRPr lang="en-US"/>
          </a:p>
        </p:txBody>
      </p:sp>
      <p:graphicFrame>
        <p:nvGraphicFramePr>
          <p:cNvPr id="5" name="Table Placeholder 4">
            <a:extLst>
              <a:ext uri="{FF2B5EF4-FFF2-40B4-BE49-F238E27FC236}">
                <a16:creationId xmlns:a16="http://schemas.microsoft.com/office/drawing/2014/main" id="{805C3663-8693-42B2-AB41-C93BCD9FD05E}"/>
              </a:ext>
            </a:extLst>
          </p:cNvPr>
          <p:cNvGraphicFramePr>
            <a:graphicFrameLocks noGrp="1"/>
          </p:cNvGraphicFramePr>
          <p:nvPr>
            <p:ph type="tbl" sz="quarter" idx="13"/>
            <p:extLst>
              <p:ext uri="{D42A27DB-BD31-4B8C-83A1-F6EECF244321}">
                <p14:modId xmlns:p14="http://schemas.microsoft.com/office/powerpoint/2010/main" val="2293197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67161705"/>
                    </a:ext>
                  </a:extLst>
                </a:gridCol>
                <a:gridCol w="1234440">
                  <a:extLst>
                    <a:ext uri="{9D8B030D-6E8A-4147-A177-3AD203B41FA5}">
                      <a16:colId xmlns:a16="http://schemas.microsoft.com/office/drawing/2014/main" val="1556176378"/>
                    </a:ext>
                  </a:extLst>
                </a:gridCol>
                <a:gridCol w="822960">
                  <a:extLst>
                    <a:ext uri="{9D8B030D-6E8A-4147-A177-3AD203B41FA5}">
                      <a16:colId xmlns:a16="http://schemas.microsoft.com/office/drawing/2014/main" val="2887877279"/>
                    </a:ext>
                  </a:extLst>
                </a:gridCol>
                <a:gridCol w="822960">
                  <a:extLst>
                    <a:ext uri="{9D8B030D-6E8A-4147-A177-3AD203B41FA5}">
                      <a16:colId xmlns:a16="http://schemas.microsoft.com/office/drawing/2014/main" val="441745404"/>
                    </a:ext>
                  </a:extLst>
                </a:gridCol>
                <a:gridCol w="822960">
                  <a:extLst>
                    <a:ext uri="{9D8B030D-6E8A-4147-A177-3AD203B41FA5}">
                      <a16:colId xmlns:a16="http://schemas.microsoft.com/office/drawing/2014/main" val="3914482392"/>
                    </a:ext>
                  </a:extLst>
                </a:gridCol>
                <a:gridCol w="822960">
                  <a:extLst>
                    <a:ext uri="{9D8B030D-6E8A-4147-A177-3AD203B41FA5}">
                      <a16:colId xmlns:a16="http://schemas.microsoft.com/office/drawing/2014/main" val="1356785891"/>
                    </a:ext>
                  </a:extLst>
                </a:gridCol>
                <a:gridCol w="411480">
                  <a:extLst>
                    <a:ext uri="{9D8B030D-6E8A-4147-A177-3AD203B41FA5}">
                      <a16:colId xmlns:a16="http://schemas.microsoft.com/office/drawing/2014/main" val="2058326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714424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- 2016-10-29 15:00:00</a:t>
                      </a:r>
                      <a:r>
                        <a:rPr kumimoji="0" lang="de-DE" sz="1000" b="0" i="0" u="none" strike="noStrike" kern="1200" cap="none" spc="0" normalizeH="0" baseline="0" noProof="0">
                          <a:ln>
                            <a:noFill/>
                          </a:ln>
                          <a:solidFill>
                            <a:prstClr val="black"/>
                          </a:solidFill>
                          <a:effectLst/>
                          <a:uLnTx/>
                          <a:uFillTx/>
                          <a:latin typeface="+mn-lt"/>
                          <a:ea typeface="+mn-ea"/>
                          <a:cs typeface="+mn-cs"/>
                        </a:rPr>
                        <a:t>
Kretsche teilt aus... siehe unten... heute, Samstag, ab 23.40 Uhr, ARD (nach Inas Besuch bei Verstehen Sie Spaß?"/ARD): Erste Folge der neuen Inas Nacht-Staffel! 
Mit Ex-Nationaltorwart und Wrestler Tim Wiese, Ex-Handballstar und Sportmanager Stefan Kretzschmar und Ina.
Musik von Lewis &amp; Leigh, Faber und Isolation Berlin.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58254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- 2016-12-23 13:00:00</a:t>
                      </a:r>
                      <a:r>
                        <a:rPr kumimoji="0" lang="de-DE" sz="1000" b="0" i="0" u="none" strike="noStrike" kern="1200" cap="none" spc="0" normalizeH="0" baseline="0" noProof="0">
                          <a:ln>
                            <a:noFill/>
                          </a:ln>
                          <a:solidFill>
                            <a:prstClr val="black"/>
                          </a:solidFill>
                          <a:effectLst/>
                          <a:uLnTx/>
                          <a:uFillTx/>
                          <a:latin typeface="+mn-lt"/>
                          <a:ea typeface="+mn-ea"/>
                          <a:cs typeface="+mn-cs"/>
                        </a:rPr>
                        <a:t>
Ihr Lieben, heute Nacht, Freitag/23.12. auf Samstag/24.12, NDR Fernsehen, 0.45 Uhr: Teil 1 von "Inas Nacht - Best of Singen und Sabbeln 2016"!
Die schönsten, wildesten, lustigsten Momente und Songs aus unseren 12 diesjährigen "Inas Nacht"-Folgen. Zum noch mal gucken oder neu entdecken. Wie das hier z.B....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74791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- 2016-10-18 12:30:00</a:t>
                      </a:r>
                      <a:r>
                        <a:rPr kumimoji="0" lang="de-DE" sz="1000" b="0" i="0" u="none" strike="noStrike" kern="1200" cap="none" spc="0" normalizeH="0" baseline="0" noProof="0">
                          <a:ln>
                            <a:noFill/>
                          </a:ln>
                          <a:solidFill>
                            <a:prstClr val="black"/>
                          </a:solidFill>
                          <a:effectLst/>
                          <a:uLnTx/>
                          <a:uFillTx/>
                          <a:latin typeface="+mn-lt"/>
                          <a:ea typeface="+mn-ea"/>
                          <a:cs typeface="+mn-cs"/>
                        </a:rPr>
                        <a:t>
Kleine musikalische Vorschau: Dieser Herr hatte vor einigen Wochen bei "Inas Nacht" seine erste TV-Aufzeichnung in Deutschland - nun ist er mit "Human" plötzlich Nummer 1 der Single-Charts in Deutschland/Österreich/Schweiz. Oh! 
Rag'n'Bone Man, sehr guter Mann, der etwas Blues und Soul in die Popmusik bringt. Seht Ihr bald bei uns gleich mit zwei Songs.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34356811"/>
                  </a:ext>
                </a:extLst>
              </a:tr>
            </a:tbl>
          </a:graphicData>
        </a:graphic>
      </p:graphicFrame>
      <p:sp>
        <p:nvSpPr>
          <p:cNvPr id="4" name="Text Placeholder 3">
            <a:extLst>
              <a:ext uri="{FF2B5EF4-FFF2-40B4-BE49-F238E27FC236}">
                <a16:creationId xmlns:a16="http://schemas.microsoft.com/office/drawing/2014/main" id="{09585125-B968-4C60-B1EA-DB961F34810A}"/>
              </a:ext>
            </a:extLst>
          </p:cNvPr>
          <p:cNvSpPr>
            <a:spLocks noGrp="1"/>
          </p:cNvSpPr>
          <p:nvPr>
            <p:ph type="body" sz="quarter" idx="14"/>
          </p:nvPr>
        </p:nvSpPr>
        <p:spPr/>
        <p:txBody>
          <a:bodyPr/>
          <a:lstStyle/>
          <a:p>
            <a:r>
              <a:rPr lang="en-US"/>
              <a:t>01.06.2016 - 30.06.2017</a:t>
            </a:r>
          </a:p>
        </p:txBody>
      </p:sp>
    </p:spTree>
    <p:extLst>
      <p:ext uri="{BB962C8B-B14F-4D97-AF65-F5344CB8AC3E}">
        <p14:creationId xmlns:p14="http://schemas.microsoft.com/office/powerpoint/2010/main" val="14093977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14763-1038-40A6-8DF1-9B1BB2C7C7C4}"/>
              </a:ext>
            </a:extLst>
          </p:cNvPr>
          <p:cNvSpPr>
            <a:spLocks noGrp="1"/>
          </p:cNvSpPr>
          <p:nvPr>
            <p:ph type="title"/>
          </p:nvPr>
        </p:nvSpPr>
        <p:spPr/>
        <p:txBody>
          <a:bodyPr/>
          <a:lstStyle/>
          <a:p>
            <a:r>
              <a:rPr lang="de-DE"/>
              <a:t>Eigene Posts - Potenzielle Reichweite - Export - 2 of 2</a:t>
            </a:r>
            <a:endParaRPr lang="en-US"/>
          </a:p>
        </p:txBody>
      </p:sp>
      <p:graphicFrame>
        <p:nvGraphicFramePr>
          <p:cNvPr id="5" name="Table Placeholder 4">
            <a:extLst>
              <a:ext uri="{FF2B5EF4-FFF2-40B4-BE49-F238E27FC236}">
                <a16:creationId xmlns:a16="http://schemas.microsoft.com/office/drawing/2014/main" id="{9EAEE515-9AF1-4BCF-BC8D-5D9F0231B4E2}"/>
              </a:ext>
            </a:extLst>
          </p:cNvPr>
          <p:cNvGraphicFramePr>
            <a:graphicFrameLocks noGrp="1"/>
          </p:cNvGraphicFramePr>
          <p:nvPr>
            <p:ph type="tbl" sz="quarter" idx="13"/>
            <p:extLst>
              <p:ext uri="{D42A27DB-BD31-4B8C-83A1-F6EECF244321}">
                <p14:modId xmlns:p14="http://schemas.microsoft.com/office/powerpoint/2010/main" val="1734005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01094944"/>
                    </a:ext>
                  </a:extLst>
                </a:gridCol>
                <a:gridCol w="1234440">
                  <a:extLst>
                    <a:ext uri="{9D8B030D-6E8A-4147-A177-3AD203B41FA5}">
                      <a16:colId xmlns:a16="http://schemas.microsoft.com/office/drawing/2014/main" val="2521068060"/>
                    </a:ext>
                  </a:extLst>
                </a:gridCol>
                <a:gridCol w="822960">
                  <a:extLst>
                    <a:ext uri="{9D8B030D-6E8A-4147-A177-3AD203B41FA5}">
                      <a16:colId xmlns:a16="http://schemas.microsoft.com/office/drawing/2014/main" val="501292144"/>
                    </a:ext>
                  </a:extLst>
                </a:gridCol>
                <a:gridCol w="822960">
                  <a:extLst>
                    <a:ext uri="{9D8B030D-6E8A-4147-A177-3AD203B41FA5}">
                      <a16:colId xmlns:a16="http://schemas.microsoft.com/office/drawing/2014/main" val="2929338940"/>
                    </a:ext>
                  </a:extLst>
                </a:gridCol>
                <a:gridCol w="822960">
                  <a:extLst>
                    <a:ext uri="{9D8B030D-6E8A-4147-A177-3AD203B41FA5}">
                      <a16:colId xmlns:a16="http://schemas.microsoft.com/office/drawing/2014/main" val="1293442400"/>
                    </a:ext>
                  </a:extLst>
                </a:gridCol>
                <a:gridCol w="822960">
                  <a:extLst>
                    <a:ext uri="{9D8B030D-6E8A-4147-A177-3AD203B41FA5}">
                      <a16:colId xmlns:a16="http://schemas.microsoft.com/office/drawing/2014/main" val="1819786114"/>
                    </a:ext>
                  </a:extLst>
                </a:gridCol>
                <a:gridCol w="411480">
                  <a:extLst>
                    <a:ext uri="{9D8B030D-6E8A-4147-A177-3AD203B41FA5}">
                      <a16:colId xmlns:a16="http://schemas.microsoft.com/office/drawing/2014/main" val="3513033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384903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INAS NACHT - 2016-11-26 10:00:00</a:t>
                      </a:r>
                      <a:r>
                        <a:rPr kumimoji="0" lang="en-US" sz="1000" b="0" i="0" u="none" strike="noStrike" kern="1200" cap="none" spc="0" normalizeH="0" baseline="0" noProof="0">
                          <a:ln>
                            <a:noFill/>
                          </a:ln>
                          <a:solidFill>
                            <a:prstClr val="black"/>
                          </a:solidFill>
                          <a:effectLst/>
                          <a:uLnTx/>
                          <a:uFillTx/>
                          <a:latin typeface="+mn-lt"/>
                          <a:ea typeface="+mn-ea"/>
                          <a:cs typeface="+mn-cs"/>
                        </a:rPr>
                        <a:t>
Oh, schon wieder eins vor Advent. Rein geht's heute/Samstagabend, ARD, 23.55 Uhr, mit der vorletzten neuen "Inas Nacht"-Folge 2016. 
Miiit: Comedian Olaf Schubert und Margarethe Schreinemakers. Und Ina. Dolle Musik von Half Moon Run und Tom Odell. 
Und hier erklärt Olaf Schubert schon mal, wie das mit som Schlagzeug so geht...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97890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- 2016-11-14 17:00:00</a:t>
                      </a:r>
                      <a:r>
                        <a:rPr kumimoji="0" lang="de-DE" sz="1000" b="0" i="0" u="none" strike="noStrike" kern="1200" cap="none" spc="0" normalizeH="0" baseline="0" noProof="0">
                          <a:ln>
                            <a:noFill/>
                          </a:ln>
                          <a:solidFill>
                            <a:prstClr val="black"/>
                          </a:solidFill>
                          <a:effectLst/>
                          <a:uLnTx/>
                          <a:uFillTx/>
                          <a:latin typeface="+mn-lt"/>
                          <a:ea typeface="+mn-ea"/>
                          <a:cs typeface="+mn-cs"/>
                        </a:rPr>
                        <a:t>
Scheint gefallen zu haben: Hier nochmal der Auftritt von Gregory Porter bei "Inas Nacht", mit Duettparts von Ina. Song "Don´t be a Fool" von Porters' Album "Take me to the Alley", auch dort ein Duett.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98489834"/>
                  </a:ext>
                </a:extLst>
              </a:tr>
            </a:tbl>
          </a:graphicData>
        </a:graphic>
      </p:graphicFrame>
      <p:sp>
        <p:nvSpPr>
          <p:cNvPr id="4" name="Text Placeholder 3">
            <a:extLst>
              <a:ext uri="{FF2B5EF4-FFF2-40B4-BE49-F238E27FC236}">
                <a16:creationId xmlns:a16="http://schemas.microsoft.com/office/drawing/2014/main" id="{534D7D93-AE9E-4E3B-B4B9-8B707AE5FAEB}"/>
              </a:ext>
            </a:extLst>
          </p:cNvPr>
          <p:cNvSpPr>
            <a:spLocks noGrp="1"/>
          </p:cNvSpPr>
          <p:nvPr>
            <p:ph type="body" sz="quarter" idx="14"/>
          </p:nvPr>
        </p:nvSpPr>
        <p:spPr/>
        <p:txBody>
          <a:bodyPr/>
          <a:lstStyle/>
          <a:p>
            <a:r>
              <a:rPr lang="en-US"/>
              <a:t>01.06.2016 - 30.06.2017</a:t>
            </a:r>
          </a:p>
        </p:txBody>
      </p:sp>
    </p:spTree>
    <p:extLst>
      <p:ext uri="{BB962C8B-B14F-4D97-AF65-F5344CB8AC3E}">
        <p14:creationId xmlns:p14="http://schemas.microsoft.com/office/powerpoint/2010/main" val="18723991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C3AD0-A9D6-4439-A362-3C2428314F27}"/>
              </a:ext>
            </a:extLst>
          </p:cNvPr>
          <p:cNvSpPr>
            <a:spLocks noGrp="1"/>
          </p:cNvSpPr>
          <p:nvPr>
            <p:ph type="title"/>
          </p:nvPr>
        </p:nvSpPr>
        <p:spPr/>
        <p:txBody>
          <a:bodyPr/>
          <a:lstStyle/>
          <a:p>
            <a:r>
              <a:rPr lang="de-DE"/>
              <a:t>Eigene Posts - Aktive Nutzer - Export - 1 of 2</a:t>
            </a:r>
            <a:endParaRPr lang="en-US"/>
          </a:p>
        </p:txBody>
      </p:sp>
      <p:graphicFrame>
        <p:nvGraphicFramePr>
          <p:cNvPr id="5" name="Table Placeholder 4">
            <a:extLst>
              <a:ext uri="{FF2B5EF4-FFF2-40B4-BE49-F238E27FC236}">
                <a16:creationId xmlns:a16="http://schemas.microsoft.com/office/drawing/2014/main" id="{2080B024-82E4-4F60-B212-0E84A75E6538}"/>
              </a:ext>
            </a:extLst>
          </p:cNvPr>
          <p:cNvGraphicFramePr>
            <a:graphicFrameLocks noGrp="1"/>
          </p:cNvGraphicFramePr>
          <p:nvPr>
            <p:ph type="tbl" sz="quarter" idx="13"/>
            <p:extLst>
              <p:ext uri="{D42A27DB-BD31-4B8C-83A1-F6EECF244321}">
                <p14:modId xmlns:p14="http://schemas.microsoft.com/office/powerpoint/2010/main" val="1050901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74506616"/>
                    </a:ext>
                  </a:extLst>
                </a:gridCol>
                <a:gridCol w="1234440">
                  <a:extLst>
                    <a:ext uri="{9D8B030D-6E8A-4147-A177-3AD203B41FA5}">
                      <a16:colId xmlns:a16="http://schemas.microsoft.com/office/drawing/2014/main" val="805174176"/>
                    </a:ext>
                  </a:extLst>
                </a:gridCol>
                <a:gridCol w="1234440">
                  <a:extLst>
                    <a:ext uri="{9D8B030D-6E8A-4147-A177-3AD203B41FA5}">
                      <a16:colId xmlns:a16="http://schemas.microsoft.com/office/drawing/2014/main" val="1687946796"/>
                    </a:ext>
                  </a:extLst>
                </a:gridCol>
                <a:gridCol w="1234440">
                  <a:extLst>
                    <a:ext uri="{9D8B030D-6E8A-4147-A177-3AD203B41FA5}">
                      <a16:colId xmlns:a16="http://schemas.microsoft.com/office/drawing/2014/main" val="2771637452"/>
                    </a:ext>
                  </a:extLst>
                </a:gridCol>
                <a:gridCol w="822960">
                  <a:extLst>
                    <a:ext uri="{9D8B030D-6E8A-4147-A177-3AD203B41FA5}">
                      <a16:colId xmlns:a16="http://schemas.microsoft.com/office/drawing/2014/main" val="1514247461"/>
                    </a:ext>
                  </a:extLst>
                </a:gridCol>
                <a:gridCol w="411480">
                  <a:extLst>
                    <a:ext uri="{9D8B030D-6E8A-4147-A177-3AD203B41FA5}">
                      <a16:colId xmlns:a16="http://schemas.microsoft.com/office/drawing/2014/main" val="3847253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565490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- 2016-10-29 15:00:00</a:t>
                      </a:r>
                      <a:r>
                        <a:rPr kumimoji="0" lang="de-DE" sz="1000" b="0" i="0" u="none" strike="noStrike" kern="1200" cap="none" spc="0" normalizeH="0" baseline="0" noProof="0">
                          <a:ln>
                            <a:noFill/>
                          </a:ln>
                          <a:solidFill>
                            <a:prstClr val="black"/>
                          </a:solidFill>
                          <a:effectLst/>
                          <a:uLnTx/>
                          <a:uFillTx/>
                          <a:latin typeface="+mn-lt"/>
                          <a:ea typeface="+mn-ea"/>
                          <a:cs typeface="+mn-cs"/>
                        </a:rPr>
                        <a:t>
Kretsche teilt aus... siehe unten... heute, Samstag, ab 23.40 Uhr, ARD (nach Inas Besuch bei Verstehen Sie Spaß?"/ARD): Erste Folge der neuen Inas Nacht-Staffel! 
Mit Ex-Nationaltorwart und Wrestler Tim Wiese, Ex-Handballstar und Sportmanager Stefan Kretzschmar und Ina.
Musik von Lewis &amp; Leigh, Faber und Isolation Berlin.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48216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- 2017-06-18 10:00:00</a:t>
                      </a:r>
                      <a:r>
                        <a:rPr kumimoji="0" lang="de-DE" sz="1000" b="0" i="0" u="none" strike="noStrike" kern="1200" cap="none" spc="0" normalizeH="0" baseline="0" noProof="0">
                          <a:ln>
                            <a:noFill/>
                          </a:ln>
                          <a:solidFill>
                            <a:prstClr val="black"/>
                          </a:solidFill>
                          <a:effectLst/>
                          <a:uLnTx/>
                          <a:uFillTx/>
                          <a:latin typeface="+mn-lt"/>
                          <a:ea typeface="+mn-ea"/>
                          <a:cs typeface="+mn-cs"/>
                        </a:rPr>
                        <a:t>
Hier nochmal der Die Toten Hosen-Auftritt mit "Unter den Wolken" und dem spektakulären Shanties-Fenster-Dive von Campino... Geht in die "Inas Nacht"-Annalen ein.
Shanties alle wohlauf und bisschen stolz - kann nicht jeder sagen, dass Campino schon mal in einen reingehüpft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16588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- 2016-12-23 13:00:00</a:t>
                      </a:r>
                      <a:r>
                        <a:rPr kumimoji="0" lang="de-DE" sz="1000" b="0" i="0" u="none" strike="noStrike" kern="1200" cap="none" spc="0" normalizeH="0" baseline="0" noProof="0">
                          <a:ln>
                            <a:noFill/>
                          </a:ln>
                          <a:solidFill>
                            <a:prstClr val="black"/>
                          </a:solidFill>
                          <a:effectLst/>
                          <a:uLnTx/>
                          <a:uFillTx/>
                          <a:latin typeface="+mn-lt"/>
                          <a:ea typeface="+mn-ea"/>
                          <a:cs typeface="+mn-cs"/>
                        </a:rPr>
                        <a:t>
Ihr Lieben, heute Nacht, Freitag/23.12. auf Samstag/24.12, NDR Fernsehen, 0.45 Uhr: Teil 1 von "Inas Nacht - Best of Singen und Sabbeln 2016"!
Die schönsten, wildesten, lustigsten Momente und Songs aus unseren 12 diesjährigen "Inas Nacht"-Folgen. Zum noch mal gucken oder neu entdecken. Wie das hier z.B....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08913676"/>
                  </a:ext>
                </a:extLst>
              </a:tr>
            </a:tbl>
          </a:graphicData>
        </a:graphic>
      </p:graphicFrame>
      <p:sp>
        <p:nvSpPr>
          <p:cNvPr id="4" name="Text Placeholder 3">
            <a:extLst>
              <a:ext uri="{FF2B5EF4-FFF2-40B4-BE49-F238E27FC236}">
                <a16:creationId xmlns:a16="http://schemas.microsoft.com/office/drawing/2014/main" id="{50A25B68-E72E-41AE-90B9-1675B26E17AB}"/>
              </a:ext>
            </a:extLst>
          </p:cNvPr>
          <p:cNvSpPr>
            <a:spLocks noGrp="1"/>
          </p:cNvSpPr>
          <p:nvPr>
            <p:ph type="body" sz="quarter" idx="14"/>
          </p:nvPr>
        </p:nvSpPr>
        <p:spPr/>
        <p:txBody>
          <a:bodyPr/>
          <a:lstStyle/>
          <a:p>
            <a:r>
              <a:rPr lang="en-US"/>
              <a:t>01.06.2016 - 30.06.2017</a:t>
            </a:r>
          </a:p>
        </p:txBody>
      </p:sp>
    </p:spTree>
    <p:extLst>
      <p:ext uri="{BB962C8B-B14F-4D97-AF65-F5344CB8AC3E}">
        <p14:creationId xmlns:p14="http://schemas.microsoft.com/office/powerpoint/2010/main" val="9614693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72480-794E-44C1-A7AD-6F0A5E188E98}"/>
              </a:ext>
            </a:extLst>
          </p:cNvPr>
          <p:cNvSpPr>
            <a:spLocks noGrp="1"/>
          </p:cNvSpPr>
          <p:nvPr>
            <p:ph type="title"/>
          </p:nvPr>
        </p:nvSpPr>
        <p:spPr/>
        <p:txBody>
          <a:bodyPr/>
          <a:lstStyle/>
          <a:p>
            <a:r>
              <a:rPr lang="de-DE"/>
              <a:t>Eigene Posts - Aktive Nutzer - Export - 2 of 2</a:t>
            </a:r>
            <a:endParaRPr lang="en-US"/>
          </a:p>
        </p:txBody>
      </p:sp>
      <p:graphicFrame>
        <p:nvGraphicFramePr>
          <p:cNvPr id="5" name="Table Placeholder 4">
            <a:extLst>
              <a:ext uri="{FF2B5EF4-FFF2-40B4-BE49-F238E27FC236}">
                <a16:creationId xmlns:a16="http://schemas.microsoft.com/office/drawing/2014/main" id="{DDAB05CD-52A5-4677-BF46-A4854EB6B4AF}"/>
              </a:ext>
            </a:extLst>
          </p:cNvPr>
          <p:cNvGraphicFramePr>
            <a:graphicFrameLocks noGrp="1"/>
          </p:cNvGraphicFramePr>
          <p:nvPr>
            <p:ph type="tbl" sz="quarter" idx="13"/>
            <p:extLst>
              <p:ext uri="{D42A27DB-BD31-4B8C-83A1-F6EECF244321}">
                <p14:modId xmlns:p14="http://schemas.microsoft.com/office/powerpoint/2010/main" val="986448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67237597"/>
                    </a:ext>
                  </a:extLst>
                </a:gridCol>
                <a:gridCol w="1234440">
                  <a:extLst>
                    <a:ext uri="{9D8B030D-6E8A-4147-A177-3AD203B41FA5}">
                      <a16:colId xmlns:a16="http://schemas.microsoft.com/office/drawing/2014/main" val="1490341547"/>
                    </a:ext>
                  </a:extLst>
                </a:gridCol>
                <a:gridCol w="1234440">
                  <a:extLst>
                    <a:ext uri="{9D8B030D-6E8A-4147-A177-3AD203B41FA5}">
                      <a16:colId xmlns:a16="http://schemas.microsoft.com/office/drawing/2014/main" val="2791761351"/>
                    </a:ext>
                  </a:extLst>
                </a:gridCol>
                <a:gridCol w="1234440">
                  <a:extLst>
                    <a:ext uri="{9D8B030D-6E8A-4147-A177-3AD203B41FA5}">
                      <a16:colId xmlns:a16="http://schemas.microsoft.com/office/drawing/2014/main" val="670645116"/>
                    </a:ext>
                  </a:extLst>
                </a:gridCol>
                <a:gridCol w="822960">
                  <a:extLst>
                    <a:ext uri="{9D8B030D-6E8A-4147-A177-3AD203B41FA5}">
                      <a16:colId xmlns:a16="http://schemas.microsoft.com/office/drawing/2014/main" val="1839934171"/>
                    </a:ext>
                  </a:extLst>
                </a:gridCol>
                <a:gridCol w="411480">
                  <a:extLst>
                    <a:ext uri="{9D8B030D-6E8A-4147-A177-3AD203B41FA5}">
                      <a16:colId xmlns:a16="http://schemas.microsoft.com/office/drawing/2014/main" val="319581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339639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- 2016-10-18 12:30:00</a:t>
                      </a:r>
                      <a:r>
                        <a:rPr kumimoji="0" lang="de-DE" sz="1000" b="0" i="0" u="none" strike="noStrike" kern="1200" cap="none" spc="0" normalizeH="0" baseline="0" noProof="0">
                          <a:ln>
                            <a:noFill/>
                          </a:ln>
                          <a:solidFill>
                            <a:prstClr val="black"/>
                          </a:solidFill>
                          <a:effectLst/>
                          <a:uLnTx/>
                          <a:uFillTx/>
                          <a:latin typeface="+mn-lt"/>
                          <a:ea typeface="+mn-ea"/>
                          <a:cs typeface="+mn-cs"/>
                        </a:rPr>
                        <a:t>
Kleine musikalische Vorschau: Dieser Herr hatte vor einigen Wochen bei "Inas Nacht" seine erste TV-Aufzeichnung in Deutschland - nun ist er mit "Human" plötzlich Nummer 1 der Single-Charts in Deutschland/Österreich/Schweiz. Oh! 
Rag'n'Bone Man, sehr guter Mann, der etwas Blues und Soul in die Popmusik bringt. Seht Ihr bald bei uns gleich mit zwei Songs.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8319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- 2016-11-14 17:00:00</a:t>
                      </a:r>
                      <a:r>
                        <a:rPr kumimoji="0" lang="de-DE" sz="1000" b="0" i="0" u="none" strike="noStrike" kern="1200" cap="none" spc="0" normalizeH="0" baseline="0" noProof="0">
                          <a:ln>
                            <a:noFill/>
                          </a:ln>
                          <a:solidFill>
                            <a:prstClr val="black"/>
                          </a:solidFill>
                          <a:effectLst/>
                          <a:uLnTx/>
                          <a:uFillTx/>
                          <a:latin typeface="+mn-lt"/>
                          <a:ea typeface="+mn-ea"/>
                          <a:cs typeface="+mn-cs"/>
                        </a:rPr>
                        <a:t>
Scheint gefallen zu haben: Hier nochmal der Auftritt von Gregory Porter bei "Inas Nacht", mit Duettparts von Ina. Song "Don´t be a Fool" von Porters' Album "Take me to the Alley", auch dort ein Duett.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90118399"/>
                  </a:ext>
                </a:extLst>
              </a:tr>
            </a:tbl>
          </a:graphicData>
        </a:graphic>
      </p:graphicFrame>
      <p:sp>
        <p:nvSpPr>
          <p:cNvPr id="4" name="Text Placeholder 3">
            <a:extLst>
              <a:ext uri="{FF2B5EF4-FFF2-40B4-BE49-F238E27FC236}">
                <a16:creationId xmlns:a16="http://schemas.microsoft.com/office/drawing/2014/main" id="{10C53FE2-30C1-4F76-B497-EDFC730C53E9}"/>
              </a:ext>
            </a:extLst>
          </p:cNvPr>
          <p:cNvSpPr>
            <a:spLocks noGrp="1"/>
          </p:cNvSpPr>
          <p:nvPr>
            <p:ph type="body" sz="quarter" idx="14"/>
          </p:nvPr>
        </p:nvSpPr>
        <p:spPr/>
        <p:txBody>
          <a:bodyPr/>
          <a:lstStyle/>
          <a:p>
            <a:r>
              <a:rPr lang="en-US"/>
              <a:t>01.06.2016 - 30.06.2017</a:t>
            </a:r>
          </a:p>
        </p:txBody>
      </p:sp>
    </p:spTree>
    <p:extLst>
      <p:ext uri="{BB962C8B-B14F-4D97-AF65-F5344CB8AC3E}">
        <p14:creationId xmlns:p14="http://schemas.microsoft.com/office/powerpoint/2010/main" val="39419529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137D-D4C8-4A0D-BEA3-D4C0B396DE82}"/>
              </a:ext>
            </a:extLst>
          </p:cNvPr>
          <p:cNvSpPr>
            <a:spLocks noGrp="1"/>
          </p:cNvSpPr>
          <p:nvPr>
            <p:ph type="title"/>
          </p:nvPr>
        </p:nvSpPr>
        <p:spPr/>
        <p:txBody>
          <a:bodyPr/>
          <a:lstStyle/>
          <a:p>
            <a:r>
              <a:rPr lang="de-DE"/>
              <a:t>Eigene Posts - I-Rate Aktive Nutzer - Export - 1 of 2</a:t>
            </a:r>
            <a:endParaRPr lang="en-US"/>
          </a:p>
        </p:txBody>
      </p:sp>
      <p:graphicFrame>
        <p:nvGraphicFramePr>
          <p:cNvPr id="5" name="Table Placeholder 4">
            <a:extLst>
              <a:ext uri="{FF2B5EF4-FFF2-40B4-BE49-F238E27FC236}">
                <a16:creationId xmlns:a16="http://schemas.microsoft.com/office/drawing/2014/main" id="{ADAB0D06-50C1-4D85-9AB8-CB268C30782B}"/>
              </a:ext>
            </a:extLst>
          </p:cNvPr>
          <p:cNvGraphicFramePr>
            <a:graphicFrameLocks noGrp="1"/>
          </p:cNvGraphicFramePr>
          <p:nvPr>
            <p:ph type="tbl" sz="quarter" idx="13"/>
            <p:extLst>
              <p:ext uri="{D42A27DB-BD31-4B8C-83A1-F6EECF244321}">
                <p14:modId xmlns:p14="http://schemas.microsoft.com/office/powerpoint/2010/main" val="2202410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3006693"/>
                    </a:ext>
                  </a:extLst>
                </a:gridCol>
                <a:gridCol w="1234440">
                  <a:extLst>
                    <a:ext uri="{9D8B030D-6E8A-4147-A177-3AD203B41FA5}">
                      <a16:colId xmlns:a16="http://schemas.microsoft.com/office/drawing/2014/main" val="130740058"/>
                    </a:ext>
                  </a:extLst>
                </a:gridCol>
                <a:gridCol w="1234440">
                  <a:extLst>
                    <a:ext uri="{9D8B030D-6E8A-4147-A177-3AD203B41FA5}">
                      <a16:colId xmlns:a16="http://schemas.microsoft.com/office/drawing/2014/main" val="3056693235"/>
                    </a:ext>
                  </a:extLst>
                </a:gridCol>
                <a:gridCol w="1234440">
                  <a:extLst>
                    <a:ext uri="{9D8B030D-6E8A-4147-A177-3AD203B41FA5}">
                      <a16:colId xmlns:a16="http://schemas.microsoft.com/office/drawing/2014/main" val="3832749127"/>
                    </a:ext>
                  </a:extLst>
                </a:gridCol>
                <a:gridCol w="822960">
                  <a:extLst>
                    <a:ext uri="{9D8B030D-6E8A-4147-A177-3AD203B41FA5}">
                      <a16:colId xmlns:a16="http://schemas.microsoft.com/office/drawing/2014/main" val="241986569"/>
                    </a:ext>
                  </a:extLst>
                </a:gridCol>
                <a:gridCol w="411480">
                  <a:extLst>
                    <a:ext uri="{9D8B030D-6E8A-4147-A177-3AD203B41FA5}">
                      <a16:colId xmlns:a16="http://schemas.microsoft.com/office/drawing/2014/main" val="3976080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385835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- 2016-11-03 11:22:01</a:t>
                      </a:r>
                      <a:r>
                        <a:rPr kumimoji="0" lang="de-DE" sz="1000" b="0" i="0" u="none" strike="noStrike" kern="1200" cap="none" spc="0" normalizeH="0" baseline="0" noProof="0">
                          <a:ln>
                            <a:noFill/>
                          </a:ln>
                          <a:solidFill>
                            <a:prstClr val="black"/>
                          </a:solidFill>
                          <a:effectLst/>
                          <a:uLnTx/>
                          <a:uFillTx/>
                          <a:latin typeface="+mn-lt"/>
                          <a:ea typeface="+mn-ea"/>
                          <a:cs typeface="+mn-cs"/>
                        </a:rPr>
                        <a:t>
Ihr Lieben, hier auf Wunsch nochmal Inas Musikauftritt bei "Bettina und Bommes". Mit "Wie Du wohl wärst". 
Und keine Angst, haha, alles gut bei Ina, ist zufällig nur noch ne Ballade von ihrem neuen Album "Ich bin die" - wo natürlich auch flotte, "klassische" Ina-Songs drauf sind.
Am Anfang noch bisschen Anmoderation...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61153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- 2017-06-23 18:22:29</a:t>
                      </a:r>
                      <a:r>
                        <a:rPr kumimoji="0" lang="de-DE" sz="1000" b="0" i="0" u="none" strike="noStrike" kern="1200" cap="none" spc="0" normalizeH="0" baseline="0" noProof="0">
                          <a:ln>
                            <a:noFill/>
                          </a:ln>
                          <a:solidFill>
                            <a:prstClr val="black"/>
                          </a:solidFill>
                          <a:effectLst/>
                          <a:uLnTx/>
                          <a:uFillTx/>
                          <a:latin typeface="+mn-lt"/>
                          <a:ea typeface="+mn-ea"/>
                          <a:cs typeface="+mn-cs"/>
                        </a:rPr>
                        <a:t>
Ein wildes Herz, ein Poet, ein Geschlagener, der dann auch mal schlug, ein Arbeiter, ein verrückter Hund, ein Immer-wieder-Stehaufmann, ein so sehr geschätzter Kumpel, ein großer Musiker. Wir spielen noch einmal sein Lied.
Und heute Nacht, Freitag auf Samstag, NDR Fernsehen, ab 0:10 Uhr: Erinnerungen an Gunter Gabriel. Und ab 0:55 Uhr noch einmal unsere Gunter Gabriel-Inas Nacht-Folge aus dem Jahr 2010.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89013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INAS NACHT - 2016-07-24 10:00:00</a:t>
                      </a:r>
                      <a:r>
                        <a:rPr kumimoji="0" lang="en-US" sz="1000" b="0" i="0" u="none" strike="noStrike" kern="1200" cap="none" spc="0" normalizeH="0" baseline="0" noProof="0">
                          <a:ln>
                            <a:noFill/>
                          </a:ln>
                          <a:solidFill>
                            <a:prstClr val="black"/>
                          </a:solidFill>
                          <a:effectLst/>
                          <a:uLnTx/>
                          <a:uFillTx/>
                          <a:latin typeface="+mn-lt"/>
                          <a:ea typeface="+mn-ea"/>
                          <a:cs typeface="+mn-cs"/>
                        </a:rPr>
                        <a:t>
Und hier nochmal eine Perle der gestrigen "Inas Nacht"-Folge: Miss Andra Day mit "Rise up". Mit Miss Ina als Background-Sängerin. Hm, so geht Singen.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3184173"/>
                  </a:ext>
                </a:extLst>
              </a:tr>
            </a:tbl>
          </a:graphicData>
        </a:graphic>
      </p:graphicFrame>
      <p:sp>
        <p:nvSpPr>
          <p:cNvPr id="4" name="Text Placeholder 3">
            <a:extLst>
              <a:ext uri="{FF2B5EF4-FFF2-40B4-BE49-F238E27FC236}">
                <a16:creationId xmlns:a16="http://schemas.microsoft.com/office/drawing/2014/main" id="{9B8732BF-C6D5-42BA-AFE4-7B06337DE7A4}"/>
              </a:ext>
            </a:extLst>
          </p:cNvPr>
          <p:cNvSpPr>
            <a:spLocks noGrp="1"/>
          </p:cNvSpPr>
          <p:nvPr>
            <p:ph type="body" sz="quarter" idx="14"/>
          </p:nvPr>
        </p:nvSpPr>
        <p:spPr/>
        <p:txBody>
          <a:bodyPr/>
          <a:lstStyle/>
          <a:p>
            <a:r>
              <a:rPr lang="en-US"/>
              <a:t>01.06.2016 - 30.06.2017</a:t>
            </a:r>
          </a:p>
        </p:txBody>
      </p:sp>
    </p:spTree>
    <p:extLst>
      <p:ext uri="{BB962C8B-B14F-4D97-AF65-F5344CB8AC3E}">
        <p14:creationId xmlns:p14="http://schemas.microsoft.com/office/powerpoint/2010/main" val="19322463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1C91B-41DF-4BBB-AA45-77DBFD6CEC75}"/>
              </a:ext>
            </a:extLst>
          </p:cNvPr>
          <p:cNvSpPr>
            <a:spLocks noGrp="1"/>
          </p:cNvSpPr>
          <p:nvPr>
            <p:ph type="title"/>
          </p:nvPr>
        </p:nvSpPr>
        <p:spPr/>
        <p:txBody>
          <a:bodyPr/>
          <a:lstStyle/>
          <a:p>
            <a:r>
              <a:rPr lang="de-DE"/>
              <a:t>Eigene Posts - I-Rate Aktive Nutzer - Export - 2 of 2</a:t>
            </a:r>
            <a:endParaRPr lang="en-US"/>
          </a:p>
        </p:txBody>
      </p:sp>
      <p:graphicFrame>
        <p:nvGraphicFramePr>
          <p:cNvPr id="5" name="Table Placeholder 4">
            <a:extLst>
              <a:ext uri="{FF2B5EF4-FFF2-40B4-BE49-F238E27FC236}">
                <a16:creationId xmlns:a16="http://schemas.microsoft.com/office/drawing/2014/main" id="{E127F07E-BB96-446B-AE64-58D18C34A6D1}"/>
              </a:ext>
            </a:extLst>
          </p:cNvPr>
          <p:cNvGraphicFramePr>
            <a:graphicFrameLocks noGrp="1"/>
          </p:cNvGraphicFramePr>
          <p:nvPr>
            <p:ph type="tbl" sz="quarter" idx="13"/>
            <p:extLst>
              <p:ext uri="{D42A27DB-BD31-4B8C-83A1-F6EECF244321}">
                <p14:modId xmlns:p14="http://schemas.microsoft.com/office/powerpoint/2010/main" val="3940399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19519002"/>
                    </a:ext>
                  </a:extLst>
                </a:gridCol>
                <a:gridCol w="1234440">
                  <a:extLst>
                    <a:ext uri="{9D8B030D-6E8A-4147-A177-3AD203B41FA5}">
                      <a16:colId xmlns:a16="http://schemas.microsoft.com/office/drawing/2014/main" val="655131034"/>
                    </a:ext>
                  </a:extLst>
                </a:gridCol>
                <a:gridCol w="1234440">
                  <a:extLst>
                    <a:ext uri="{9D8B030D-6E8A-4147-A177-3AD203B41FA5}">
                      <a16:colId xmlns:a16="http://schemas.microsoft.com/office/drawing/2014/main" val="2495521284"/>
                    </a:ext>
                  </a:extLst>
                </a:gridCol>
                <a:gridCol w="1234440">
                  <a:extLst>
                    <a:ext uri="{9D8B030D-6E8A-4147-A177-3AD203B41FA5}">
                      <a16:colId xmlns:a16="http://schemas.microsoft.com/office/drawing/2014/main" val="3904552526"/>
                    </a:ext>
                  </a:extLst>
                </a:gridCol>
                <a:gridCol w="822960">
                  <a:extLst>
                    <a:ext uri="{9D8B030D-6E8A-4147-A177-3AD203B41FA5}">
                      <a16:colId xmlns:a16="http://schemas.microsoft.com/office/drawing/2014/main" val="3058888002"/>
                    </a:ext>
                  </a:extLst>
                </a:gridCol>
                <a:gridCol w="411480">
                  <a:extLst>
                    <a:ext uri="{9D8B030D-6E8A-4147-A177-3AD203B41FA5}">
                      <a16:colId xmlns:a16="http://schemas.microsoft.com/office/drawing/2014/main" val="901226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592690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- 2016-11-28 18:05:31</a:t>
                      </a:r>
                      <a:r>
                        <a:rPr kumimoji="0" lang="de-DE" sz="1000" b="0" i="0" u="none" strike="noStrike" kern="1200" cap="none" spc="0" normalizeH="0" baseline="0" noProof="0">
                          <a:ln>
                            <a:noFill/>
                          </a:ln>
                          <a:solidFill>
                            <a:prstClr val="black"/>
                          </a:solidFill>
                          <a:effectLst/>
                          <a:uLnTx/>
                          <a:uFillTx/>
                          <a:latin typeface="+mn-lt"/>
                          <a:ea typeface="+mn-ea"/>
                          <a:cs typeface="+mn-cs"/>
                        </a:rPr>
                        <a:t>
Wir wollen euch ja nicht mit zu vielen Videos zuballern, aber: Vorletztes Wochenende ist die Musikerin Sharon Jones nach jahrelangem, tapferen Kampf gegen ihre Krebserkrankung verstorben. Jones war eine der ganz großen Stimmen des traditionellen Soul, die erst in ihren 40ern/50ern den Erfolg hatte, der ihr zustand. 
Wir hatten die Ehre, diese kleine, große Frau - deren energiegeladene, stundenlange Konzerte zu Recht geradezu legendär waren - 2014 bei "Inas Nacht" zu begrüßen. Zusammen mit ihren "Dap Kings", die u.a. auch Amy Winehouse auf ihrem Weg zum Weltruhm begleiteten. Hier nochmal Sharon Jones &amp; The Dap Kings. Danke, Sharon.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67594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- 2016-10-30 09:00:00</a:t>
                      </a:r>
                      <a:r>
                        <a:rPr kumimoji="0" lang="de-DE" sz="1000" b="0" i="0" u="none" strike="noStrike" kern="1200" cap="none" spc="0" normalizeH="0" baseline="0" noProof="0">
                          <a:ln>
                            <a:noFill/>
                          </a:ln>
                          <a:solidFill>
                            <a:prstClr val="black"/>
                          </a:solidFill>
                          <a:effectLst/>
                          <a:uLnTx/>
                          <a:uFillTx/>
                          <a:latin typeface="+mn-lt"/>
                          <a:ea typeface="+mn-ea"/>
                          <a:cs typeface="+mn-cs"/>
                        </a:rPr>
                        <a:t>
Kurzes Musikperlchen aus der gestrigen Sendung: Lewis &amp; Leigh mit "There is a light"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29797132"/>
                  </a:ext>
                </a:extLst>
              </a:tr>
            </a:tbl>
          </a:graphicData>
        </a:graphic>
      </p:graphicFrame>
      <p:sp>
        <p:nvSpPr>
          <p:cNvPr id="4" name="Text Placeholder 3">
            <a:extLst>
              <a:ext uri="{FF2B5EF4-FFF2-40B4-BE49-F238E27FC236}">
                <a16:creationId xmlns:a16="http://schemas.microsoft.com/office/drawing/2014/main" id="{DA81B64F-7D5E-4FB4-AF96-6DBD1ABB3510}"/>
              </a:ext>
            </a:extLst>
          </p:cNvPr>
          <p:cNvSpPr>
            <a:spLocks noGrp="1"/>
          </p:cNvSpPr>
          <p:nvPr>
            <p:ph type="body" sz="quarter" idx="14"/>
          </p:nvPr>
        </p:nvSpPr>
        <p:spPr/>
        <p:txBody>
          <a:bodyPr/>
          <a:lstStyle/>
          <a:p>
            <a:r>
              <a:rPr lang="en-US"/>
              <a:t>01.06.2016 - 30.06.2017</a:t>
            </a:r>
          </a:p>
        </p:txBody>
      </p:sp>
    </p:spTree>
    <p:extLst>
      <p:ext uri="{BB962C8B-B14F-4D97-AF65-F5344CB8AC3E}">
        <p14:creationId xmlns:p14="http://schemas.microsoft.com/office/powerpoint/2010/main" val="27589749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14E0-1509-407A-9D7D-C358E5329855}"/>
              </a:ext>
            </a:extLst>
          </p:cNvPr>
          <p:cNvSpPr>
            <a:spLocks noGrp="1"/>
          </p:cNvSpPr>
          <p:nvPr>
            <p:ph type="title"/>
          </p:nvPr>
        </p:nvSpPr>
        <p:spPr/>
        <p:txBody>
          <a:bodyPr/>
          <a:lstStyle/>
          <a:p>
            <a:r>
              <a:rPr lang="de-DE"/>
              <a:t>Eigene Posts - I-Rate Aktive Nutzer-Flop - Export - 1 of 2</a:t>
            </a:r>
            <a:endParaRPr lang="en-US"/>
          </a:p>
        </p:txBody>
      </p:sp>
      <p:graphicFrame>
        <p:nvGraphicFramePr>
          <p:cNvPr id="5" name="Table Placeholder 4">
            <a:extLst>
              <a:ext uri="{FF2B5EF4-FFF2-40B4-BE49-F238E27FC236}">
                <a16:creationId xmlns:a16="http://schemas.microsoft.com/office/drawing/2014/main" id="{7F4705DE-3E0C-4128-BF5B-0F71EAF2220E}"/>
              </a:ext>
            </a:extLst>
          </p:cNvPr>
          <p:cNvGraphicFramePr>
            <a:graphicFrameLocks noGrp="1"/>
          </p:cNvGraphicFramePr>
          <p:nvPr>
            <p:ph type="tbl" sz="quarter" idx="13"/>
            <p:extLst>
              <p:ext uri="{D42A27DB-BD31-4B8C-83A1-F6EECF244321}">
                <p14:modId xmlns:p14="http://schemas.microsoft.com/office/powerpoint/2010/main" val="4270729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84830521"/>
                    </a:ext>
                  </a:extLst>
                </a:gridCol>
                <a:gridCol w="1234440">
                  <a:extLst>
                    <a:ext uri="{9D8B030D-6E8A-4147-A177-3AD203B41FA5}">
                      <a16:colId xmlns:a16="http://schemas.microsoft.com/office/drawing/2014/main" val="2150381719"/>
                    </a:ext>
                  </a:extLst>
                </a:gridCol>
                <a:gridCol w="1234440">
                  <a:extLst>
                    <a:ext uri="{9D8B030D-6E8A-4147-A177-3AD203B41FA5}">
                      <a16:colId xmlns:a16="http://schemas.microsoft.com/office/drawing/2014/main" val="4250622917"/>
                    </a:ext>
                  </a:extLst>
                </a:gridCol>
                <a:gridCol w="1234440">
                  <a:extLst>
                    <a:ext uri="{9D8B030D-6E8A-4147-A177-3AD203B41FA5}">
                      <a16:colId xmlns:a16="http://schemas.microsoft.com/office/drawing/2014/main" val="705469770"/>
                    </a:ext>
                  </a:extLst>
                </a:gridCol>
                <a:gridCol w="822960">
                  <a:extLst>
                    <a:ext uri="{9D8B030D-6E8A-4147-A177-3AD203B41FA5}">
                      <a16:colId xmlns:a16="http://schemas.microsoft.com/office/drawing/2014/main" val="2211960748"/>
                    </a:ext>
                  </a:extLst>
                </a:gridCol>
                <a:gridCol w="411480">
                  <a:extLst>
                    <a:ext uri="{9D8B030D-6E8A-4147-A177-3AD203B41FA5}">
                      <a16:colId xmlns:a16="http://schemas.microsoft.com/office/drawing/2014/main" val="4195854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984010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- 2016-11-14 23:02:38</a:t>
                      </a:r>
                      <a:r>
                        <a:rPr kumimoji="0" lang="de-DE" sz="1000" b="0" i="0" u="none" strike="noStrike" kern="1200" cap="none" spc="0" normalizeH="0" baseline="0" noProof="0">
                          <a:ln>
                            <a:noFill/>
                          </a:ln>
                          <a:solidFill>
                            <a:prstClr val="black"/>
                          </a:solidFill>
                          <a:effectLst/>
                          <a:uLnTx/>
                          <a:uFillTx/>
                          <a:latin typeface="+mn-lt"/>
                          <a:ea typeface="+mn-ea"/>
                          <a:cs typeface="+mn-cs"/>
                        </a:rPr>
                        <a:t>
Inas Nacht  Folge 10/2016
Mit: Volker Lechtenbrink, Thomas Anders, Ina Müller &amp; Von Wegen Lisbeth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4043791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- 2017-02-02 22:45:01</a:t>
                      </a:r>
                      <a:r>
                        <a:rPr kumimoji="0" lang="de-DE" sz="1000" b="0" i="0" u="none" strike="noStrike" kern="1200" cap="none" spc="0" normalizeH="0" baseline="0" noProof="0">
                          <a:ln>
                            <a:noFill/>
                          </a:ln>
                          <a:solidFill>
                            <a:prstClr val="black"/>
                          </a:solidFill>
                          <a:effectLst/>
                          <a:uLnTx/>
                          <a:uFillTx/>
                          <a:latin typeface="+mn-lt"/>
                          <a:ea typeface="+mn-ea"/>
                          <a:cs typeface="+mn-cs"/>
                        </a:rPr>
                        <a:t>
Gleich, 23:30, ARD, direkt nach den Extra 3-Satirekollegen: Annette Frier und der unvergessene Hellmuth Karasek bei "Inas Nacht". Weitere Folge der aktuellen ARD-Reihe "Das Beste aus 10 Jahren Inas Nacht".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718847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- 2017-04-07 13:30:00</a:t>
                      </a:r>
                      <a:r>
                        <a:rPr kumimoji="0" lang="de-DE" sz="1000" b="0" i="0" u="none" strike="noStrike" kern="1200" cap="none" spc="0" normalizeH="0" baseline="0" noProof="0">
                          <a:ln>
                            <a:noFill/>
                          </a:ln>
                          <a:solidFill>
                            <a:prstClr val="black"/>
                          </a:solidFill>
                          <a:effectLst/>
                          <a:uLnTx/>
                          <a:uFillTx/>
                          <a:latin typeface="+mn-lt"/>
                          <a:ea typeface="+mn-ea"/>
                          <a:cs typeface="+mn-cs"/>
                        </a:rPr>
                        <a:t>
Heute, Freitagabend, NDR Fernsehen, 24 Uhr, gleich nach der NDR Talk Show: nächste Folge der 2016er "Inas Nacht"-Staffel!
Schauspieler und Sänger Volker Lechtenbrink erzählt von Nadja Tillers Busen, Musiker Thomas Anders von ihn für eine Frau haltenden Hotelpagen. Tja. 
Ausnahmsweise singt Ina auch mal selbst solo. Und begrüßt Von Wegen Lisbeth.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66935178"/>
                  </a:ext>
                </a:extLst>
              </a:tr>
            </a:tbl>
          </a:graphicData>
        </a:graphic>
      </p:graphicFrame>
      <p:sp>
        <p:nvSpPr>
          <p:cNvPr id="4" name="Text Placeholder 3">
            <a:extLst>
              <a:ext uri="{FF2B5EF4-FFF2-40B4-BE49-F238E27FC236}">
                <a16:creationId xmlns:a16="http://schemas.microsoft.com/office/drawing/2014/main" id="{2E4AFB08-52B0-4715-B729-1F21CBA8860E}"/>
              </a:ext>
            </a:extLst>
          </p:cNvPr>
          <p:cNvSpPr>
            <a:spLocks noGrp="1"/>
          </p:cNvSpPr>
          <p:nvPr>
            <p:ph type="body" sz="quarter" idx="14"/>
          </p:nvPr>
        </p:nvSpPr>
        <p:spPr/>
        <p:txBody>
          <a:bodyPr/>
          <a:lstStyle/>
          <a:p>
            <a:r>
              <a:rPr lang="en-US"/>
              <a:t>01.06.2016 - 30.06.2017</a:t>
            </a:r>
          </a:p>
        </p:txBody>
      </p:sp>
    </p:spTree>
    <p:extLst>
      <p:ext uri="{BB962C8B-B14F-4D97-AF65-F5344CB8AC3E}">
        <p14:creationId xmlns:p14="http://schemas.microsoft.com/office/powerpoint/2010/main" val="39675491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0F860-E289-4A94-A346-D6B6398A0FE6}"/>
              </a:ext>
            </a:extLst>
          </p:cNvPr>
          <p:cNvSpPr>
            <a:spLocks noGrp="1"/>
          </p:cNvSpPr>
          <p:nvPr>
            <p:ph type="title"/>
          </p:nvPr>
        </p:nvSpPr>
        <p:spPr/>
        <p:txBody>
          <a:bodyPr/>
          <a:lstStyle/>
          <a:p>
            <a:r>
              <a:rPr lang="de-DE"/>
              <a:t>Eigene Posts - I-Rate Aktive Nutzer-Flop - Export - 2 of 2</a:t>
            </a:r>
            <a:endParaRPr lang="en-US"/>
          </a:p>
        </p:txBody>
      </p:sp>
      <p:graphicFrame>
        <p:nvGraphicFramePr>
          <p:cNvPr id="5" name="Table Placeholder 4">
            <a:extLst>
              <a:ext uri="{FF2B5EF4-FFF2-40B4-BE49-F238E27FC236}">
                <a16:creationId xmlns:a16="http://schemas.microsoft.com/office/drawing/2014/main" id="{691AF367-A5F2-457C-9965-6DCE38899CE4}"/>
              </a:ext>
            </a:extLst>
          </p:cNvPr>
          <p:cNvGraphicFramePr>
            <a:graphicFrameLocks noGrp="1"/>
          </p:cNvGraphicFramePr>
          <p:nvPr>
            <p:ph type="tbl" sz="quarter" idx="13"/>
            <p:extLst>
              <p:ext uri="{D42A27DB-BD31-4B8C-83A1-F6EECF244321}">
                <p14:modId xmlns:p14="http://schemas.microsoft.com/office/powerpoint/2010/main" val="84527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32517414"/>
                    </a:ext>
                  </a:extLst>
                </a:gridCol>
                <a:gridCol w="1234440">
                  <a:extLst>
                    <a:ext uri="{9D8B030D-6E8A-4147-A177-3AD203B41FA5}">
                      <a16:colId xmlns:a16="http://schemas.microsoft.com/office/drawing/2014/main" val="4267330084"/>
                    </a:ext>
                  </a:extLst>
                </a:gridCol>
                <a:gridCol w="1234440">
                  <a:extLst>
                    <a:ext uri="{9D8B030D-6E8A-4147-A177-3AD203B41FA5}">
                      <a16:colId xmlns:a16="http://schemas.microsoft.com/office/drawing/2014/main" val="4051457618"/>
                    </a:ext>
                  </a:extLst>
                </a:gridCol>
                <a:gridCol w="1234440">
                  <a:extLst>
                    <a:ext uri="{9D8B030D-6E8A-4147-A177-3AD203B41FA5}">
                      <a16:colId xmlns:a16="http://schemas.microsoft.com/office/drawing/2014/main" val="4000283507"/>
                    </a:ext>
                  </a:extLst>
                </a:gridCol>
                <a:gridCol w="822960">
                  <a:extLst>
                    <a:ext uri="{9D8B030D-6E8A-4147-A177-3AD203B41FA5}">
                      <a16:colId xmlns:a16="http://schemas.microsoft.com/office/drawing/2014/main" val="882384250"/>
                    </a:ext>
                  </a:extLst>
                </a:gridCol>
                <a:gridCol w="411480">
                  <a:extLst>
                    <a:ext uri="{9D8B030D-6E8A-4147-A177-3AD203B41FA5}">
                      <a16:colId xmlns:a16="http://schemas.microsoft.com/office/drawing/2014/main" val="705813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4206871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INAS NACHT - 2017-02-24 13:30:00</a:t>
                      </a:r>
                      <a:r>
                        <a:rPr kumimoji="0" lang="en-US" sz="1000" b="0" i="0" u="none" strike="noStrike" kern="1200" cap="none" spc="0" normalizeH="0" baseline="0" noProof="0">
                          <a:ln>
                            <a:noFill/>
                          </a:ln>
                          <a:solidFill>
                            <a:prstClr val="black"/>
                          </a:solidFill>
                          <a:effectLst/>
                          <a:uLnTx/>
                          <a:uFillTx/>
                          <a:latin typeface="+mn-lt"/>
                          <a:ea typeface="+mn-ea"/>
                          <a:cs typeface="+mn-cs"/>
                        </a:rPr>
                        <a:t>
Heute, Freitagabend, NDR Fernsehen, 23.55 Uhr: "Inas Nacht" mit Tatort und "Weißensee"-Star Jörg Hartmann und dem Autor Jan Weiler. Auch dabei: Peter Alexanders Badehose!
Musik: Michael Kiwanuka und Alice Phoebe Lou. Freut uns, wenn Ihr dabei seid.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687901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- 2017-03-17 11:44:01</a:t>
                      </a:r>
                      <a:r>
                        <a:rPr kumimoji="0" lang="de-DE" sz="1000" b="0" i="0" u="none" strike="noStrike" kern="1200" cap="none" spc="0" normalizeH="0" baseline="0" noProof="0">
                          <a:ln>
                            <a:noFill/>
                          </a:ln>
                          <a:solidFill>
                            <a:prstClr val="black"/>
                          </a:solidFill>
                          <a:effectLst/>
                          <a:uLnTx/>
                          <a:uFillTx/>
                          <a:latin typeface="+mn-lt"/>
                          <a:ea typeface="+mn-ea"/>
                          <a:cs typeface="+mn-cs"/>
                        </a:rPr>
                        <a:t>
Im NDR Fernsehen, heute, Freitagnacht auf Samstag, 0:45 Uhr, also Nachtschwärmer welcome: "Inas Nacht". 
Wegen der späten Zeit nicht wie sonst im NDR eine Folge der 2016er-Staffel. Sondern gleich nach Bettina und Bommes weiter mit einer starken Folge mit unserer Freundin Bettina Tietjen (und z.B. ihrer speziellen Peter Maffay-Geschichte...). Und Punkrockstar HEINO wird dem Ina Müller-Härtetest unterzogen!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389689346"/>
                  </a:ext>
                </a:extLst>
              </a:tr>
            </a:tbl>
          </a:graphicData>
        </a:graphic>
      </p:graphicFrame>
      <p:sp>
        <p:nvSpPr>
          <p:cNvPr id="4" name="Text Placeholder 3">
            <a:extLst>
              <a:ext uri="{FF2B5EF4-FFF2-40B4-BE49-F238E27FC236}">
                <a16:creationId xmlns:a16="http://schemas.microsoft.com/office/drawing/2014/main" id="{CA4D5404-0F91-4ACA-A073-266F6E8AC981}"/>
              </a:ext>
            </a:extLst>
          </p:cNvPr>
          <p:cNvSpPr>
            <a:spLocks noGrp="1"/>
          </p:cNvSpPr>
          <p:nvPr>
            <p:ph type="body" sz="quarter" idx="14"/>
          </p:nvPr>
        </p:nvSpPr>
        <p:spPr/>
        <p:txBody>
          <a:bodyPr/>
          <a:lstStyle/>
          <a:p>
            <a:r>
              <a:rPr lang="en-US"/>
              <a:t>01.06.2016 - 30.06.2017</a:t>
            </a:r>
          </a:p>
        </p:txBody>
      </p:sp>
    </p:spTree>
    <p:extLst>
      <p:ext uri="{BB962C8B-B14F-4D97-AF65-F5344CB8AC3E}">
        <p14:creationId xmlns:p14="http://schemas.microsoft.com/office/powerpoint/2010/main" val="42933713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20AD7-8EE3-412B-8407-A3EAF55FC046}"/>
              </a:ext>
            </a:extLst>
          </p:cNvPr>
          <p:cNvSpPr>
            <a:spLocks noGrp="1"/>
          </p:cNvSpPr>
          <p:nvPr>
            <p:ph type="title"/>
          </p:nvPr>
        </p:nvSpPr>
        <p:spPr/>
        <p:txBody>
          <a:bodyPr/>
          <a:lstStyle/>
          <a:p>
            <a:r>
              <a:rPr lang="en-US"/>
              <a:t> - 1 of 2</a:t>
            </a:r>
          </a:p>
        </p:txBody>
      </p:sp>
      <p:graphicFrame>
        <p:nvGraphicFramePr>
          <p:cNvPr id="5" name="Table Placeholder 4">
            <a:extLst>
              <a:ext uri="{FF2B5EF4-FFF2-40B4-BE49-F238E27FC236}">
                <a16:creationId xmlns:a16="http://schemas.microsoft.com/office/drawing/2014/main" id="{5A11FC2F-3540-4B5B-AC90-7E4605AC89A6}"/>
              </a:ext>
            </a:extLst>
          </p:cNvPr>
          <p:cNvGraphicFramePr>
            <a:graphicFrameLocks noGrp="1"/>
          </p:cNvGraphicFramePr>
          <p:nvPr>
            <p:ph type="tbl" sz="quarter" idx="13"/>
            <p:extLst>
              <p:ext uri="{D42A27DB-BD31-4B8C-83A1-F6EECF244321}">
                <p14:modId xmlns:p14="http://schemas.microsoft.com/office/powerpoint/2010/main" val="525660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40293681"/>
                    </a:ext>
                  </a:extLst>
                </a:gridCol>
                <a:gridCol w="822960">
                  <a:extLst>
                    <a:ext uri="{9D8B030D-6E8A-4147-A177-3AD203B41FA5}">
                      <a16:colId xmlns:a16="http://schemas.microsoft.com/office/drawing/2014/main" val="591721023"/>
                    </a:ext>
                  </a:extLst>
                </a:gridCol>
                <a:gridCol w="822960">
                  <a:extLst>
                    <a:ext uri="{9D8B030D-6E8A-4147-A177-3AD203B41FA5}">
                      <a16:colId xmlns:a16="http://schemas.microsoft.com/office/drawing/2014/main" val="3504570927"/>
                    </a:ext>
                  </a:extLst>
                </a:gridCol>
                <a:gridCol w="822960">
                  <a:extLst>
                    <a:ext uri="{9D8B030D-6E8A-4147-A177-3AD203B41FA5}">
                      <a16:colId xmlns:a16="http://schemas.microsoft.com/office/drawing/2014/main" val="304826883"/>
                    </a:ext>
                  </a:extLst>
                </a:gridCol>
                <a:gridCol w="822960">
                  <a:extLst>
                    <a:ext uri="{9D8B030D-6E8A-4147-A177-3AD203B41FA5}">
                      <a16:colId xmlns:a16="http://schemas.microsoft.com/office/drawing/2014/main" val="2897776534"/>
                    </a:ext>
                  </a:extLst>
                </a:gridCol>
                <a:gridCol w="822960">
                  <a:extLst>
                    <a:ext uri="{9D8B030D-6E8A-4147-A177-3AD203B41FA5}">
                      <a16:colId xmlns:a16="http://schemas.microsoft.com/office/drawing/2014/main" val="879900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164887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- 2016-11-14 17:00:00</a:t>
                      </a:r>
                      <a:r>
                        <a:rPr kumimoji="0" lang="de-DE" sz="1000" b="0" i="0" u="none" strike="noStrike" kern="1200" cap="none" spc="0" normalizeH="0" baseline="0" noProof="0">
                          <a:ln>
                            <a:noFill/>
                          </a:ln>
                          <a:solidFill>
                            <a:prstClr val="black"/>
                          </a:solidFill>
                          <a:effectLst/>
                          <a:uLnTx/>
                          <a:uFillTx/>
                          <a:latin typeface="+mn-lt"/>
                          <a:ea typeface="+mn-ea"/>
                          <a:cs typeface="+mn-cs"/>
                        </a:rPr>
                        <a:t>
Scheint gefallen zu haben: Hier nochmal der Auftritt von Gregory Porter bei "Inas Nacht", mit Duettparts von Ina. Song "Don´t be a Fool" von Porters' Album "Take me to the Alley", auch dort ein Duett.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16081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- 2016-10-18 12:30:00</a:t>
                      </a:r>
                      <a:r>
                        <a:rPr kumimoji="0" lang="de-DE" sz="1000" b="0" i="0" u="none" strike="noStrike" kern="1200" cap="none" spc="0" normalizeH="0" baseline="0" noProof="0">
                          <a:ln>
                            <a:noFill/>
                          </a:ln>
                          <a:solidFill>
                            <a:prstClr val="black"/>
                          </a:solidFill>
                          <a:effectLst/>
                          <a:uLnTx/>
                          <a:uFillTx/>
                          <a:latin typeface="+mn-lt"/>
                          <a:ea typeface="+mn-ea"/>
                          <a:cs typeface="+mn-cs"/>
                        </a:rPr>
                        <a:t>
Kleine musikalische Vorschau: Dieser Herr hatte vor einigen Wochen bei "Inas Nacht" seine erste TV-Aufzeichnung in Deutschland - nun ist er mit "Human" plötzlich Nummer 1 der Single-Charts in Deutschland/Österreich/Schweiz. Oh! 
Rag'n'Bone Man, sehr guter Mann, der etwas Blues und Soul in die Popmusik bringt. Seht Ihr bald bei uns gleich mit zwei Songs.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94557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- 2017-06-18 10:00:00</a:t>
                      </a:r>
                      <a:r>
                        <a:rPr kumimoji="0" lang="de-DE" sz="1000" b="0" i="0" u="none" strike="noStrike" kern="1200" cap="none" spc="0" normalizeH="0" baseline="0" noProof="0">
                          <a:ln>
                            <a:noFill/>
                          </a:ln>
                          <a:solidFill>
                            <a:prstClr val="black"/>
                          </a:solidFill>
                          <a:effectLst/>
                          <a:uLnTx/>
                          <a:uFillTx/>
                          <a:latin typeface="+mn-lt"/>
                          <a:ea typeface="+mn-ea"/>
                          <a:cs typeface="+mn-cs"/>
                        </a:rPr>
                        <a:t>
Hier nochmal der Die Toten Hosen-Auftritt mit "Unter den Wolken" und dem spektakulären Shanties-Fenster-Dive von Campino... Geht in die "Inas Nacht"-Annalen ein.
Shanties alle wohlauf und bisschen stolz - kann nicht jeder sagen, dass Campino schon mal in einen reingehüpft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84985463"/>
                  </a:ext>
                </a:extLst>
              </a:tr>
            </a:tbl>
          </a:graphicData>
        </a:graphic>
      </p:graphicFrame>
      <p:sp>
        <p:nvSpPr>
          <p:cNvPr id="4" name="Text Placeholder 3">
            <a:extLst>
              <a:ext uri="{FF2B5EF4-FFF2-40B4-BE49-F238E27FC236}">
                <a16:creationId xmlns:a16="http://schemas.microsoft.com/office/drawing/2014/main" id="{55E2CE90-98E2-42FC-9281-DD75AB87BB5C}"/>
              </a:ext>
            </a:extLst>
          </p:cNvPr>
          <p:cNvSpPr>
            <a:spLocks noGrp="1"/>
          </p:cNvSpPr>
          <p:nvPr>
            <p:ph type="body" sz="quarter" idx="14"/>
          </p:nvPr>
        </p:nvSpPr>
        <p:spPr/>
        <p:txBody>
          <a:bodyPr/>
          <a:lstStyle/>
          <a:p>
            <a:r>
              <a:rPr lang="en-US"/>
              <a:t>01.06.2016 - 30.06.2017</a:t>
            </a:r>
          </a:p>
        </p:txBody>
      </p:sp>
    </p:spTree>
    <p:extLst>
      <p:ext uri="{BB962C8B-B14F-4D97-AF65-F5344CB8AC3E}">
        <p14:creationId xmlns:p14="http://schemas.microsoft.com/office/powerpoint/2010/main" val="7244255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76EAF-F386-44CE-99C3-E04DEE0613B7}"/>
              </a:ext>
            </a:extLst>
          </p:cNvPr>
          <p:cNvSpPr>
            <a:spLocks noGrp="1"/>
          </p:cNvSpPr>
          <p:nvPr>
            <p:ph type="title"/>
          </p:nvPr>
        </p:nvSpPr>
        <p:spPr/>
        <p:txBody>
          <a:bodyPr/>
          <a:lstStyle/>
          <a:p>
            <a:r>
              <a:rPr lang="en-US"/>
              <a:t> - 2 of 2</a:t>
            </a:r>
          </a:p>
        </p:txBody>
      </p:sp>
      <p:graphicFrame>
        <p:nvGraphicFramePr>
          <p:cNvPr id="5" name="Table Placeholder 4">
            <a:extLst>
              <a:ext uri="{FF2B5EF4-FFF2-40B4-BE49-F238E27FC236}">
                <a16:creationId xmlns:a16="http://schemas.microsoft.com/office/drawing/2014/main" id="{202D91D5-F7BF-48C0-99CA-55A13B9B78D4}"/>
              </a:ext>
            </a:extLst>
          </p:cNvPr>
          <p:cNvGraphicFramePr>
            <a:graphicFrameLocks noGrp="1"/>
          </p:cNvGraphicFramePr>
          <p:nvPr>
            <p:ph type="tbl" sz="quarter" idx="13"/>
            <p:extLst>
              <p:ext uri="{D42A27DB-BD31-4B8C-83A1-F6EECF244321}">
                <p14:modId xmlns:p14="http://schemas.microsoft.com/office/powerpoint/2010/main" val="3586379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56501238"/>
                    </a:ext>
                  </a:extLst>
                </a:gridCol>
                <a:gridCol w="822960">
                  <a:extLst>
                    <a:ext uri="{9D8B030D-6E8A-4147-A177-3AD203B41FA5}">
                      <a16:colId xmlns:a16="http://schemas.microsoft.com/office/drawing/2014/main" val="2024439279"/>
                    </a:ext>
                  </a:extLst>
                </a:gridCol>
                <a:gridCol w="822960">
                  <a:extLst>
                    <a:ext uri="{9D8B030D-6E8A-4147-A177-3AD203B41FA5}">
                      <a16:colId xmlns:a16="http://schemas.microsoft.com/office/drawing/2014/main" val="3844021173"/>
                    </a:ext>
                  </a:extLst>
                </a:gridCol>
                <a:gridCol w="822960">
                  <a:extLst>
                    <a:ext uri="{9D8B030D-6E8A-4147-A177-3AD203B41FA5}">
                      <a16:colId xmlns:a16="http://schemas.microsoft.com/office/drawing/2014/main" val="1096835459"/>
                    </a:ext>
                  </a:extLst>
                </a:gridCol>
                <a:gridCol w="822960">
                  <a:extLst>
                    <a:ext uri="{9D8B030D-6E8A-4147-A177-3AD203B41FA5}">
                      <a16:colId xmlns:a16="http://schemas.microsoft.com/office/drawing/2014/main" val="1360208349"/>
                    </a:ext>
                  </a:extLst>
                </a:gridCol>
                <a:gridCol w="822960">
                  <a:extLst>
                    <a:ext uri="{9D8B030D-6E8A-4147-A177-3AD203B41FA5}">
                      <a16:colId xmlns:a16="http://schemas.microsoft.com/office/drawing/2014/main" val="1014179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024101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- 2016-10-29 15:00:00</a:t>
                      </a:r>
                      <a:r>
                        <a:rPr kumimoji="0" lang="de-DE" sz="1000" b="0" i="0" u="none" strike="noStrike" kern="1200" cap="none" spc="0" normalizeH="0" baseline="0" noProof="0">
                          <a:ln>
                            <a:noFill/>
                          </a:ln>
                          <a:solidFill>
                            <a:prstClr val="black"/>
                          </a:solidFill>
                          <a:effectLst/>
                          <a:uLnTx/>
                          <a:uFillTx/>
                          <a:latin typeface="+mn-lt"/>
                          <a:ea typeface="+mn-ea"/>
                          <a:cs typeface="+mn-cs"/>
                        </a:rPr>
                        <a:t>
Kretsche teilt aus... siehe unten... heute, Samstag, ab 23.40 Uhr, ARD (nach Inas Besuch bei Verstehen Sie Spaß?"/ARD): Erste Folge der neuen Inas Nacht-Staffel! 
Mit Ex-Nationaltorwart und Wrestler Tim Wiese, Ex-Handballstar und Sportmanager Stefan Kretzschmar und Ina.
Musik von Lewis &amp; Leigh, Faber und Isolation Berlin.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86587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- 2016-12-23 13:00:00</a:t>
                      </a:r>
                      <a:r>
                        <a:rPr kumimoji="0" lang="de-DE" sz="1000" b="0" i="0" u="none" strike="noStrike" kern="1200" cap="none" spc="0" normalizeH="0" baseline="0" noProof="0">
                          <a:ln>
                            <a:noFill/>
                          </a:ln>
                          <a:solidFill>
                            <a:prstClr val="black"/>
                          </a:solidFill>
                          <a:effectLst/>
                          <a:uLnTx/>
                          <a:uFillTx/>
                          <a:latin typeface="+mn-lt"/>
                          <a:ea typeface="+mn-ea"/>
                          <a:cs typeface="+mn-cs"/>
                        </a:rPr>
                        <a:t>
Ihr Lieben, heute Nacht, Freitag/23.12. auf Samstag/24.12, NDR Fernsehen, 0.45 Uhr: Teil 1 von "Inas Nacht - Best of Singen und Sabbeln 2016"!
Die schönsten, wildesten, lustigsten Momente und Songs aus unseren 12 diesjährigen "Inas Nacht"-Folgen. Zum noch mal gucken oder neu entdecken. Wie das hier z.B....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50739731"/>
                  </a:ext>
                </a:extLst>
              </a:tr>
            </a:tbl>
          </a:graphicData>
        </a:graphic>
      </p:graphicFrame>
      <p:sp>
        <p:nvSpPr>
          <p:cNvPr id="4" name="Text Placeholder 3">
            <a:extLst>
              <a:ext uri="{FF2B5EF4-FFF2-40B4-BE49-F238E27FC236}">
                <a16:creationId xmlns:a16="http://schemas.microsoft.com/office/drawing/2014/main" id="{E757350F-3383-4B5B-A9B4-1FE445D57D2D}"/>
              </a:ext>
            </a:extLst>
          </p:cNvPr>
          <p:cNvSpPr>
            <a:spLocks noGrp="1"/>
          </p:cNvSpPr>
          <p:nvPr>
            <p:ph type="body" sz="quarter" idx="14"/>
          </p:nvPr>
        </p:nvSpPr>
        <p:spPr/>
        <p:txBody>
          <a:bodyPr/>
          <a:lstStyle/>
          <a:p>
            <a:r>
              <a:rPr lang="en-US"/>
              <a:t>01.06.2016 - 30.06.2017</a:t>
            </a:r>
          </a:p>
        </p:txBody>
      </p:sp>
    </p:spTree>
    <p:extLst>
      <p:ext uri="{BB962C8B-B14F-4D97-AF65-F5344CB8AC3E}">
        <p14:creationId xmlns:p14="http://schemas.microsoft.com/office/powerpoint/2010/main" val="15892334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19112-5E19-4364-9CF5-A8C6E94661FD}"/>
              </a:ext>
            </a:extLst>
          </p:cNvPr>
          <p:cNvSpPr>
            <a:spLocks noGrp="1"/>
          </p:cNvSpPr>
          <p:nvPr>
            <p:ph type="title"/>
          </p:nvPr>
        </p:nvSpPr>
        <p:spPr/>
        <p:txBody>
          <a:bodyPr/>
          <a:lstStyle/>
          <a:p>
            <a:endParaRPr lang="en-US"/>
          </a:p>
        </p:txBody>
      </p:sp>
      <p:graphicFrame>
        <p:nvGraphicFramePr>
          <p:cNvPr id="5" name="Table Placeholder 4">
            <a:extLst>
              <a:ext uri="{FF2B5EF4-FFF2-40B4-BE49-F238E27FC236}">
                <a16:creationId xmlns:a16="http://schemas.microsoft.com/office/drawing/2014/main" id="{C412AFC3-0248-4641-8FF7-52D1323F7202}"/>
              </a:ext>
            </a:extLst>
          </p:cNvPr>
          <p:cNvGraphicFramePr>
            <a:graphicFrameLocks noGrp="1"/>
          </p:cNvGraphicFramePr>
          <p:nvPr>
            <p:ph type="tbl" sz="quarter" idx="13"/>
            <p:extLst>
              <p:ext uri="{D42A27DB-BD31-4B8C-83A1-F6EECF244321}">
                <p14:modId xmlns:p14="http://schemas.microsoft.com/office/powerpoint/2010/main" val="2379343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458633684"/>
                    </a:ext>
                  </a:extLst>
                </a:gridCol>
                <a:gridCol w="493776">
                  <a:extLst>
                    <a:ext uri="{9D8B030D-6E8A-4147-A177-3AD203B41FA5}">
                      <a16:colId xmlns:a16="http://schemas.microsoft.com/office/drawing/2014/main" val="3831720938"/>
                    </a:ext>
                  </a:extLst>
                </a:gridCol>
                <a:gridCol w="411480">
                  <a:extLst>
                    <a:ext uri="{9D8B030D-6E8A-4147-A177-3AD203B41FA5}">
                      <a16:colId xmlns:a16="http://schemas.microsoft.com/office/drawing/2014/main" val="2010440406"/>
                    </a:ext>
                  </a:extLst>
                </a:gridCol>
                <a:gridCol w="411480">
                  <a:extLst>
                    <a:ext uri="{9D8B030D-6E8A-4147-A177-3AD203B41FA5}">
                      <a16:colId xmlns:a16="http://schemas.microsoft.com/office/drawing/2014/main" val="3938969225"/>
                    </a:ext>
                  </a:extLst>
                </a:gridCol>
                <a:gridCol w="246888">
                  <a:extLst>
                    <a:ext uri="{9D8B030D-6E8A-4147-A177-3AD203B41FA5}">
                      <a16:colId xmlns:a16="http://schemas.microsoft.com/office/drawing/2014/main" val="4189862900"/>
                    </a:ext>
                  </a:extLst>
                </a:gridCol>
                <a:gridCol w="658368">
                  <a:extLst>
                    <a:ext uri="{9D8B030D-6E8A-4147-A177-3AD203B41FA5}">
                      <a16:colId xmlns:a16="http://schemas.microsoft.com/office/drawing/2014/main" val="2493697109"/>
                    </a:ext>
                  </a:extLst>
                </a:gridCol>
                <a:gridCol w="576072">
                  <a:extLst>
                    <a:ext uri="{9D8B030D-6E8A-4147-A177-3AD203B41FA5}">
                      <a16:colId xmlns:a16="http://schemas.microsoft.com/office/drawing/2014/main" val="1274025641"/>
                    </a:ext>
                  </a:extLst>
                </a:gridCol>
                <a:gridCol w="576072">
                  <a:extLst>
                    <a:ext uri="{9D8B030D-6E8A-4147-A177-3AD203B41FA5}">
                      <a16:colId xmlns:a16="http://schemas.microsoft.com/office/drawing/2014/main" val="870268377"/>
                    </a:ext>
                  </a:extLst>
                </a:gridCol>
                <a:gridCol w="411480">
                  <a:extLst>
                    <a:ext uri="{9D8B030D-6E8A-4147-A177-3AD203B41FA5}">
                      <a16:colId xmlns:a16="http://schemas.microsoft.com/office/drawing/2014/main" val="2835595814"/>
                    </a:ext>
                  </a:extLst>
                </a:gridCol>
                <a:gridCol w="658368">
                  <a:extLst>
                    <a:ext uri="{9D8B030D-6E8A-4147-A177-3AD203B41FA5}">
                      <a16:colId xmlns:a16="http://schemas.microsoft.com/office/drawing/2014/main" val="610444689"/>
                    </a:ext>
                  </a:extLst>
                </a:gridCol>
                <a:gridCol w="329184">
                  <a:extLst>
                    <a:ext uri="{9D8B030D-6E8A-4147-A177-3AD203B41FA5}">
                      <a16:colId xmlns:a16="http://schemas.microsoft.com/office/drawing/2014/main" val="2662250323"/>
                    </a:ext>
                  </a:extLst>
                </a:gridCol>
                <a:gridCol w="493776">
                  <a:extLst>
                    <a:ext uri="{9D8B030D-6E8A-4147-A177-3AD203B41FA5}">
                      <a16:colId xmlns:a16="http://schemas.microsoft.com/office/drawing/2014/main" val="953888850"/>
                    </a:ext>
                  </a:extLst>
                </a:gridCol>
                <a:gridCol w="329184">
                  <a:extLst>
                    <a:ext uri="{9D8B030D-6E8A-4147-A177-3AD203B41FA5}">
                      <a16:colId xmlns:a16="http://schemas.microsoft.com/office/drawing/2014/main" val="1886954810"/>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969974844"/>
                  </a:ext>
                </a:extLst>
              </a:tr>
              <a:tr h="370840">
                <a:tc>
                  <a:txBody>
                    <a:bodyPr/>
                    <a:lstStyle/>
                    <a:p>
                      <a:r>
                        <a:rPr lang="en-US" sz="1000"/>
                        <a:t>29.10.2016 15:00:00</a:t>
                      </a:r>
                    </a:p>
                  </a:txBody>
                  <a:tcPr/>
                </a:tc>
                <a:tc>
                  <a:txBody>
                    <a:bodyPr/>
                    <a:lstStyle/>
                    <a:p>
                      <a:r>
                        <a:rPr lang="en-US" sz="1000"/>
                        <a:t>268913</a:t>
                      </a:r>
                    </a:p>
                  </a:txBody>
                  <a:tcPr/>
                </a:tc>
                <a:tc>
                  <a:txBody>
                    <a:bodyPr/>
                    <a:lstStyle/>
                    <a:p>
                      <a:r>
                        <a:rPr lang="en-US" sz="1000"/>
                        <a:t>0</a:t>
                      </a:r>
                    </a:p>
                  </a:txBody>
                  <a:tcPr/>
                </a:tc>
                <a:tc>
                  <a:txBody>
                    <a:bodyPr/>
                    <a:lstStyle/>
                    <a:p>
                      <a:r>
                        <a:rPr lang="en-US" sz="1000"/>
                        <a:t>544334</a:t>
                      </a:r>
                    </a:p>
                  </a:txBody>
                  <a:tcPr/>
                </a:tc>
                <a:tc>
                  <a:txBody>
                    <a:bodyPr/>
                    <a:lstStyle/>
                    <a:p>
                      <a:r>
                        <a:rPr lang="en-US" sz="1000"/>
                        <a:t>00:54</a:t>
                      </a:r>
                    </a:p>
                  </a:txBody>
                  <a:tcPr/>
                </a:tc>
                <a:tc>
                  <a:txBody>
                    <a:bodyPr/>
                    <a:lstStyle/>
                    <a:p>
                      <a:r>
                        <a:rPr lang="en-US" sz="1000"/>
                        <a:t>21%</a:t>
                      </a:r>
                    </a:p>
                  </a:txBody>
                  <a:tcPr/>
                </a:tc>
                <a:tc>
                  <a:txBody>
                    <a:bodyPr/>
                    <a:lstStyle/>
                    <a:p>
                      <a:r>
                        <a:rPr lang="en-US" sz="1000"/>
                        <a:t>0</a:t>
                      </a:r>
                    </a:p>
                  </a:txBody>
                  <a:tcPr/>
                </a:tc>
                <a:tc>
                  <a:txBody>
                    <a:bodyPr/>
                    <a:lstStyle/>
                    <a:p>
                      <a:r>
                        <a:rPr lang="en-US" sz="1000"/>
                        <a:t>262100</a:t>
                      </a:r>
                    </a:p>
                  </a:txBody>
                  <a:tcPr/>
                </a:tc>
                <a:tc>
                  <a:txBody>
                    <a:bodyPr/>
                    <a:lstStyle/>
                    <a:p>
                      <a:r>
                        <a:rPr lang="en-US" sz="1000"/>
                        <a:t>282234</a:t>
                      </a:r>
                    </a:p>
                  </a:txBody>
                  <a:tcPr/>
                </a:tc>
                <a:tc>
                  <a:txBody>
                    <a:bodyPr/>
                    <a:lstStyle/>
                    <a:p>
                      <a:r>
                        <a:rPr lang="en-US" sz="1000"/>
                        <a:t>1709121</a:t>
                      </a:r>
                    </a:p>
                  </a:txBody>
                  <a:tcPr/>
                </a:tc>
                <a:tc>
                  <a:txBody>
                    <a:bodyPr/>
                    <a:lstStyle/>
                    <a:p>
                      <a:r>
                        <a:rPr lang="en-US" sz="1000"/>
                        <a:t>13918</a:t>
                      </a:r>
                    </a:p>
                  </a:txBody>
                  <a:tcPr/>
                </a:tc>
                <a:tc>
                  <a:txBody>
                    <a:bodyPr/>
                    <a:lstStyle/>
                    <a:p>
                      <a:r>
                        <a:rPr lang="en-US" sz="1000"/>
                        <a:t>999</a:t>
                      </a:r>
                    </a:p>
                  </a:txBody>
                  <a:tcPr/>
                </a:tc>
                <a:tc>
                  <a:txBody>
                    <a:bodyPr/>
                    <a:lstStyle/>
                    <a:p>
                      <a:r>
                        <a:rPr lang="en-US" sz="1000"/>
                        <a:t>1717</a:t>
                      </a:r>
                    </a:p>
                  </a:txBody>
                  <a:tcPr/>
                </a:tc>
                <a:extLst>
                  <a:ext uri="{0D108BD9-81ED-4DB2-BD59-A6C34878D82A}">
                    <a16:rowId xmlns:a16="http://schemas.microsoft.com/office/drawing/2014/main" val="4260955391"/>
                  </a:ext>
                </a:extLst>
              </a:tr>
              <a:tr h="370840">
                <a:tc>
                  <a:txBody>
                    <a:bodyPr/>
                    <a:lstStyle/>
                    <a:p>
                      <a:r>
                        <a:rPr lang="en-US" sz="1000"/>
                        <a:t>23.12.2016 13:00:00</a:t>
                      </a:r>
                    </a:p>
                  </a:txBody>
                  <a:tcPr/>
                </a:tc>
                <a:tc>
                  <a:txBody>
                    <a:bodyPr/>
                    <a:lstStyle/>
                    <a:p>
                      <a:r>
                        <a:rPr lang="en-US" sz="1000"/>
                        <a:t>171692</a:t>
                      </a:r>
                    </a:p>
                  </a:txBody>
                  <a:tcPr/>
                </a:tc>
                <a:tc>
                  <a:txBody>
                    <a:bodyPr/>
                    <a:lstStyle/>
                    <a:p>
                      <a:r>
                        <a:rPr lang="en-US" sz="1000"/>
                        <a:t>0</a:t>
                      </a:r>
                    </a:p>
                  </a:txBody>
                  <a:tcPr/>
                </a:tc>
                <a:tc>
                  <a:txBody>
                    <a:bodyPr/>
                    <a:lstStyle/>
                    <a:p>
                      <a:r>
                        <a:rPr lang="en-US" sz="1000"/>
                        <a:t>382173</a:t>
                      </a:r>
                    </a:p>
                  </a:txBody>
                  <a:tcPr/>
                </a:tc>
                <a:tc>
                  <a:txBody>
                    <a:bodyPr/>
                    <a:lstStyle/>
                    <a:p>
                      <a:r>
                        <a:rPr lang="en-US" sz="1000"/>
                        <a:t>00:54</a:t>
                      </a:r>
                    </a:p>
                  </a:txBody>
                  <a:tcPr/>
                </a:tc>
                <a:tc>
                  <a:txBody>
                    <a:bodyPr/>
                    <a:lstStyle/>
                    <a:p>
                      <a:r>
                        <a:rPr lang="en-US" sz="1000"/>
                        <a:t>18%</a:t>
                      </a:r>
                    </a:p>
                  </a:txBody>
                  <a:tcPr/>
                </a:tc>
                <a:tc>
                  <a:txBody>
                    <a:bodyPr/>
                    <a:lstStyle/>
                    <a:p>
                      <a:r>
                        <a:rPr lang="en-US" sz="1000"/>
                        <a:t>0</a:t>
                      </a:r>
                    </a:p>
                  </a:txBody>
                  <a:tcPr/>
                </a:tc>
                <a:tc>
                  <a:txBody>
                    <a:bodyPr/>
                    <a:lstStyle/>
                    <a:p>
                      <a:r>
                        <a:rPr lang="en-US" sz="1000"/>
                        <a:t>182069</a:t>
                      </a:r>
                    </a:p>
                  </a:txBody>
                  <a:tcPr/>
                </a:tc>
                <a:tc>
                  <a:txBody>
                    <a:bodyPr/>
                    <a:lstStyle/>
                    <a:p>
                      <a:r>
                        <a:rPr lang="en-US" sz="1000"/>
                        <a:t>200104</a:t>
                      </a:r>
                    </a:p>
                  </a:txBody>
                  <a:tcPr/>
                </a:tc>
                <a:tc>
                  <a:txBody>
                    <a:bodyPr/>
                    <a:lstStyle/>
                    <a:p>
                      <a:r>
                        <a:rPr lang="en-US" sz="1000"/>
                        <a:t>1392738</a:t>
                      </a:r>
                    </a:p>
                  </a:txBody>
                  <a:tcPr/>
                </a:tc>
                <a:tc>
                  <a:txBody>
                    <a:bodyPr/>
                    <a:lstStyle/>
                    <a:p>
                      <a:r>
                        <a:rPr lang="en-US" sz="1000"/>
                        <a:t>10203</a:t>
                      </a:r>
                    </a:p>
                  </a:txBody>
                  <a:tcPr/>
                </a:tc>
                <a:tc>
                  <a:txBody>
                    <a:bodyPr/>
                    <a:lstStyle/>
                    <a:p>
                      <a:r>
                        <a:rPr lang="en-US" sz="1000"/>
                        <a:t>968</a:t>
                      </a:r>
                    </a:p>
                  </a:txBody>
                  <a:tcPr/>
                </a:tc>
                <a:tc>
                  <a:txBody>
                    <a:bodyPr/>
                    <a:lstStyle/>
                    <a:p>
                      <a:r>
                        <a:rPr lang="en-US" sz="1000"/>
                        <a:t>2421</a:t>
                      </a:r>
                    </a:p>
                  </a:txBody>
                  <a:tcPr/>
                </a:tc>
                <a:extLst>
                  <a:ext uri="{0D108BD9-81ED-4DB2-BD59-A6C34878D82A}">
                    <a16:rowId xmlns:a16="http://schemas.microsoft.com/office/drawing/2014/main" val="93142638"/>
                  </a:ext>
                </a:extLst>
              </a:tr>
              <a:tr h="370840">
                <a:tc>
                  <a:txBody>
                    <a:bodyPr/>
                    <a:lstStyle/>
                    <a:p>
                      <a:r>
                        <a:rPr lang="en-US" sz="1000"/>
                        <a:t>18.06.2017 10:00:00</a:t>
                      </a:r>
                    </a:p>
                  </a:txBody>
                  <a:tcPr/>
                </a:tc>
                <a:tc>
                  <a:txBody>
                    <a:bodyPr/>
                    <a:lstStyle/>
                    <a:p>
                      <a:r>
                        <a:rPr lang="en-US" sz="1000"/>
                        <a:t>153916</a:t>
                      </a:r>
                    </a:p>
                  </a:txBody>
                  <a:tcPr/>
                </a:tc>
                <a:tc>
                  <a:txBody>
                    <a:bodyPr/>
                    <a:lstStyle/>
                    <a:p>
                      <a:r>
                        <a:rPr lang="en-US" sz="1000"/>
                        <a:t>0</a:t>
                      </a:r>
                    </a:p>
                  </a:txBody>
                  <a:tcPr/>
                </a:tc>
                <a:tc>
                  <a:txBody>
                    <a:bodyPr/>
                    <a:lstStyle/>
                    <a:p>
                      <a:r>
                        <a:rPr lang="en-US" sz="1000"/>
                        <a:t>354238</a:t>
                      </a:r>
                    </a:p>
                  </a:txBody>
                  <a:tcPr/>
                </a:tc>
                <a:tc>
                  <a:txBody>
                    <a:bodyPr/>
                    <a:lstStyle/>
                    <a:p>
                      <a:r>
                        <a:rPr lang="en-US" sz="1000"/>
                        <a:t>03:31</a:t>
                      </a:r>
                    </a:p>
                  </a:txBody>
                  <a:tcPr/>
                </a:tc>
                <a:tc>
                  <a:txBody>
                    <a:bodyPr/>
                    <a:lstStyle/>
                    <a:p>
                      <a:r>
                        <a:rPr lang="en-US" sz="1000"/>
                        <a:t>7%</a:t>
                      </a:r>
                    </a:p>
                  </a:txBody>
                  <a:tcPr/>
                </a:tc>
                <a:tc>
                  <a:txBody>
                    <a:bodyPr/>
                    <a:lstStyle/>
                    <a:p>
                      <a:r>
                        <a:rPr lang="en-US" sz="1000"/>
                        <a:t>0</a:t>
                      </a:r>
                    </a:p>
                  </a:txBody>
                  <a:tcPr/>
                </a:tc>
                <a:tc>
                  <a:txBody>
                    <a:bodyPr/>
                    <a:lstStyle/>
                    <a:p>
                      <a:r>
                        <a:rPr lang="en-US" sz="1000"/>
                        <a:t>213859</a:t>
                      </a:r>
                    </a:p>
                  </a:txBody>
                  <a:tcPr/>
                </a:tc>
                <a:tc>
                  <a:txBody>
                    <a:bodyPr/>
                    <a:lstStyle/>
                    <a:p>
                      <a:r>
                        <a:rPr lang="en-US" sz="1000"/>
                        <a:t>140381</a:t>
                      </a:r>
                    </a:p>
                  </a:txBody>
                  <a:tcPr/>
                </a:tc>
                <a:tc>
                  <a:txBody>
                    <a:bodyPr/>
                    <a:lstStyle/>
                    <a:p>
                      <a:r>
                        <a:rPr lang="en-US" sz="1000"/>
                        <a:t>1065534</a:t>
                      </a:r>
                    </a:p>
                  </a:txBody>
                  <a:tcPr/>
                </a:tc>
                <a:tc>
                  <a:txBody>
                    <a:bodyPr/>
                    <a:lstStyle/>
                    <a:p>
                      <a:r>
                        <a:rPr lang="en-US" sz="1000"/>
                        <a:t>13807</a:t>
                      </a:r>
                    </a:p>
                  </a:txBody>
                  <a:tcPr/>
                </a:tc>
                <a:tc>
                  <a:txBody>
                    <a:bodyPr/>
                    <a:lstStyle/>
                    <a:p>
                      <a:r>
                        <a:rPr lang="en-US" sz="1000"/>
                        <a:t>992</a:t>
                      </a:r>
                    </a:p>
                  </a:txBody>
                  <a:tcPr/>
                </a:tc>
                <a:tc>
                  <a:txBody>
                    <a:bodyPr/>
                    <a:lstStyle/>
                    <a:p>
                      <a:r>
                        <a:rPr lang="en-US" sz="1000"/>
                        <a:t>2391</a:t>
                      </a:r>
                    </a:p>
                  </a:txBody>
                  <a:tcPr/>
                </a:tc>
                <a:extLst>
                  <a:ext uri="{0D108BD9-81ED-4DB2-BD59-A6C34878D82A}">
                    <a16:rowId xmlns:a16="http://schemas.microsoft.com/office/drawing/2014/main" val="2442945423"/>
                  </a:ext>
                </a:extLst>
              </a:tr>
              <a:tr h="370840">
                <a:tc>
                  <a:txBody>
                    <a:bodyPr/>
                    <a:lstStyle/>
                    <a:p>
                      <a:r>
                        <a:rPr lang="en-US" sz="1000"/>
                        <a:t>18.10.2016 12:30:00</a:t>
                      </a:r>
                    </a:p>
                  </a:txBody>
                  <a:tcPr/>
                </a:tc>
                <a:tc>
                  <a:txBody>
                    <a:bodyPr/>
                    <a:lstStyle/>
                    <a:p>
                      <a:r>
                        <a:rPr lang="en-US" sz="1000"/>
                        <a:t>153768</a:t>
                      </a:r>
                    </a:p>
                  </a:txBody>
                  <a:tcPr/>
                </a:tc>
                <a:tc>
                  <a:txBody>
                    <a:bodyPr/>
                    <a:lstStyle/>
                    <a:p>
                      <a:r>
                        <a:rPr lang="en-US" sz="1000"/>
                        <a:t>1</a:t>
                      </a:r>
                    </a:p>
                  </a:txBody>
                  <a:tcPr/>
                </a:tc>
                <a:tc>
                  <a:txBody>
                    <a:bodyPr/>
                    <a:lstStyle/>
                    <a:p>
                      <a:r>
                        <a:rPr lang="en-US" sz="1000"/>
                        <a:t>352256</a:t>
                      </a:r>
                    </a:p>
                  </a:txBody>
                  <a:tcPr/>
                </a:tc>
                <a:tc>
                  <a:txBody>
                    <a:bodyPr/>
                    <a:lstStyle/>
                    <a:p>
                      <a:r>
                        <a:rPr lang="en-US" sz="1000"/>
                        <a:t>01:32</a:t>
                      </a:r>
                    </a:p>
                  </a:txBody>
                  <a:tcPr/>
                </a:tc>
                <a:tc>
                  <a:txBody>
                    <a:bodyPr/>
                    <a:lstStyle/>
                    <a:p>
                      <a:r>
                        <a:rPr lang="en-US" sz="1000"/>
                        <a:t>12%</a:t>
                      </a:r>
                    </a:p>
                  </a:txBody>
                  <a:tcPr/>
                </a:tc>
                <a:tc>
                  <a:txBody>
                    <a:bodyPr/>
                    <a:lstStyle/>
                    <a:p>
                      <a:r>
                        <a:rPr lang="en-US" sz="1000"/>
                        <a:t>0</a:t>
                      </a:r>
                    </a:p>
                  </a:txBody>
                  <a:tcPr/>
                </a:tc>
                <a:tc>
                  <a:txBody>
                    <a:bodyPr/>
                    <a:lstStyle/>
                    <a:p>
                      <a:r>
                        <a:rPr lang="en-US" sz="1000"/>
                        <a:t>201979</a:t>
                      </a:r>
                    </a:p>
                  </a:txBody>
                  <a:tcPr/>
                </a:tc>
                <a:tc>
                  <a:txBody>
                    <a:bodyPr/>
                    <a:lstStyle/>
                    <a:p>
                      <a:r>
                        <a:rPr lang="en-US" sz="1000"/>
                        <a:t>150277</a:t>
                      </a:r>
                    </a:p>
                  </a:txBody>
                  <a:tcPr/>
                </a:tc>
                <a:tc>
                  <a:txBody>
                    <a:bodyPr/>
                    <a:lstStyle/>
                    <a:p>
                      <a:r>
                        <a:rPr lang="en-US" sz="1000"/>
                        <a:t>1088836</a:t>
                      </a:r>
                    </a:p>
                  </a:txBody>
                  <a:tcPr/>
                </a:tc>
                <a:tc>
                  <a:txBody>
                    <a:bodyPr/>
                    <a:lstStyle/>
                    <a:p>
                      <a:r>
                        <a:rPr lang="en-US" sz="1000"/>
                        <a:t>14277</a:t>
                      </a:r>
                    </a:p>
                  </a:txBody>
                  <a:tcPr/>
                </a:tc>
                <a:tc>
                  <a:txBody>
                    <a:bodyPr/>
                    <a:lstStyle/>
                    <a:p>
                      <a:r>
                        <a:rPr lang="en-US" sz="1000"/>
                        <a:t>1150</a:t>
                      </a:r>
                    </a:p>
                  </a:txBody>
                  <a:tcPr/>
                </a:tc>
                <a:tc>
                  <a:txBody>
                    <a:bodyPr/>
                    <a:lstStyle/>
                    <a:p>
                      <a:r>
                        <a:rPr lang="en-US" sz="1000"/>
                        <a:t>2822</a:t>
                      </a:r>
                    </a:p>
                  </a:txBody>
                  <a:tcPr/>
                </a:tc>
                <a:extLst>
                  <a:ext uri="{0D108BD9-81ED-4DB2-BD59-A6C34878D82A}">
                    <a16:rowId xmlns:a16="http://schemas.microsoft.com/office/drawing/2014/main" val="1019124945"/>
                  </a:ext>
                </a:extLst>
              </a:tr>
              <a:tr h="370840">
                <a:tc>
                  <a:txBody>
                    <a:bodyPr/>
                    <a:lstStyle/>
                    <a:p>
                      <a:r>
                        <a:rPr lang="en-US" sz="1000"/>
                        <a:t>14.11.2016 17:00:00</a:t>
                      </a:r>
                    </a:p>
                  </a:txBody>
                  <a:tcPr/>
                </a:tc>
                <a:tc>
                  <a:txBody>
                    <a:bodyPr/>
                    <a:lstStyle/>
                    <a:p>
                      <a:r>
                        <a:rPr lang="en-US" sz="1000"/>
                        <a:t>142916</a:t>
                      </a:r>
                    </a:p>
                  </a:txBody>
                  <a:tcPr/>
                </a:tc>
                <a:tc>
                  <a:txBody>
                    <a:bodyPr/>
                    <a:lstStyle/>
                    <a:p>
                      <a:r>
                        <a:rPr lang="en-US" sz="1000"/>
                        <a:t>0</a:t>
                      </a:r>
                    </a:p>
                  </a:txBody>
                  <a:tcPr/>
                </a:tc>
                <a:tc>
                  <a:txBody>
                    <a:bodyPr/>
                    <a:lstStyle/>
                    <a:p>
                      <a:r>
                        <a:rPr lang="en-US" sz="1000"/>
                        <a:t>362770</a:t>
                      </a:r>
                    </a:p>
                  </a:txBody>
                  <a:tcPr/>
                </a:tc>
                <a:tc>
                  <a:txBody>
                    <a:bodyPr/>
                    <a:lstStyle/>
                    <a:p>
                      <a:r>
                        <a:rPr lang="en-US" sz="1000"/>
                        <a:t>04:20</a:t>
                      </a:r>
                    </a:p>
                  </a:txBody>
                  <a:tcPr/>
                </a:tc>
                <a:tc>
                  <a:txBody>
                    <a:bodyPr/>
                    <a:lstStyle/>
                    <a:p>
                      <a:r>
                        <a:rPr lang="en-US" sz="1000"/>
                        <a:t>5%</a:t>
                      </a:r>
                    </a:p>
                  </a:txBody>
                  <a:tcPr/>
                </a:tc>
                <a:tc>
                  <a:txBody>
                    <a:bodyPr/>
                    <a:lstStyle/>
                    <a:p>
                      <a:r>
                        <a:rPr lang="en-US" sz="1000"/>
                        <a:t>0</a:t>
                      </a:r>
                    </a:p>
                  </a:txBody>
                  <a:tcPr/>
                </a:tc>
                <a:tc>
                  <a:txBody>
                    <a:bodyPr/>
                    <a:lstStyle/>
                    <a:p>
                      <a:r>
                        <a:rPr lang="en-US" sz="1000"/>
                        <a:t>167132</a:t>
                      </a:r>
                    </a:p>
                  </a:txBody>
                  <a:tcPr/>
                </a:tc>
                <a:tc>
                  <a:txBody>
                    <a:bodyPr/>
                    <a:lstStyle/>
                    <a:p>
                      <a:r>
                        <a:rPr lang="en-US" sz="1000"/>
                        <a:t>195638</a:t>
                      </a:r>
                    </a:p>
                  </a:txBody>
                  <a:tcPr/>
                </a:tc>
                <a:tc>
                  <a:txBody>
                    <a:bodyPr/>
                    <a:lstStyle/>
                    <a:p>
                      <a:r>
                        <a:rPr lang="en-US" sz="1000"/>
                        <a:t>1079720</a:t>
                      </a:r>
                    </a:p>
                  </a:txBody>
                  <a:tcPr/>
                </a:tc>
                <a:tc>
                  <a:txBody>
                    <a:bodyPr/>
                    <a:lstStyle/>
                    <a:p>
                      <a:r>
                        <a:rPr lang="en-US" sz="1000"/>
                        <a:t>14240</a:t>
                      </a:r>
                    </a:p>
                  </a:txBody>
                  <a:tcPr/>
                </a:tc>
                <a:tc>
                  <a:txBody>
                    <a:bodyPr/>
                    <a:lstStyle/>
                    <a:p>
                      <a:r>
                        <a:rPr lang="en-US" sz="1000"/>
                        <a:t>1629</a:t>
                      </a:r>
                    </a:p>
                  </a:txBody>
                  <a:tcPr/>
                </a:tc>
                <a:tc>
                  <a:txBody>
                    <a:bodyPr/>
                    <a:lstStyle/>
                    <a:p>
                      <a:r>
                        <a:rPr lang="en-US" sz="1000"/>
                        <a:t>3114</a:t>
                      </a:r>
                    </a:p>
                  </a:txBody>
                  <a:tcPr/>
                </a:tc>
                <a:extLst>
                  <a:ext uri="{0D108BD9-81ED-4DB2-BD59-A6C34878D82A}">
                    <a16:rowId xmlns:a16="http://schemas.microsoft.com/office/drawing/2014/main" val="1849975283"/>
                  </a:ext>
                </a:extLst>
              </a:tr>
            </a:tbl>
          </a:graphicData>
        </a:graphic>
      </p:graphicFrame>
      <p:sp>
        <p:nvSpPr>
          <p:cNvPr id="4" name="Text Placeholder 3">
            <a:extLst>
              <a:ext uri="{FF2B5EF4-FFF2-40B4-BE49-F238E27FC236}">
                <a16:creationId xmlns:a16="http://schemas.microsoft.com/office/drawing/2014/main" id="{D227F5B9-BBAE-4CE3-AAAC-84AC25237063}"/>
              </a:ext>
            </a:extLst>
          </p:cNvPr>
          <p:cNvSpPr>
            <a:spLocks noGrp="1"/>
          </p:cNvSpPr>
          <p:nvPr>
            <p:ph type="body" sz="quarter" idx="14"/>
          </p:nvPr>
        </p:nvSpPr>
        <p:spPr/>
        <p:txBody>
          <a:bodyPr/>
          <a:lstStyle/>
          <a:p>
            <a:r>
              <a:rPr lang="en-US"/>
              <a:t>01.06.2016 - 30.06.2017</a:t>
            </a:r>
          </a:p>
        </p:txBody>
      </p:sp>
    </p:spTree>
    <p:extLst>
      <p:ext uri="{BB962C8B-B14F-4D97-AF65-F5344CB8AC3E}">
        <p14:creationId xmlns:p14="http://schemas.microsoft.com/office/powerpoint/2010/main" val="169628682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1487</Words>
  <Application>Microsoft Office PowerPoint</Application>
  <PresentationFormat>On-screen Show (4:3)</PresentationFormat>
  <Paragraphs>664</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 - 1 of 3</vt:lpstr>
      <vt:lpstr>Eigene Posts - Shares - Export - 2 of 3</vt:lpstr>
      <vt:lpstr>Eigene Posts - Shares - Export - 3 of 3</vt:lpstr>
      <vt:lpstr>Eigene Posts - Kommentare - Export - 1 of 3</vt:lpstr>
      <vt:lpstr>Eigene Posts - Kommentare - Export - 2 of 3</vt:lpstr>
      <vt:lpstr>Eigene Posts - Kommentare - Export - 3 of 3</vt:lpstr>
      <vt:lpstr>Eigene Posts - Links - Export - 1 of 2</vt:lpstr>
      <vt:lpstr>Eigene Posts - Links - Export - 2 of 2</vt:lpstr>
      <vt:lpstr>Facebook - Videostarts - Export - 1 of 2</vt:lpstr>
      <vt:lpstr>Facebook - Videostarts - Export - 2 of 2</vt:lpstr>
      <vt:lpstr>Eigene Posts - Videostartrate - Export - 1 of 3</vt:lpstr>
      <vt:lpstr>Eigene Posts - Videostartrate - Export - 2 of 3</vt:lpstr>
      <vt:lpstr>Eigene Posts - Videostartrate - Export - 3 of 3</vt:lpstr>
      <vt:lpstr>Eigene Posts - Videostartrate - Flop - Export - 1 of 2</vt:lpstr>
      <vt:lpstr>Eigene Posts - Videostartrate - Flop - Export - 2 of 2</vt:lpstr>
      <vt:lpstr>Eigene Posts - Potenzielle Reichweite - Export - 1 of 2</vt:lpstr>
      <vt:lpstr>Eigene Posts - Potenzielle Reichweite - Export - 2 of 2</vt:lpstr>
      <vt:lpstr>Eigene Posts - Aktive Nutzer - Export - 1 of 2</vt:lpstr>
      <vt:lpstr>Eigene Posts - Aktive Nutzer - Export - 2 of 2</vt:lpstr>
      <vt:lpstr>Eigene Posts - I-Rate Aktive Nutzer - Export - 1 of 2</vt:lpstr>
      <vt:lpstr>Eigene Posts - I-Rate Aktive Nutzer - Export - 2 of 2</vt:lpstr>
      <vt:lpstr>Eigene Posts - I-Rate Aktive Nutzer-Flop - Export - 1 of 2</vt:lpstr>
      <vt:lpstr>Eigene Posts - I-Rate Aktive Nutzer-Flop - Export - 2 of 2</vt:lpstr>
      <vt:lpstr> - 1 of 2</vt:lpstr>
      <vt:lpstr> - 2 of 2</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2017-07-12T10:48:03Z</dcterms:created>
  <dcterms:modified xsi:type="dcterms:W3CDTF">2017-07-12T10:49:07Z</dcterms:modified>
</cp:coreProperties>
</file>