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3" r:id="rId17"/>
    <p:sldId id="274" r:id="rId18"/>
    <p:sldId id="275" r:id="rId19"/>
    <p:sldId id="276"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84601</c:v>
                </c:pt>
                <c:pt idx="1">
                  <c:v>84663</c:v>
                </c:pt>
                <c:pt idx="2">
                  <c:v>84735</c:v>
                </c:pt>
                <c:pt idx="3">
                  <c:v>84786</c:v>
                </c:pt>
                <c:pt idx="4">
                  <c:v>84850</c:v>
                </c:pt>
                <c:pt idx="5">
                  <c:v>84880</c:v>
                </c:pt>
                <c:pt idx="6">
                  <c:v>84913</c:v>
                </c:pt>
                <c:pt idx="7">
                  <c:v>84954</c:v>
                </c:pt>
                <c:pt idx="8">
                  <c:v>84985</c:v>
                </c:pt>
                <c:pt idx="9">
                  <c:v>85027</c:v>
                </c:pt>
                <c:pt idx="10">
                  <c:v>85079</c:v>
                </c:pt>
                <c:pt idx="11">
                  <c:v>85136</c:v>
                </c:pt>
                <c:pt idx="12">
                  <c:v>85169</c:v>
                </c:pt>
                <c:pt idx="13">
                  <c:v>85422</c:v>
                </c:pt>
                <c:pt idx="14">
                  <c:v>85549</c:v>
                </c:pt>
                <c:pt idx="15">
                  <c:v>85624</c:v>
                </c:pt>
                <c:pt idx="16">
                  <c:v>85707</c:v>
                </c:pt>
                <c:pt idx="17">
                  <c:v>85788</c:v>
                </c:pt>
                <c:pt idx="18">
                  <c:v>85858</c:v>
                </c:pt>
                <c:pt idx="19">
                  <c:v>85952</c:v>
                </c:pt>
                <c:pt idx="20">
                  <c:v>86007</c:v>
                </c:pt>
                <c:pt idx="21">
                  <c:v>86108</c:v>
                </c:pt>
                <c:pt idx="22">
                  <c:v>86192</c:v>
                </c:pt>
                <c:pt idx="23">
                  <c:v>86285</c:v>
                </c:pt>
                <c:pt idx="24">
                  <c:v>86375</c:v>
                </c:pt>
                <c:pt idx="25">
                  <c:v>86487</c:v>
                </c:pt>
                <c:pt idx="26">
                  <c:v>86559</c:v>
                </c:pt>
                <c:pt idx="27">
                  <c:v>86694</c:v>
                </c:pt>
                <c:pt idx="28">
                  <c:v>86765</c:v>
                </c:pt>
                <c:pt idx="29">
                  <c:v>86854</c:v>
                </c:pt>
                <c:pt idx="30">
                  <c:v>86925</c:v>
                </c:pt>
                <c:pt idx="31">
                  <c:v>87013</c:v>
                </c:pt>
                <c:pt idx="32">
                  <c:v>87091</c:v>
                </c:pt>
                <c:pt idx="33">
                  <c:v>87154</c:v>
                </c:pt>
                <c:pt idx="34">
                  <c:v>87214</c:v>
                </c:pt>
                <c:pt idx="35">
                  <c:v>87293</c:v>
                </c:pt>
                <c:pt idx="36">
                  <c:v>87364</c:v>
                </c:pt>
                <c:pt idx="37">
                  <c:v>87452</c:v>
                </c:pt>
                <c:pt idx="38">
                  <c:v>87498</c:v>
                </c:pt>
                <c:pt idx="39">
                  <c:v>87562</c:v>
                </c:pt>
                <c:pt idx="40">
                  <c:v>87614</c:v>
                </c:pt>
                <c:pt idx="41">
                  <c:v>87684</c:v>
                </c:pt>
                <c:pt idx="42">
                  <c:v>87734</c:v>
                </c:pt>
                <c:pt idx="43">
                  <c:v>87776</c:v>
                </c:pt>
                <c:pt idx="44">
                  <c:v>87827</c:v>
                </c:pt>
                <c:pt idx="45">
                  <c:v>87853</c:v>
                </c:pt>
                <c:pt idx="46">
                  <c:v>87915</c:v>
                </c:pt>
                <c:pt idx="47">
                  <c:v>88025</c:v>
                </c:pt>
                <c:pt idx="48">
                  <c:v>88118</c:v>
                </c:pt>
                <c:pt idx="49">
                  <c:v>88262</c:v>
                </c:pt>
                <c:pt idx="50">
                  <c:v>88371</c:v>
                </c:pt>
                <c:pt idx="51">
                  <c:v>88478</c:v>
                </c:pt>
                <c:pt idx="52">
                  <c:v>88585</c:v>
                </c:pt>
                <c:pt idx="53">
                  <c:v>88664</c:v>
                </c:pt>
                <c:pt idx="54">
                  <c:v>88755</c:v>
                </c:pt>
                <c:pt idx="55">
                  <c:v>88864</c:v>
                </c:pt>
                <c:pt idx="56">
                  <c:v>88959</c:v>
                </c:pt>
                <c:pt idx="57">
                  <c:v>89045</c:v>
                </c:pt>
                <c:pt idx="58">
                  <c:v>89158</c:v>
                </c:pt>
                <c:pt idx="60">
                  <c:v>90181</c:v>
                </c:pt>
                <c:pt idx="61">
                  <c:v>90733</c:v>
                </c:pt>
                <c:pt idx="62">
                  <c:v>93697</c:v>
                </c:pt>
                <c:pt idx="63">
                  <c:v>96750</c:v>
                </c:pt>
                <c:pt idx="64">
                  <c:v>98090</c:v>
                </c:pt>
                <c:pt idx="65">
                  <c:v>98868</c:v>
                </c:pt>
                <c:pt idx="66">
                  <c:v>99251</c:v>
                </c:pt>
                <c:pt idx="67">
                  <c:v>99628</c:v>
                </c:pt>
                <c:pt idx="68">
                  <c:v>99832</c:v>
                </c:pt>
                <c:pt idx="69">
                  <c:v>99960</c:v>
                </c:pt>
                <c:pt idx="70">
                  <c:v>100250</c:v>
                </c:pt>
                <c:pt idx="71">
                  <c:v>100401</c:v>
                </c:pt>
                <c:pt idx="72">
                  <c:v>100512</c:v>
                </c:pt>
                <c:pt idx="73">
                  <c:v>100611</c:v>
                </c:pt>
                <c:pt idx="74">
                  <c:v>100691</c:v>
                </c:pt>
                <c:pt idx="75">
                  <c:v>100775</c:v>
                </c:pt>
                <c:pt idx="76">
                  <c:v>100850</c:v>
                </c:pt>
                <c:pt idx="77">
                  <c:v>100929</c:v>
                </c:pt>
                <c:pt idx="78">
                  <c:v>101039</c:v>
                </c:pt>
                <c:pt idx="79">
                  <c:v>101153</c:v>
                </c:pt>
                <c:pt idx="80">
                  <c:v>101237</c:v>
                </c:pt>
                <c:pt idx="81">
                  <c:v>101317</c:v>
                </c:pt>
                <c:pt idx="82">
                  <c:v>101395</c:v>
                </c:pt>
                <c:pt idx="83">
                  <c:v>102072</c:v>
                </c:pt>
                <c:pt idx="84">
                  <c:v>102270</c:v>
                </c:pt>
                <c:pt idx="85">
                  <c:v>102354</c:v>
                </c:pt>
                <c:pt idx="86">
                  <c:v>102446</c:v>
                </c:pt>
                <c:pt idx="87">
                  <c:v>102539</c:v>
                </c:pt>
                <c:pt idx="88">
                  <c:v>102590</c:v>
                </c:pt>
                <c:pt idx="89">
                  <c:v>102642</c:v>
                </c:pt>
                <c:pt idx="90">
                  <c:v>102744</c:v>
                </c:pt>
                <c:pt idx="91">
                  <c:v>102862</c:v>
                </c:pt>
                <c:pt idx="92">
                  <c:v>103040</c:v>
                </c:pt>
                <c:pt idx="93">
                  <c:v>103239</c:v>
                </c:pt>
                <c:pt idx="94">
                  <c:v>103384</c:v>
                </c:pt>
                <c:pt idx="95">
                  <c:v>103476</c:v>
                </c:pt>
                <c:pt idx="96">
                  <c:v>103570</c:v>
                </c:pt>
                <c:pt idx="97">
                  <c:v>103696</c:v>
                </c:pt>
                <c:pt idx="98">
                  <c:v>103895</c:v>
                </c:pt>
                <c:pt idx="99">
                  <c:v>104066</c:v>
                </c:pt>
                <c:pt idx="100">
                  <c:v>104218</c:v>
                </c:pt>
                <c:pt idx="101">
                  <c:v>104308</c:v>
                </c:pt>
                <c:pt idx="102">
                  <c:v>104502</c:v>
                </c:pt>
                <c:pt idx="103">
                  <c:v>104749</c:v>
                </c:pt>
                <c:pt idx="104">
                  <c:v>104895</c:v>
                </c:pt>
                <c:pt idx="105">
                  <c:v>107812</c:v>
                </c:pt>
                <c:pt idx="106">
                  <c:v>110056</c:v>
                </c:pt>
                <c:pt idx="107">
                  <c:v>111196</c:v>
                </c:pt>
                <c:pt idx="108">
                  <c:v>111675</c:v>
                </c:pt>
                <c:pt idx="109">
                  <c:v>112190</c:v>
                </c:pt>
                <c:pt idx="110">
                  <c:v>112652</c:v>
                </c:pt>
                <c:pt idx="111">
                  <c:v>112909</c:v>
                </c:pt>
                <c:pt idx="112">
                  <c:v>113064</c:v>
                </c:pt>
                <c:pt idx="113">
                  <c:v>113218</c:v>
                </c:pt>
                <c:pt idx="114">
                  <c:v>113420</c:v>
                </c:pt>
                <c:pt idx="115">
                  <c:v>113582</c:v>
                </c:pt>
                <c:pt idx="116">
                  <c:v>113736</c:v>
                </c:pt>
                <c:pt idx="117">
                  <c:v>113892</c:v>
                </c:pt>
                <c:pt idx="118">
                  <c:v>114186</c:v>
                </c:pt>
                <c:pt idx="120">
                  <c:v>114659</c:v>
                </c:pt>
                <c:pt idx="121">
                  <c:v>114951</c:v>
                </c:pt>
                <c:pt idx="122">
                  <c:v>115183</c:v>
                </c:pt>
                <c:pt idx="123">
                  <c:v>115437</c:v>
                </c:pt>
                <c:pt idx="124">
                  <c:v>115624</c:v>
                </c:pt>
                <c:pt idx="125">
                  <c:v>115821</c:v>
                </c:pt>
                <c:pt idx="126">
                  <c:v>115984</c:v>
                </c:pt>
                <c:pt idx="127">
                  <c:v>116114</c:v>
                </c:pt>
                <c:pt idx="128">
                  <c:v>116303</c:v>
                </c:pt>
                <c:pt idx="129">
                  <c:v>116468</c:v>
                </c:pt>
                <c:pt idx="130">
                  <c:v>116636</c:v>
                </c:pt>
                <c:pt idx="131">
                  <c:v>117125</c:v>
                </c:pt>
                <c:pt idx="132">
                  <c:v>117594</c:v>
                </c:pt>
                <c:pt idx="133">
                  <c:v>117963</c:v>
                </c:pt>
                <c:pt idx="134">
                  <c:v>118336</c:v>
                </c:pt>
                <c:pt idx="135">
                  <c:v>118650</c:v>
                </c:pt>
                <c:pt idx="136">
                  <c:v>118900</c:v>
                </c:pt>
                <c:pt idx="137">
                  <c:v>119066</c:v>
                </c:pt>
                <c:pt idx="138">
                  <c:v>119211</c:v>
                </c:pt>
                <c:pt idx="139">
                  <c:v>119421</c:v>
                </c:pt>
                <c:pt idx="140">
                  <c:v>119519</c:v>
                </c:pt>
                <c:pt idx="141">
                  <c:v>119685</c:v>
                </c:pt>
                <c:pt idx="142">
                  <c:v>119809</c:v>
                </c:pt>
                <c:pt idx="143">
                  <c:v>119987</c:v>
                </c:pt>
                <c:pt idx="144">
                  <c:v>120363</c:v>
                </c:pt>
                <c:pt idx="145">
                  <c:v>120587</c:v>
                </c:pt>
                <c:pt idx="146">
                  <c:v>120744</c:v>
                </c:pt>
                <c:pt idx="147">
                  <c:v>120866</c:v>
                </c:pt>
                <c:pt idx="148">
                  <c:v>121009</c:v>
                </c:pt>
                <c:pt idx="149">
                  <c:v>121212</c:v>
                </c:pt>
                <c:pt idx="150">
                  <c:v>121338</c:v>
                </c:pt>
                <c:pt idx="151">
                  <c:v>121480</c:v>
                </c:pt>
                <c:pt idx="152">
                  <c:v>121575</c:v>
                </c:pt>
                <c:pt idx="153">
                  <c:v>121773</c:v>
                </c:pt>
                <c:pt idx="154">
                  <c:v>121932</c:v>
                </c:pt>
                <c:pt idx="155">
                  <c:v>122044</c:v>
                </c:pt>
                <c:pt idx="156">
                  <c:v>122160</c:v>
                </c:pt>
                <c:pt idx="157">
                  <c:v>122257</c:v>
                </c:pt>
                <c:pt idx="158">
                  <c:v>122346</c:v>
                </c:pt>
                <c:pt idx="159">
                  <c:v>122428</c:v>
                </c:pt>
                <c:pt idx="160">
                  <c:v>122543</c:v>
                </c:pt>
                <c:pt idx="161">
                  <c:v>122650</c:v>
                </c:pt>
                <c:pt idx="162">
                  <c:v>122816</c:v>
                </c:pt>
                <c:pt idx="163">
                  <c:v>122966</c:v>
                </c:pt>
                <c:pt idx="164">
                  <c:v>123060</c:v>
                </c:pt>
                <c:pt idx="165">
                  <c:v>123215</c:v>
                </c:pt>
                <c:pt idx="166">
                  <c:v>123393</c:v>
                </c:pt>
                <c:pt idx="167">
                  <c:v>123529</c:v>
                </c:pt>
                <c:pt idx="168">
                  <c:v>123670</c:v>
                </c:pt>
                <c:pt idx="169">
                  <c:v>123803</c:v>
                </c:pt>
                <c:pt idx="170">
                  <c:v>123945</c:v>
                </c:pt>
                <c:pt idx="171">
                  <c:v>124097</c:v>
                </c:pt>
                <c:pt idx="172">
                  <c:v>124292</c:v>
                </c:pt>
                <c:pt idx="173">
                  <c:v>124393</c:v>
                </c:pt>
                <c:pt idx="174">
                  <c:v>124504</c:v>
                </c:pt>
                <c:pt idx="175">
                  <c:v>124591</c:v>
                </c:pt>
                <c:pt idx="176">
                  <c:v>124647</c:v>
                </c:pt>
                <c:pt idx="177">
                  <c:v>124710</c:v>
                </c:pt>
                <c:pt idx="178">
                  <c:v>124776</c:v>
                </c:pt>
                <c:pt idx="180">
                  <c:v>124984</c:v>
                </c:pt>
                <c:pt idx="181">
                  <c:v>125213</c:v>
                </c:pt>
                <c:pt idx="182">
                  <c:v>125482</c:v>
                </c:pt>
                <c:pt idx="183">
                  <c:v>125628</c:v>
                </c:pt>
                <c:pt idx="184">
                  <c:v>125743</c:v>
                </c:pt>
                <c:pt idx="185">
                  <c:v>125896</c:v>
                </c:pt>
                <c:pt idx="186">
                  <c:v>126006</c:v>
                </c:pt>
                <c:pt idx="187">
                  <c:v>126116</c:v>
                </c:pt>
                <c:pt idx="188">
                  <c:v>126199</c:v>
                </c:pt>
                <c:pt idx="189">
                  <c:v>126268</c:v>
                </c:pt>
                <c:pt idx="190">
                  <c:v>126379</c:v>
                </c:pt>
                <c:pt idx="191">
                  <c:v>126556</c:v>
                </c:pt>
                <c:pt idx="192">
                  <c:v>126729</c:v>
                </c:pt>
                <c:pt idx="193">
                  <c:v>126910</c:v>
                </c:pt>
                <c:pt idx="194">
                  <c:v>127144</c:v>
                </c:pt>
                <c:pt idx="195">
                  <c:v>127485</c:v>
                </c:pt>
                <c:pt idx="196">
                  <c:v>127698</c:v>
                </c:pt>
                <c:pt idx="197">
                  <c:v>127796</c:v>
                </c:pt>
                <c:pt idx="198">
                  <c:v>127950</c:v>
                </c:pt>
                <c:pt idx="199">
                  <c:v>128031</c:v>
                </c:pt>
                <c:pt idx="200">
                  <c:v>128162</c:v>
                </c:pt>
                <c:pt idx="201">
                  <c:v>128264</c:v>
                </c:pt>
                <c:pt idx="202">
                  <c:v>128364</c:v>
                </c:pt>
                <c:pt idx="203">
                  <c:v>128460</c:v>
                </c:pt>
                <c:pt idx="204">
                  <c:v>128544</c:v>
                </c:pt>
                <c:pt idx="205">
                  <c:v>128681</c:v>
                </c:pt>
                <c:pt idx="206">
                  <c:v>128815</c:v>
                </c:pt>
                <c:pt idx="207">
                  <c:v>128936</c:v>
                </c:pt>
                <c:pt idx="208">
                  <c:v>129135</c:v>
                </c:pt>
                <c:pt idx="209">
                  <c:v>129335</c:v>
                </c:pt>
                <c:pt idx="210">
                  <c:v>129590</c:v>
                </c:pt>
                <c:pt idx="211">
                  <c:v>129819</c:v>
                </c:pt>
                <c:pt idx="212">
                  <c:v>130048</c:v>
                </c:pt>
                <c:pt idx="213">
                  <c:v>130246</c:v>
                </c:pt>
                <c:pt idx="214">
                  <c:v>130377</c:v>
                </c:pt>
                <c:pt idx="215">
                  <c:v>130562</c:v>
                </c:pt>
                <c:pt idx="216">
                  <c:v>130898</c:v>
                </c:pt>
                <c:pt idx="217">
                  <c:v>131170</c:v>
                </c:pt>
                <c:pt idx="218">
                  <c:v>131353</c:v>
                </c:pt>
                <c:pt idx="219">
                  <c:v>131527</c:v>
                </c:pt>
                <c:pt idx="220">
                  <c:v>131685</c:v>
                </c:pt>
                <c:pt idx="221">
                  <c:v>131852</c:v>
                </c:pt>
                <c:pt idx="222">
                  <c:v>131928</c:v>
                </c:pt>
                <c:pt idx="223">
                  <c:v>132081</c:v>
                </c:pt>
                <c:pt idx="224">
                  <c:v>132169</c:v>
                </c:pt>
                <c:pt idx="225">
                  <c:v>132304</c:v>
                </c:pt>
                <c:pt idx="226">
                  <c:v>132439</c:v>
                </c:pt>
                <c:pt idx="227">
                  <c:v>132552</c:v>
                </c:pt>
                <c:pt idx="228">
                  <c:v>132640</c:v>
                </c:pt>
                <c:pt idx="229">
                  <c:v>132781</c:v>
                </c:pt>
                <c:pt idx="230">
                  <c:v>132885</c:v>
                </c:pt>
                <c:pt idx="231">
                  <c:v>132967</c:v>
                </c:pt>
                <c:pt idx="232">
                  <c:v>133038</c:v>
                </c:pt>
                <c:pt idx="233">
                  <c:v>133142</c:v>
                </c:pt>
                <c:pt idx="234">
                  <c:v>133228</c:v>
                </c:pt>
                <c:pt idx="235">
                  <c:v>133330</c:v>
                </c:pt>
                <c:pt idx="236">
                  <c:v>133453</c:v>
                </c:pt>
                <c:pt idx="237">
                  <c:v>133542</c:v>
                </c:pt>
                <c:pt idx="238">
                  <c:v>133659</c:v>
                </c:pt>
                <c:pt idx="240">
                  <c:v>133887</c:v>
                </c:pt>
                <c:pt idx="241">
                  <c:v>134034</c:v>
                </c:pt>
                <c:pt idx="242">
                  <c:v>134142</c:v>
                </c:pt>
                <c:pt idx="243">
                  <c:v>134278</c:v>
                </c:pt>
                <c:pt idx="244">
                  <c:v>134516</c:v>
                </c:pt>
                <c:pt idx="245">
                  <c:v>134690</c:v>
                </c:pt>
                <c:pt idx="246">
                  <c:v>134789</c:v>
                </c:pt>
                <c:pt idx="247">
                  <c:v>134894</c:v>
                </c:pt>
                <c:pt idx="248">
                  <c:v>135000</c:v>
                </c:pt>
                <c:pt idx="249">
                  <c:v>135104</c:v>
                </c:pt>
                <c:pt idx="250">
                  <c:v>135166</c:v>
                </c:pt>
                <c:pt idx="251">
                  <c:v>135245</c:v>
                </c:pt>
                <c:pt idx="252">
                  <c:v>135306</c:v>
                </c:pt>
                <c:pt idx="253">
                  <c:v>135351</c:v>
                </c:pt>
                <c:pt idx="254">
                  <c:v>135431</c:v>
                </c:pt>
                <c:pt idx="255">
                  <c:v>135511</c:v>
                </c:pt>
                <c:pt idx="256">
                  <c:v>135729</c:v>
                </c:pt>
                <c:pt idx="257">
                  <c:v>136407</c:v>
                </c:pt>
                <c:pt idx="258">
                  <c:v>136748</c:v>
                </c:pt>
                <c:pt idx="259">
                  <c:v>136977</c:v>
                </c:pt>
                <c:pt idx="260">
                  <c:v>137246</c:v>
                </c:pt>
                <c:pt idx="261">
                  <c:v>137435</c:v>
                </c:pt>
                <c:pt idx="262">
                  <c:v>137683</c:v>
                </c:pt>
                <c:pt idx="263">
                  <c:v>138308</c:v>
                </c:pt>
                <c:pt idx="264">
                  <c:v>138585</c:v>
                </c:pt>
                <c:pt idx="265">
                  <c:v>138922</c:v>
                </c:pt>
                <c:pt idx="266">
                  <c:v>139078</c:v>
                </c:pt>
                <c:pt idx="267">
                  <c:v>139160</c:v>
                </c:pt>
                <c:pt idx="268">
                  <c:v>139247</c:v>
                </c:pt>
                <c:pt idx="269">
                  <c:v>139326</c:v>
                </c:pt>
                <c:pt idx="270">
                  <c:v>139406</c:v>
                </c:pt>
                <c:pt idx="271">
                  <c:v>139600</c:v>
                </c:pt>
                <c:pt idx="272">
                  <c:v>139924</c:v>
                </c:pt>
                <c:pt idx="273">
                  <c:v>140092</c:v>
                </c:pt>
                <c:pt idx="274">
                  <c:v>140179</c:v>
                </c:pt>
                <c:pt idx="275">
                  <c:v>140283</c:v>
                </c:pt>
                <c:pt idx="276">
                  <c:v>140328</c:v>
                </c:pt>
                <c:pt idx="277">
                  <c:v>140524</c:v>
                </c:pt>
                <c:pt idx="278">
                  <c:v>140690</c:v>
                </c:pt>
                <c:pt idx="279">
                  <c:v>140815</c:v>
                </c:pt>
                <c:pt idx="280">
                  <c:v>140906</c:v>
                </c:pt>
                <c:pt idx="281">
                  <c:v>140965</c:v>
                </c:pt>
                <c:pt idx="282">
                  <c:v>141087</c:v>
                </c:pt>
                <c:pt idx="283">
                  <c:v>141171</c:v>
                </c:pt>
                <c:pt idx="284">
                  <c:v>143230</c:v>
                </c:pt>
                <c:pt idx="285">
                  <c:v>143356</c:v>
                </c:pt>
                <c:pt idx="286">
                  <c:v>143455</c:v>
                </c:pt>
                <c:pt idx="287">
                  <c:v>143550</c:v>
                </c:pt>
                <c:pt idx="288">
                  <c:v>143642</c:v>
                </c:pt>
                <c:pt idx="289">
                  <c:v>143743</c:v>
                </c:pt>
                <c:pt idx="290">
                  <c:v>143902</c:v>
                </c:pt>
                <c:pt idx="291">
                  <c:v>144011</c:v>
                </c:pt>
                <c:pt idx="292">
                  <c:v>144137</c:v>
                </c:pt>
                <c:pt idx="293">
                  <c:v>144386</c:v>
                </c:pt>
                <c:pt idx="294">
                  <c:v>144542</c:v>
                </c:pt>
                <c:pt idx="295">
                  <c:v>144649</c:v>
                </c:pt>
                <c:pt idx="296">
                  <c:v>144725</c:v>
                </c:pt>
                <c:pt idx="297">
                  <c:v>144777</c:v>
                </c:pt>
                <c:pt idx="298">
                  <c:v>144832</c:v>
                </c:pt>
                <c:pt idx="300">
                  <c:v>144942</c:v>
                </c:pt>
                <c:pt idx="301">
                  <c:v>144986</c:v>
                </c:pt>
                <c:pt idx="302">
                  <c:v>145028</c:v>
                </c:pt>
                <c:pt idx="303">
                  <c:v>145082</c:v>
                </c:pt>
                <c:pt idx="304">
                  <c:v>145122</c:v>
                </c:pt>
                <c:pt idx="305">
                  <c:v>145151</c:v>
                </c:pt>
                <c:pt idx="306">
                  <c:v>145207</c:v>
                </c:pt>
                <c:pt idx="307">
                  <c:v>145293</c:v>
                </c:pt>
                <c:pt idx="308">
                  <c:v>145438</c:v>
                </c:pt>
                <c:pt idx="309">
                  <c:v>145550</c:v>
                </c:pt>
                <c:pt idx="310">
                  <c:v>145606</c:v>
                </c:pt>
                <c:pt idx="311">
                  <c:v>145655</c:v>
                </c:pt>
                <c:pt idx="312">
                  <c:v>146127</c:v>
                </c:pt>
                <c:pt idx="313">
                  <c:v>147374</c:v>
                </c:pt>
                <c:pt idx="314">
                  <c:v>148049</c:v>
                </c:pt>
                <c:pt idx="315">
                  <c:v>148450</c:v>
                </c:pt>
                <c:pt idx="316">
                  <c:v>148705</c:v>
                </c:pt>
                <c:pt idx="317">
                  <c:v>148941</c:v>
                </c:pt>
                <c:pt idx="318">
                  <c:v>149066</c:v>
                </c:pt>
                <c:pt idx="319">
                  <c:v>149135</c:v>
                </c:pt>
                <c:pt idx="320">
                  <c:v>149167</c:v>
                </c:pt>
                <c:pt idx="321">
                  <c:v>149206</c:v>
                </c:pt>
                <c:pt idx="322">
                  <c:v>149235</c:v>
                </c:pt>
                <c:pt idx="323">
                  <c:v>149260</c:v>
                </c:pt>
                <c:pt idx="324">
                  <c:v>149313</c:v>
                </c:pt>
                <c:pt idx="325">
                  <c:v>149344</c:v>
                </c:pt>
                <c:pt idx="326">
                  <c:v>149368</c:v>
                </c:pt>
                <c:pt idx="327">
                  <c:v>149374</c:v>
                </c:pt>
                <c:pt idx="328">
                  <c:v>149436</c:v>
                </c:pt>
                <c:pt idx="329">
                  <c:v>149578</c:v>
                </c:pt>
                <c:pt idx="330">
                  <c:v>149659</c:v>
                </c:pt>
                <c:pt idx="331">
                  <c:v>149704</c:v>
                </c:pt>
                <c:pt idx="332">
                  <c:v>149788</c:v>
                </c:pt>
                <c:pt idx="333">
                  <c:v>150141</c:v>
                </c:pt>
                <c:pt idx="334">
                  <c:v>150511</c:v>
                </c:pt>
                <c:pt idx="335">
                  <c:v>150688</c:v>
                </c:pt>
                <c:pt idx="336">
                  <c:v>150780</c:v>
                </c:pt>
                <c:pt idx="337">
                  <c:v>150892</c:v>
                </c:pt>
                <c:pt idx="338">
                  <c:v>151079</c:v>
                </c:pt>
                <c:pt idx="339">
                  <c:v>151165</c:v>
                </c:pt>
                <c:pt idx="340">
                  <c:v>151222</c:v>
                </c:pt>
                <c:pt idx="341">
                  <c:v>151326</c:v>
                </c:pt>
                <c:pt idx="342">
                  <c:v>152095</c:v>
                </c:pt>
                <c:pt idx="343">
                  <c:v>152916</c:v>
                </c:pt>
                <c:pt idx="344">
                  <c:v>153266</c:v>
                </c:pt>
                <c:pt idx="345">
                  <c:v>153510</c:v>
                </c:pt>
                <c:pt idx="346">
                  <c:v>153683</c:v>
                </c:pt>
                <c:pt idx="347">
                  <c:v>153876</c:v>
                </c:pt>
                <c:pt idx="348">
                  <c:v>154076</c:v>
                </c:pt>
                <c:pt idx="349">
                  <c:v>154241</c:v>
                </c:pt>
                <c:pt idx="350">
                  <c:v>154328</c:v>
                </c:pt>
                <c:pt idx="351">
                  <c:v>154383</c:v>
                </c:pt>
                <c:pt idx="352">
                  <c:v>154445</c:v>
                </c:pt>
                <c:pt idx="353">
                  <c:v>154518</c:v>
                </c:pt>
                <c:pt idx="354">
                  <c:v>154593</c:v>
                </c:pt>
                <c:pt idx="355">
                  <c:v>154654</c:v>
                </c:pt>
                <c:pt idx="356">
                  <c:v>154737</c:v>
                </c:pt>
                <c:pt idx="357">
                  <c:v>154878</c:v>
                </c:pt>
                <c:pt idx="358">
                  <c:v>154941</c:v>
                </c:pt>
                <c:pt idx="359">
                  <c:v>155009</c:v>
                </c:pt>
                <c:pt idx="360">
                  <c:v>155045</c:v>
                </c:pt>
                <c:pt idx="361">
                  <c:v>155096</c:v>
                </c:pt>
                <c:pt idx="362">
                  <c:v>155147</c:v>
                </c:pt>
                <c:pt idx="363">
                  <c:v>155236</c:v>
                </c:pt>
                <c:pt idx="364">
                  <c:v>155292</c:v>
                </c:pt>
              </c:numCache>
            </c:numRef>
          </c:val>
          <c:smooth val="0"/>
          <c:extLst>
            <c:ext xmlns:c16="http://schemas.microsoft.com/office/drawing/2014/chart" uri="{C3380CC4-5D6E-409C-BE32-E72D297353CC}">
              <c16:uniqueId val="{00000000-9D39-46CE-80D9-F30266EB01A3}"/>
            </c:ext>
          </c:extLst>
        </c:ser>
        <c:dLbls>
          <c:showLegendKey val="0"/>
          <c:showVal val="0"/>
          <c:showCatName val="0"/>
          <c:showSerName val="0"/>
          <c:showPercent val="0"/>
          <c:showBubbleSize val="0"/>
        </c:dLbls>
        <c:smooth val="0"/>
        <c:axId val="248905512"/>
        <c:axId val="248903544"/>
      </c:lineChart>
      <c:catAx>
        <c:axId val="248905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03544"/>
        <c:crosses val="autoZero"/>
        <c:auto val="1"/>
        <c:lblAlgn val="ctr"/>
        <c:lblOffset val="100"/>
        <c:noMultiLvlLbl val="0"/>
      </c:catAx>
      <c:valAx>
        <c:axId val="24890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0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234338</c:v>
                </c:pt>
                <c:pt idx="1">
                  <c:v>216307</c:v>
                </c:pt>
                <c:pt idx="2">
                  <c:v>211518</c:v>
                </c:pt>
                <c:pt idx="3">
                  <c:v>93010</c:v>
                </c:pt>
                <c:pt idx="4">
                  <c:v>126561</c:v>
                </c:pt>
                <c:pt idx="5">
                  <c:v>90520</c:v>
                </c:pt>
                <c:pt idx="6">
                  <c:v>96637</c:v>
                </c:pt>
                <c:pt idx="7">
                  <c:v>116372</c:v>
                </c:pt>
                <c:pt idx="8">
                  <c:v>65202</c:v>
                </c:pt>
                <c:pt idx="9">
                  <c:v>49571</c:v>
                </c:pt>
                <c:pt idx="10">
                  <c:v>45864</c:v>
                </c:pt>
                <c:pt idx="11">
                  <c:v>125164</c:v>
                </c:pt>
                <c:pt idx="12">
                  <c:v>139653</c:v>
                </c:pt>
                <c:pt idx="13">
                  <c:v>601237</c:v>
                </c:pt>
                <c:pt idx="14">
                  <c:v>392578</c:v>
                </c:pt>
                <c:pt idx="15">
                  <c:v>186060</c:v>
                </c:pt>
                <c:pt idx="16">
                  <c:v>145332</c:v>
                </c:pt>
                <c:pt idx="17">
                  <c:v>104403</c:v>
                </c:pt>
                <c:pt idx="18">
                  <c:v>69601</c:v>
                </c:pt>
                <c:pt idx="19">
                  <c:v>99114</c:v>
                </c:pt>
                <c:pt idx="20">
                  <c:v>82352</c:v>
                </c:pt>
                <c:pt idx="21">
                  <c:v>89836</c:v>
                </c:pt>
                <c:pt idx="22">
                  <c:v>116992</c:v>
                </c:pt>
                <c:pt idx="23">
                  <c:v>72845</c:v>
                </c:pt>
                <c:pt idx="24">
                  <c:v>60193</c:v>
                </c:pt>
                <c:pt idx="25">
                  <c:v>91003</c:v>
                </c:pt>
                <c:pt idx="26">
                  <c:v>112547</c:v>
                </c:pt>
                <c:pt idx="27">
                  <c:v>209474</c:v>
                </c:pt>
                <c:pt idx="28">
                  <c:v>100114</c:v>
                </c:pt>
                <c:pt idx="29">
                  <c:v>60300</c:v>
                </c:pt>
                <c:pt idx="30">
                  <c:v>57588</c:v>
                </c:pt>
                <c:pt idx="31">
                  <c:v>63774</c:v>
                </c:pt>
                <c:pt idx="32">
                  <c:v>67160</c:v>
                </c:pt>
                <c:pt idx="33">
                  <c:v>80665</c:v>
                </c:pt>
                <c:pt idx="34">
                  <c:v>68044</c:v>
                </c:pt>
                <c:pt idx="35">
                  <c:v>76337</c:v>
                </c:pt>
                <c:pt idx="36">
                  <c:v>58719</c:v>
                </c:pt>
                <c:pt idx="37">
                  <c:v>45886</c:v>
                </c:pt>
                <c:pt idx="38">
                  <c:v>83665</c:v>
                </c:pt>
                <c:pt idx="39">
                  <c:v>70629</c:v>
                </c:pt>
                <c:pt idx="40">
                  <c:v>57993</c:v>
                </c:pt>
                <c:pt idx="41">
                  <c:v>77839</c:v>
                </c:pt>
                <c:pt idx="42">
                  <c:v>65096</c:v>
                </c:pt>
                <c:pt idx="43">
                  <c:v>25705</c:v>
                </c:pt>
                <c:pt idx="44">
                  <c:v>11780</c:v>
                </c:pt>
                <c:pt idx="45">
                  <c:v>28341</c:v>
                </c:pt>
                <c:pt idx="46">
                  <c:v>51255</c:v>
                </c:pt>
                <c:pt idx="47">
                  <c:v>92540</c:v>
                </c:pt>
                <c:pt idx="48">
                  <c:v>93548</c:v>
                </c:pt>
                <c:pt idx="49">
                  <c:v>67928</c:v>
                </c:pt>
                <c:pt idx="50">
                  <c:v>77737</c:v>
                </c:pt>
                <c:pt idx="51">
                  <c:v>36049</c:v>
                </c:pt>
                <c:pt idx="52">
                  <c:v>87909</c:v>
                </c:pt>
                <c:pt idx="53">
                  <c:v>49169</c:v>
                </c:pt>
                <c:pt idx="54">
                  <c:v>84061</c:v>
                </c:pt>
                <c:pt idx="55">
                  <c:v>78171</c:v>
                </c:pt>
                <c:pt idx="56">
                  <c:v>143436</c:v>
                </c:pt>
                <c:pt idx="57">
                  <c:v>60235</c:v>
                </c:pt>
                <c:pt idx="58">
                  <c:v>65643</c:v>
                </c:pt>
                <c:pt idx="60">
                  <c:v>2235716</c:v>
                </c:pt>
                <c:pt idx="61">
                  <c:v>2207658</c:v>
                </c:pt>
                <c:pt idx="62">
                  <c:v>4309291</c:v>
                </c:pt>
                <c:pt idx="63">
                  <c:v>5635369</c:v>
                </c:pt>
                <c:pt idx="64">
                  <c:v>2923146</c:v>
                </c:pt>
                <c:pt idx="65">
                  <c:v>1708169</c:v>
                </c:pt>
                <c:pt idx="66">
                  <c:v>878114</c:v>
                </c:pt>
                <c:pt idx="67">
                  <c:v>954737</c:v>
                </c:pt>
                <c:pt idx="68">
                  <c:v>578001</c:v>
                </c:pt>
                <c:pt idx="69">
                  <c:v>416862</c:v>
                </c:pt>
                <c:pt idx="70">
                  <c:v>500210</c:v>
                </c:pt>
                <c:pt idx="71">
                  <c:v>302149</c:v>
                </c:pt>
                <c:pt idx="72">
                  <c:v>288964</c:v>
                </c:pt>
                <c:pt idx="73">
                  <c:v>226872</c:v>
                </c:pt>
                <c:pt idx="74">
                  <c:v>213556</c:v>
                </c:pt>
                <c:pt idx="75">
                  <c:v>176739</c:v>
                </c:pt>
                <c:pt idx="76">
                  <c:v>171156</c:v>
                </c:pt>
                <c:pt idx="77">
                  <c:v>226445</c:v>
                </c:pt>
                <c:pt idx="78">
                  <c:v>288314</c:v>
                </c:pt>
                <c:pt idx="79">
                  <c:v>202864</c:v>
                </c:pt>
                <c:pt idx="80">
                  <c:v>255801</c:v>
                </c:pt>
                <c:pt idx="81">
                  <c:v>204398</c:v>
                </c:pt>
                <c:pt idx="82">
                  <c:v>233980</c:v>
                </c:pt>
                <c:pt idx="83">
                  <c:v>779063</c:v>
                </c:pt>
                <c:pt idx="84">
                  <c:v>437431</c:v>
                </c:pt>
                <c:pt idx="85">
                  <c:v>221494</c:v>
                </c:pt>
                <c:pt idx="86">
                  <c:v>171031</c:v>
                </c:pt>
                <c:pt idx="87">
                  <c:v>158979</c:v>
                </c:pt>
                <c:pt idx="88">
                  <c:v>170457</c:v>
                </c:pt>
                <c:pt idx="89">
                  <c:v>165812</c:v>
                </c:pt>
                <c:pt idx="90">
                  <c:v>240694</c:v>
                </c:pt>
                <c:pt idx="91">
                  <c:v>284286</c:v>
                </c:pt>
                <c:pt idx="92">
                  <c:v>430199</c:v>
                </c:pt>
                <c:pt idx="93">
                  <c:v>349047</c:v>
                </c:pt>
                <c:pt idx="94">
                  <c:v>264930</c:v>
                </c:pt>
                <c:pt idx="95">
                  <c:v>172222</c:v>
                </c:pt>
                <c:pt idx="96">
                  <c:v>300798</c:v>
                </c:pt>
                <c:pt idx="97">
                  <c:v>383338</c:v>
                </c:pt>
                <c:pt idx="98">
                  <c:v>599724</c:v>
                </c:pt>
                <c:pt idx="99">
                  <c:v>334939</c:v>
                </c:pt>
                <c:pt idx="100">
                  <c:v>403862</c:v>
                </c:pt>
                <c:pt idx="101">
                  <c:v>366944</c:v>
                </c:pt>
                <c:pt idx="102">
                  <c:v>995023</c:v>
                </c:pt>
                <c:pt idx="103">
                  <c:v>573267</c:v>
                </c:pt>
                <c:pt idx="104">
                  <c:v>407241</c:v>
                </c:pt>
                <c:pt idx="105">
                  <c:v>2757511</c:v>
                </c:pt>
                <c:pt idx="106">
                  <c:v>3184249</c:v>
                </c:pt>
                <c:pt idx="107">
                  <c:v>1829223</c:v>
                </c:pt>
                <c:pt idx="108">
                  <c:v>981818</c:v>
                </c:pt>
                <c:pt idx="109">
                  <c:v>677214</c:v>
                </c:pt>
                <c:pt idx="110">
                  <c:v>687322</c:v>
                </c:pt>
                <c:pt idx="111">
                  <c:v>464693</c:v>
                </c:pt>
                <c:pt idx="112">
                  <c:v>305336</c:v>
                </c:pt>
                <c:pt idx="113">
                  <c:v>356576</c:v>
                </c:pt>
                <c:pt idx="114">
                  <c:v>280283</c:v>
                </c:pt>
                <c:pt idx="115">
                  <c:v>240156</c:v>
                </c:pt>
                <c:pt idx="116">
                  <c:v>220893</c:v>
                </c:pt>
                <c:pt idx="117">
                  <c:v>221558</c:v>
                </c:pt>
                <c:pt idx="118">
                  <c:v>918351</c:v>
                </c:pt>
                <c:pt idx="120">
                  <c:v>341582</c:v>
                </c:pt>
                <c:pt idx="121">
                  <c:v>325773</c:v>
                </c:pt>
                <c:pt idx="122">
                  <c:v>209146</c:v>
                </c:pt>
                <c:pt idx="123">
                  <c:v>196302</c:v>
                </c:pt>
                <c:pt idx="124">
                  <c:v>192178</c:v>
                </c:pt>
                <c:pt idx="125">
                  <c:v>195768</c:v>
                </c:pt>
                <c:pt idx="126">
                  <c:v>203138</c:v>
                </c:pt>
                <c:pt idx="127">
                  <c:v>193353</c:v>
                </c:pt>
                <c:pt idx="128">
                  <c:v>269566</c:v>
                </c:pt>
                <c:pt idx="129">
                  <c:v>206579</c:v>
                </c:pt>
                <c:pt idx="130">
                  <c:v>218167</c:v>
                </c:pt>
                <c:pt idx="131">
                  <c:v>1152372</c:v>
                </c:pt>
                <c:pt idx="132">
                  <c:v>735879</c:v>
                </c:pt>
                <c:pt idx="133">
                  <c:v>618205</c:v>
                </c:pt>
                <c:pt idx="134">
                  <c:v>662465</c:v>
                </c:pt>
                <c:pt idx="135">
                  <c:v>549543</c:v>
                </c:pt>
                <c:pt idx="136">
                  <c:v>458836</c:v>
                </c:pt>
                <c:pt idx="137">
                  <c:v>285869</c:v>
                </c:pt>
                <c:pt idx="138">
                  <c:v>244519</c:v>
                </c:pt>
                <c:pt idx="139">
                  <c:v>341696</c:v>
                </c:pt>
                <c:pt idx="140">
                  <c:v>305033</c:v>
                </c:pt>
                <c:pt idx="141">
                  <c:v>238581</c:v>
                </c:pt>
                <c:pt idx="142">
                  <c:v>253458</c:v>
                </c:pt>
                <c:pt idx="143">
                  <c:v>286254</c:v>
                </c:pt>
                <c:pt idx="144">
                  <c:v>912746</c:v>
                </c:pt>
                <c:pt idx="145">
                  <c:v>482493</c:v>
                </c:pt>
                <c:pt idx="146">
                  <c:v>281903</c:v>
                </c:pt>
                <c:pt idx="147">
                  <c:v>267928</c:v>
                </c:pt>
                <c:pt idx="148">
                  <c:v>293721</c:v>
                </c:pt>
                <c:pt idx="149">
                  <c:v>251625</c:v>
                </c:pt>
                <c:pt idx="150">
                  <c:v>287245</c:v>
                </c:pt>
                <c:pt idx="151">
                  <c:v>265274</c:v>
                </c:pt>
                <c:pt idx="152">
                  <c:v>202915</c:v>
                </c:pt>
                <c:pt idx="153">
                  <c:v>313111</c:v>
                </c:pt>
                <c:pt idx="154">
                  <c:v>460200</c:v>
                </c:pt>
                <c:pt idx="155">
                  <c:v>281409</c:v>
                </c:pt>
                <c:pt idx="156">
                  <c:v>297931</c:v>
                </c:pt>
                <c:pt idx="157">
                  <c:v>284827</c:v>
                </c:pt>
                <c:pt idx="158">
                  <c:v>286733</c:v>
                </c:pt>
                <c:pt idx="159">
                  <c:v>280784</c:v>
                </c:pt>
                <c:pt idx="160">
                  <c:v>313690</c:v>
                </c:pt>
                <c:pt idx="161">
                  <c:v>268738</c:v>
                </c:pt>
                <c:pt idx="162">
                  <c:v>401913</c:v>
                </c:pt>
                <c:pt idx="163">
                  <c:v>242975</c:v>
                </c:pt>
                <c:pt idx="164">
                  <c:v>140126</c:v>
                </c:pt>
                <c:pt idx="165">
                  <c:v>371682</c:v>
                </c:pt>
                <c:pt idx="166">
                  <c:v>325159</c:v>
                </c:pt>
                <c:pt idx="167">
                  <c:v>156763</c:v>
                </c:pt>
                <c:pt idx="168">
                  <c:v>187723</c:v>
                </c:pt>
                <c:pt idx="169">
                  <c:v>136217</c:v>
                </c:pt>
                <c:pt idx="170">
                  <c:v>182843</c:v>
                </c:pt>
                <c:pt idx="171">
                  <c:v>186027</c:v>
                </c:pt>
                <c:pt idx="172">
                  <c:v>159300</c:v>
                </c:pt>
                <c:pt idx="173">
                  <c:v>239593</c:v>
                </c:pt>
                <c:pt idx="174">
                  <c:v>333670</c:v>
                </c:pt>
                <c:pt idx="175">
                  <c:v>226676</c:v>
                </c:pt>
                <c:pt idx="176">
                  <c:v>119743</c:v>
                </c:pt>
                <c:pt idx="177">
                  <c:v>42732</c:v>
                </c:pt>
                <c:pt idx="178">
                  <c:v>52077</c:v>
                </c:pt>
                <c:pt idx="180">
                  <c:v>160894</c:v>
                </c:pt>
                <c:pt idx="181">
                  <c:v>435295</c:v>
                </c:pt>
                <c:pt idx="182">
                  <c:v>574812</c:v>
                </c:pt>
                <c:pt idx="183">
                  <c:v>325423</c:v>
                </c:pt>
                <c:pt idx="184">
                  <c:v>157689</c:v>
                </c:pt>
                <c:pt idx="185">
                  <c:v>177228</c:v>
                </c:pt>
                <c:pt idx="186">
                  <c:v>227254</c:v>
                </c:pt>
                <c:pt idx="187">
                  <c:v>186540</c:v>
                </c:pt>
                <c:pt idx="188">
                  <c:v>118379</c:v>
                </c:pt>
                <c:pt idx="189">
                  <c:v>110766</c:v>
                </c:pt>
                <c:pt idx="190">
                  <c:v>136337</c:v>
                </c:pt>
                <c:pt idx="191">
                  <c:v>267926</c:v>
                </c:pt>
                <c:pt idx="192">
                  <c:v>312001</c:v>
                </c:pt>
                <c:pt idx="193">
                  <c:v>283066</c:v>
                </c:pt>
                <c:pt idx="194">
                  <c:v>362735</c:v>
                </c:pt>
                <c:pt idx="195">
                  <c:v>347105</c:v>
                </c:pt>
                <c:pt idx="196">
                  <c:v>231197</c:v>
                </c:pt>
                <c:pt idx="197">
                  <c:v>162662</c:v>
                </c:pt>
                <c:pt idx="198">
                  <c:v>137130</c:v>
                </c:pt>
                <c:pt idx="199">
                  <c:v>121330</c:v>
                </c:pt>
                <c:pt idx="200">
                  <c:v>346179</c:v>
                </c:pt>
                <c:pt idx="201">
                  <c:v>369309</c:v>
                </c:pt>
                <c:pt idx="202">
                  <c:v>255283</c:v>
                </c:pt>
                <c:pt idx="203">
                  <c:v>243629</c:v>
                </c:pt>
                <c:pt idx="204">
                  <c:v>286462</c:v>
                </c:pt>
                <c:pt idx="205">
                  <c:v>259526</c:v>
                </c:pt>
                <c:pt idx="206">
                  <c:v>170610</c:v>
                </c:pt>
                <c:pt idx="207">
                  <c:v>216137</c:v>
                </c:pt>
                <c:pt idx="208">
                  <c:v>317701</c:v>
                </c:pt>
                <c:pt idx="209">
                  <c:v>358382</c:v>
                </c:pt>
                <c:pt idx="210">
                  <c:v>431535</c:v>
                </c:pt>
                <c:pt idx="211">
                  <c:v>382784</c:v>
                </c:pt>
                <c:pt idx="212">
                  <c:v>483031</c:v>
                </c:pt>
                <c:pt idx="213">
                  <c:v>266607</c:v>
                </c:pt>
                <c:pt idx="214">
                  <c:v>246932</c:v>
                </c:pt>
                <c:pt idx="215">
                  <c:v>180406</c:v>
                </c:pt>
                <c:pt idx="216">
                  <c:v>327980</c:v>
                </c:pt>
                <c:pt idx="217">
                  <c:v>355073</c:v>
                </c:pt>
                <c:pt idx="218">
                  <c:v>209106</c:v>
                </c:pt>
                <c:pt idx="219">
                  <c:v>171282</c:v>
                </c:pt>
                <c:pt idx="220">
                  <c:v>163577</c:v>
                </c:pt>
                <c:pt idx="221">
                  <c:v>189724</c:v>
                </c:pt>
                <c:pt idx="222">
                  <c:v>171422</c:v>
                </c:pt>
                <c:pt idx="223">
                  <c:v>173787</c:v>
                </c:pt>
                <c:pt idx="224">
                  <c:v>148870</c:v>
                </c:pt>
                <c:pt idx="225">
                  <c:v>198567</c:v>
                </c:pt>
                <c:pt idx="226">
                  <c:v>187764</c:v>
                </c:pt>
                <c:pt idx="227">
                  <c:v>139450</c:v>
                </c:pt>
                <c:pt idx="228">
                  <c:v>130644</c:v>
                </c:pt>
                <c:pt idx="229">
                  <c:v>194096</c:v>
                </c:pt>
                <c:pt idx="230">
                  <c:v>145181</c:v>
                </c:pt>
                <c:pt idx="231">
                  <c:v>178698</c:v>
                </c:pt>
                <c:pt idx="232">
                  <c:v>107505</c:v>
                </c:pt>
                <c:pt idx="233">
                  <c:v>134321</c:v>
                </c:pt>
                <c:pt idx="234">
                  <c:v>107611</c:v>
                </c:pt>
                <c:pt idx="235">
                  <c:v>185280</c:v>
                </c:pt>
                <c:pt idx="236">
                  <c:v>151563</c:v>
                </c:pt>
                <c:pt idx="237">
                  <c:v>251033</c:v>
                </c:pt>
                <c:pt idx="238">
                  <c:v>166056</c:v>
                </c:pt>
                <c:pt idx="240">
                  <c:v>79285</c:v>
                </c:pt>
                <c:pt idx="241">
                  <c:v>105849</c:v>
                </c:pt>
                <c:pt idx="242">
                  <c:v>79131</c:v>
                </c:pt>
                <c:pt idx="243">
                  <c:v>73068</c:v>
                </c:pt>
                <c:pt idx="244">
                  <c:v>404534</c:v>
                </c:pt>
                <c:pt idx="245">
                  <c:v>218878</c:v>
                </c:pt>
                <c:pt idx="246">
                  <c:v>82302</c:v>
                </c:pt>
                <c:pt idx="247">
                  <c:v>100606</c:v>
                </c:pt>
                <c:pt idx="248">
                  <c:v>118796</c:v>
                </c:pt>
                <c:pt idx="249">
                  <c:v>107449</c:v>
                </c:pt>
                <c:pt idx="250">
                  <c:v>194981</c:v>
                </c:pt>
                <c:pt idx="251">
                  <c:v>192555</c:v>
                </c:pt>
                <c:pt idx="252">
                  <c:v>132760</c:v>
                </c:pt>
                <c:pt idx="253">
                  <c:v>96559</c:v>
                </c:pt>
                <c:pt idx="254">
                  <c:v>99446</c:v>
                </c:pt>
                <c:pt idx="255">
                  <c:v>96747</c:v>
                </c:pt>
                <c:pt idx="256">
                  <c:v>266717</c:v>
                </c:pt>
                <c:pt idx="257">
                  <c:v>621196</c:v>
                </c:pt>
                <c:pt idx="258">
                  <c:v>445324</c:v>
                </c:pt>
                <c:pt idx="259">
                  <c:v>456412</c:v>
                </c:pt>
                <c:pt idx="260">
                  <c:v>676662</c:v>
                </c:pt>
                <c:pt idx="261">
                  <c:v>348369</c:v>
                </c:pt>
                <c:pt idx="262">
                  <c:v>552625</c:v>
                </c:pt>
                <c:pt idx="263">
                  <c:v>818537</c:v>
                </c:pt>
                <c:pt idx="264">
                  <c:v>642392</c:v>
                </c:pt>
                <c:pt idx="265">
                  <c:v>447263</c:v>
                </c:pt>
                <c:pt idx="266">
                  <c:v>363810</c:v>
                </c:pt>
                <c:pt idx="267">
                  <c:v>222826</c:v>
                </c:pt>
                <c:pt idx="268">
                  <c:v>195449</c:v>
                </c:pt>
                <c:pt idx="269">
                  <c:v>106510</c:v>
                </c:pt>
                <c:pt idx="270">
                  <c:v>149490</c:v>
                </c:pt>
                <c:pt idx="271">
                  <c:v>444019</c:v>
                </c:pt>
                <c:pt idx="272">
                  <c:v>946627</c:v>
                </c:pt>
                <c:pt idx="273">
                  <c:v>464272</c:v>
                </c:pt>
                <c:pt idx="274">
                  <c:v>282357</c:v>
                </c:pt>
                <c:pt idx="275">
                  <c:v>200861</c:v>
                </c:pt>
                <c:pt idx="276">
                  <c:v>125449</c:v>
                </c:pt>
                <c:pt idx="277">
                  <c:v>353150</c:v>
                </c:pt>
                <c:pt idx="278">
                  <c:v>286235</c:v>
                </c:pt>
                <c:pt idx="279">
                  <c:v>205079</c:v>
                </c:pt>
                <c:pt idx="280">
                  <c:v>180520</c:v>
                </c:pt>
                <c:pt idx="281">
                  <c:v>125414</c:v>
                </c:pt>
                <c:pt idx="282">
                  <c:v>151106</c:v>
                </c:pt>
                <c:pt idx="283">
                  <c:v>178145</c:v>
                </c:pt>
                <c:pt idx="284">
                  <c:v>190384</c:v>
                </c:pt>
                <c:pt idx="285">
                  <c:v>174729</c:v>
                </c:pt>
                <c:pt idx="286">
                  <c:v>148711</c:v>
                </c:pt>
                <c:pt idx="287">
                  <c:v>140897</c:v>
                </c:pt>
                <c:pt idx="288">
                  <c:v>151582</c:v>
                </c:pt>
                <c:pt idx="289">
                  <c:v>134443</c:v>
                </c:pt>
                <c:pt idx="290">
                  <c:v>140765</c:v>
                </c:pt>
                <c:pt idx="291">
                  <c:v>209266</c:v>
                </c:pt>
                <c:pt idx="292">
                  <c:v>224046</c:v>
                </c:pt>
                <c:pt idx="293">
                  <c:v>257362</c:v>
                </c:pt>
                <c:pt idx="294">
                  <c:v>264901</c:v>
                </c:pt>
                <c:pt idx="295">
                  <c:v>198427</c:v>
                </c:pt>
                <c:pt idx="296">
                  <c:v>185165</c:v>
                </c:pt>
                <c:pt idx="297">
                  <c:v>166788</c:v>
                </c:pt>
                <c:pt idx="298">
                  <c:v>200061</c:v>
                </c:pt>
                <c:pt idx="300">
                  <c:v>205372</c:v>
                </c:pt>
                <c:pt idx="301">
                  <c:v>123899</c:v>
                </c:pt>
                <c:pt idx="302">
                  <c:v>49736</c:v>
                </c:pt>
                <c:pt idx="303">
                  <c:v>124799</c:v>
                </c:pt>
                <c:pt idx="304">
                  <c:v>191993</c:v>
                </c:pt>
                <c:pt idx="305">
                  <c:v>101229</c:v>
                </c:pt>
                <c:pt idx="306">
                  <c:v>127503</c:v>
                </c:pt>
                <c:pt idx="307">
                  <c:v>284767</c:v>
                </c:pt>
                <c:pt idx="308">
                  <c:v>371938</c:v>
                </c:pt>
                <c:pt idx="309">
                  <c:v>304844</c:v>
                </c:pt>
                <c:pt idx="310">
                  <c:v>202805</c:v>
                </c:pt>
                <c:pt idx="311">
                  <c:v>125497</c:v>
                </c:pt>
                <c:pt idx="312">
                  <c:v>906058</c:v>
                </c:pt>
                <c:pt idx="313">
                  <c:v>2751123</c:v>
                </c:pt>
                <c:pt idx="314">
                  <c:v>1887102</c:v>
                </c:pt>
                <c:pt idx="315">
                  <c:v>1506541</c:v>
                </c:pt>
                <c:pt idx="316">
                  <c:v>926252</c:v>
                </c:pt>
                <c:pt idx="317">
                  <c:v>963467</c:v>
                </c:pt>
                <c:pt idx="318">
                  <c:v>424235</c:v>
                </c:pt>
                <c:pt idx="319">
                  <c:v>249118</c:v>
                </c:pt>
                <c:pt idx="320">
                  <c:v>181490</c:v>
                </c:pt>
                <c:pt idx="321">
                  <c:v>146457</c:v>
                </c:pt>
                <c:pt idx="322">
                  <c:v>104524</c:v>
                </c:pt>
                <c:pt idx="323">
                  <c:v>53301</c:v>
                </c:pt>
                <c:pt idx="324">
                  <c:v>95545</c:v>
                </c:pt>
                <c:pt idx="325">
                  <c:v>73949</c:v>
                </c:pt>
                <c:pt idx="326">
                  <c:v>109174</c:v>
                </c:pt>
                <c:pt idx="327">
                  <c:v>101931</c:v>
                </c:pt>
                <c:pt idx="328">
                  <c:v>288963</c:v>
                </c:pt>
                <c:pt idx="329">
                  <c:v>479586</c:v>
                </c:pt>
                <c:pt idx="330">
                  <c:v>275584</c:v>
                </c:pt>
                <c:pt idx="331">
                  <c:v>187081</c:v>
                </c:pt>
                <c:pt idx="332">
                  <c:v>237709</c:v>
                </c:pt>
                <c:pt idx="333">
                  <c:v>875204</c:v>
                </c:pt>
                <c:pt idx="334">
                  <c:v>882342</c:v>
                </c:pt>
                <c:pt idx="335">
                  <c:v>526844</c:v>
                </c:pt>
                <c:pt idx="336">
                  <c:v>276471</c:v>
                </c:pt>
                <c:pt idx="337">
                  <c:v>211058</c:v>
                </c:pt>
                <c:pt idx="338">
                  <c:v>290088</c:v>
                </c:pt>
                <c:pt idx="339">
                  <c:v>193797</c:v>
                </c:pt>
                <c:pt idx="340">
                  <c:v>115568</c:v>
                </c:pt>
                <c:pt idx="341">
                  <c:v>215751</c:v>
                </c:pt>
                <c:pt idx="342">
                  <c:v>969909</c:v>
                </c:pt>
                <c:pt idx="343">
                  <c:v>981123</c:v>
                </c:pt>
                <c:pt idx="344">
                  <c:v>472682</c:v>
                </c:pt>
                <c:pt idx="345">
                  <c:v>373478</c:v>
                </c:pt>
                <c:pt idx="346">
                  <c:v>311441</c:v>
                </c:pt>
                <c:pt idx="347">
                  <c:v>352520</c:v>
                </c:pt>
                <c:pt idx="348">
                  <c:v>377878</c:v>
                </c:pt>
                <c:pt idx="349">
                  <c:v>449357</c:v>
                </c:pt>
                <c:pt idx="350">
                  <c:v>270616</c:v>
                </c:pt>
                <c:pt idx="351">
                  <c:v>174852</c:v>
                </c:pt>
                <c:pt idx="352">
                  <c:v>266139</c:v>
                </c:pt>
                <c:pt idx="353">
                  <c:v>247309</c:v>
                </c:pt>
                <c:pt idx="354">
                  <c:v>171230</c:v>
                </c:pt>
                <c:pt idx="355">
                  <c:v>233459</c:v>
                </c:pt>
                <c:pt idx="356">
                  <c:v>162658</c:v>
                </c:pt>
                <c:pt idx="357">
                  <c:v>261903</c:v>
                </c:pt>
                <c:pt idx="358">
                  <c:v>183463</c:v>
                </c:pt>
                <c:pt idx="359">
                  <c:v>121741</c:v>
                </c:pt>
                <c:pt idx="360">
                  <c:v>98300</c:v>
                </c:pt>
                <c:pt idx="361">
                  <c:v>109781</c:v>
                </c:pt>
                <c:pt idx="362">
                  <c:v>121345</c:v>
                </c:pt>
                <c:pt idx="363">
                  <c:v>166020</c:v>
                </c:pt>
                <c:pt idx="364">
                  <c:v>171234</c:v>
                </c:pt>
              </c:numCache>
            </c:numRef>
          </c:val>
          <c:smooth val="0"/>
          <c:extLst>
            <c:ext xmlns:c16="http://schemas.microsoft.com/office/drawing/2014/chart" uri="{C3380CC4-5D6E-409C-BE32-E72D297353CC}">
              <c16:uniqueId val="{00000000-04B4-4E38-9F70-8892D75028DF}"/>
            </c:ext>
          </c:extLst>
        </c:ser>
        <c:dLbls>
          <c:showLegendKey val="0"/>
          <c:showVal val="0"/>
          <c:showCatName val="0"/>
          <c:showSerName val="0"/>
          <c:showPercent val="0"/>
          <c:showBubbleSize val="0"/>
        </c:dLbls>
        <c:smooth val="0"/>
        <c:axId val="249694960"/>
        <c:axId val="249695944"/>
      </c:lineChart>
      <c:catAx>
        <c:axId val="249694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95944"/>
        <c:crosses val="autoZero"/>
        <c:auto val="1"/>
        <c:lblAlgn val="ctr"/>
        <c:lblOffset val="100"/>
        <c:noMultiLvlLbl val="0"/>
      </c:catAx>
      <c:valAx>
        <c:axId val="24969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9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24458</c:v>
                </c:pt>
                <c:pt idx="1">
                  <c:v>23686</c:v>
                </c:pt>
                <c:pt idx="2">
                  <c:v>17180</c:v>
                </c:pt>
                <c:pt idx="3">
                  <c:v>4349</c:v>
                </c:pt>
                <c:pt idx="4">
                  <c:v>10810</c:v>
                </c:pt>
                <c:pt idx="5">
                  <c:v>4259</c:v>
                </c:pt>
                <c:pt idx="6">
                  <c:v>6423</c:v>
                </c:pt>
                <c:pt idx="7">
                  <c:v>12823</c:v>
                </c:pt>
                <c:pt idx="8">
                  <c:v>2967</c:v>
                </c:pt>
                <c:pt idx="9">
                  <c:v>1271</c:v>
                </c:pt>
                <c:pt idx="10">
                  <c:v>2231</c:v>
                </c:pt>
                <c:pt idx="11">
                  <c:v>8030</c:v>
                </c:pt>
                <c:pt idx="12">
                  <c:v>7588</c:v>
                </c:pt>
                <c:pt idx="13">
                  <c:v>39388</c:v>
                </c:pt>
                <c:pt idx="14">
                  <c:v>23854</c:v>
                </c:pt>
                <c:pt idx="15">
                  <c:v>7741</c:v>
                </c:pt>
                <c:pt idx="16">
                  <c:v>4340</c:v>
                </c:pt>
                <c:pt idx="17">
                  <c:v>3159</c:v>
                </c:pt>
                <c:pt idx="18">
                  <c:v>1990</c:v>
                </c:pt>
                <c:pt idx="19">
                  <c:v>7051</c:v>
                </c:pt>
                <c:pt idx="20">
                  <c:v>3982</c:v>
                </c:pt>
                <c:pt idx="21">
                  <c:v>6883</c:v>
                </c:pt>
                <c:pt idx="22">
                  <c:v>7460</c:v>
                </c:pt>
                <c:pt idx="23">
                  <c:v>2338</c:v>
                </c:pt>
                <c:pt idx="24">
                  <c:v>1860</c:v>
                </c:pt>
                <c:pt idx="25">
                  <c:v>5768</c:v>
                </c:pt>
                <c:pt idx="26">
                  <c:v>8279</c:v>
                </c:pt>
                <c:pt idx="27">
                  <c:v>16868</c:v>
                </c:pt>
                <c:pt idx="28">
                  <c:v>8006</c:v>
                </c:pt>
                <c:pt idx="29">
                  <c:v>3150</c:v>
                </c:pt>
                <c:pt idx="30">
                  <c:v>2130</c:v>
                </c:pt>
                <c:pt idx="31">
                  <c:v>4365</c:v>
                </c:pt>
                <c:pt idx="32">
                  <c:v>4357</c:v>
                </c:pt>
                <c:pt idx="33">
                  <c:v>5587</c:v>
                </c:pt>
                <c:pt idx="34">
                  <c:v>3423</c:v>
                </c:pt>
                <c:pt idx="35">
                  <c:v>4848</c:v>
                </c:pt>
                <c:pt idx="36">
                  <c:v>3279</c:v>
                </c:pt>
                <c:pt idx="37">
                  <c:v>1941</c:v>
                </c:pt>
                <c:pt idx="38">
                  <c:v>4785</c:v>
                </c:pt>
                <c:pt idx="39">
                  <c:v>4837</c:v>
                </c:pt>
                <c:pt idx="40">
                  <c:v>3543</c:v>
                </c:pt>
                <c:pt idx="41">
                  <c:v>6166</c:v>
                </c:pt>
                <c:pt idx="42">
                  <c:v>2741</c:v>
                </c:pt>
                <c:pt idx="43">
                  <c:v>744</c:v>
                </c:pt>
                <c:pt idx="44">
                  <c:v>354</c:v>
                </c:pt>
                <c:pt idx="45">
                  <c:v>955</c:v>
                </c:pt>
                <c:pt idx="46">
                  <c:v>3284</c:v>
                </c:pt>
                <c:pt idx="47">
                  <c:v>10875</c:v>
                </c:pt>
                <c:pt idx="48">
                  <c:v>9036</c:v>
                </c:pt>
                <c:pt idx="49">
                  <c:v>5661</c:v>
                </c:pt>
                <c:pt idx="50">
                  <c:v>5646</c:v>
                </c:pt>
                <c:pt idx="51">
                  <c:v>2057</c:v>
                </c:pt>
                <c:pt idx="52">
                  <c:v>8308</c:v>
                </c:pt>
                <c:pt idx="53">
                  <c:v>2580</c:v>
                </c:pt>
                <c:pt idx="54">
                  <c:v>8619</c:v>
                </c:pt>
                <c:pt idx="55">
                  <c:v>6954</c:v>
                </c:pt>
                <c:pt idx="56">
                  <c:v>13767</c:v>
                </c:pt>
                <c:pt idx="57">
                  <c:v>4025</c:v>
                </c:pt>
                <c:pt idx="58">
                  <c:v>4635</c:v>
                </c:pt>
                <c:pt idx="60">
                  <c:v>221734</c:v>
                </c:pt>
                <c:pt idx="61">
                  <c:v>168366</c:v>
                </c:pt>
                <c:pt idx="62">
                  <c:v>508609</c:v>
                </c:pt>
                <c:pt idx="63">
                  <c:v>430505</c:v>
                </c:pt>
                <c:pt idx="64">
                  <c:v>208392</c:v>
                </c:pt>
                <c:pt idx="65">
                  <c:v>114801</c:v>
                </c:pt>
                <c:pt idx="66">
                  <c:v>55277</c:v>
                </c:pt>
                <c:pt idx="67">
                  <c:v>64260</c:v>
                </c:pt>
                <c:pt idx="68">
                  <c:v>36867</c:v>
                </c:pt>
                <c:pt idx="69">
                  <c:v>25421</c:v>
                </c:pt>
                <c:pt idx="70">
                  <c:v>33571</c:v>
                </c:pt>
                <c:pt idx="71">
                  <c:v>14866</c:v>
                </c:pt>
                <c:pt idx="72">
                  <c:v>20349</c:v>
                </c:pt>
                <c:pt idx="73">
                  <c:v>10604</c:v>
                </c:pt>
                <c:pt idx="74">
                  <c:v>8907</c:v>
                </c:pt>
                <c:pt idx="75">
                  <c:v>12377</c:v>
                </c:pt>
                <c:pt idx="76">
                  <c:v>13431</c:v>
                </c:pt>
                <c:pt idx="77">
                  <c:v>25257</c:v>
                </c:pt>
                <c:pt idx="78">
                  <c:v>17641</c:v>
                </c:pt>
                <c:pt idx="79">
                  <c:v>8919</c:v>
                </c:pt>
                <c:pt idx="80">
                  <c:v>20328</c:v>
                </c:pt>
                <c:pt idx="81">
                  <c:v>11801</c:v>
                </c:pt>
                <c:pt idx="82">
                  <c:v>16459</c:v>
                </c:pt>
                <c:pt idx="83">
                  <c:v>64649</c:v>
                </c:pt>
                <c:pt idx="84">
                  <c:v>31043</c:v>
                </c:pt>
                <c:pt idx="85">
                  <c:v>14406</c:v>
                </c:pt>
                <c:pt idx="86">
                  <c:v>8812</c:v>
                </c:pt>
                <c:pt idx="87">
                  <c:v>8829</c:v>
                </c:pt>
                <c:pt idx="88">
                  <c:v>11801</c:v>
                </c:pt>
                <c:pt idx="89">
                  <c:v>11689</c:v>
                </c:pt>
                <c:pt idx="90">
                  <c:v>11910</c:v>
                </c:pt>
                <c:pt idx="91">
                  <c:v>20159</c:v>
                </c:pt>
                <c:pt idx="92">
                  <c:v>41344</c:v>
                </c:pt>
                <c:pt idx="93">
                  <c:v>27112</c:v>
                </c:pt>
                <c:pt idx="94">
                  <c:v>16600</c:v>
                </c:pt>
                <c:pt idx="95">
                  <c:v>11278</c:v>
                </c:pt>
                <c:pt idx="96">
                  <c:v>23204</c:v>
                </c:pt>
                <c:pt idx="97">
                  <c:v>31832</c:v>
                </c:pt>
                <c:pt idx="98">
                  <c:v>39432</c:v>
                </c:pt>
                <c:pt idx="99">
                  <c:v>18114</c:v>
                </c:pt>
                <c:pt idx="100">
                  <c:v>28494</c:v>
                </c:pt>
                <c:pt idx="101">
                  <c:v>23112</c:v>
                </c:pt>
                <c:pt idx="102">
                  <c:v>72809</c:v>
                </c:pt>
                <c:pt idx="103">
                  <c:v>42896</c:v>
                </c:pt>
                <c:pt idx="104">
                  <c:v>27976</c:v>
                </c:pt>
                <c:pt idx="105">
                  <c:v>203770</c:v>
                </c:pt>
                <c:pt idx="106">
                  <c:v>196109</c:v>
                </c:pt>
                <c:pt idx="107">
                  <c:v>105388</c:v>
                </c:pt>
                <c:pt idx="108">
                  <c:v>56314</c:v>
                </c:pt>
                <c:pt idx="109">
                  <c:v>42715</c:v>
                </c:pt>
                <c:pt idx="110">
                  <c:v>49088</c:v>
                </c:pt>
                <c:pt idx="111">
                  <c:v>31038</c:v>
                </c:pt>
                <c:pt idx="112">
                  <c:v>18505</c:v>
                </c:pt>
                <c:pt idx="113">
                  <c:v>26618</c:v>
                </c:pt>
                <c:pt idx="114">
                  <c:v>15120</c:v>
                </c:pt>
                <c:pt idx="115">
                  <c:v>16201</c:v>
                </c:pt>
                <c:pt idx="116">
                  <c:v>15785</c:v>
                </c:pt>
                <c:pt idx="117">
                  <c:v>12371</c:v>
                </c:pt>
                <c:pt idx="118">
                  <c:v>74026</c:v>
                </c:pt>
                <c:pt idx="120">
                  <c:v>16201</c:v>
                </c:pt>
                <c:pt idx="121">
                  <c:v>15223</c:v>
                </c:pt>
                <c:pt idx="122">
                  <c:v>9437</c:v>
                </c:pt>
                <c:pt idx="123">
                  <c:v>12295</c:v>
                </c:pt>
                <c:pt idx="124">
                  <c:v>7689</c:v>
                </c:pt>
                <c:pt idx="125">
                  <c:v>8474</c:v>
                </c:pt>
                <c:pt idx="126">
                  <c:v>11465</c:v>
                </c:pt>
                <c:pt idx="127">
                  <c:v>9597</c:v>
                </c:pt>
                <c:pt idx="128">
                  <c:v>18993</c:v>
                </c:pt>
                <c:pt idx="129">
                  <c:v>10261</c:v>
                </c:pt>
                <c:pt idx="130">
                  <c:v>14609</c:v>
                </c:pt>
                <c:pt idx="131">
                  <c:v>71429</c:v>
                </c:pt>
                <c:pt idx="132">
                  <c:v>55084</c:v>
                </c:pt>
                <c:pt idx="133">
                  <c:v>40900</c:v>
                </c:pt>
                <c:pt idx="134">
                  <c:v>51954</c:v>
                </c:pt>
                <c:pt idx="135">
                  <c:v>42929</c:v>
                </c:pt>
                <c:pt idx="136">
                  <c:v>28395</c:v>
                </c:pt>
                <c:pt idx="137">
                  <c:v>18111</c:v>
                </c:pt>
                <c:pt idx="138">
                  <c:v>15298</c:v>
                </c:pt>
                <c:pt idx="139">
                  <c:v>21800</c:v>
                </c:pt>
                <c:pt idx="140">
                  <c:v>17548</c:v>
                </c:pt>
                <c:pt idx="141">
                  <c:v>12052</c:v>
                </c:pt>
                <c:pt idx="142">
                  <c:v>15825</c:v>
                </c:pt>
                <c:pt idx="143">
                  <c:v>22619</c:v>
                </c:pt>
                <c:pt idx="144">
                  <c:v>80276</c:v>
                </c:pt>
                <c:pt idx="145">
                  <c:v>37086</c:v>
                </c:pt>
                <c:pt idx="146">
                  <c:v>20494</c:v>
                </c:pt>
                <c:pt idx="147">
                  <c:v>15406</c:v>
                </c:pt>
                <c:pt idx="148">
                  <c:v>15219</c:v>
                </c:pt>
                <c:pt idx="149">
                  <c:v>13183</c:v>
                </c:pt>
                <c:pt idx="150">
                  <c:v>17819</c:v>
                </c:pt>
                <c:pt idx="151">
                  <c:v>18918</c:v>
                </c:pt>
                <c:pt idx="152">
                  <c:v>12848</c:v>
                </c:pt>
                <c:pt idx="153">
                  <c:v>20158</c:v>
                </c:pt>
                <c:pt idx="154">
                  <c:v>32442</c:v>
                </c:pt>
                <c:pt idx="155">
                  <c:v>15645</c:v>
                </c:pt>
                <c:pt idx="156">
                  <c:v>18672</c:v>
                </c:pt>
                <c:pt idx="157">
                  <c:v>16827</c:v>
                </c:pt>
                <c:pt idx="158">
                  <c:v>13312</c:v>
                </c:pt>
                <c:pt idx="159">
                  <c:v>17783</c:v>
                </c:pt>
                <c:pt idx="160">
                  <c:v>16970</c:v>
                </c:pt>
                <c:pt idx="161">
                  <c:v>11937</c:v>
                </c:pt>
                <c:pt idx="162">
                  <c:v>32091</c:v>
                </c:pt>
                <c:pt idx="163">
                  <c:v>12376</c:v>
                </c:pt>
                <c:pt idx="164">
                  <c:v>6422</c:v>
                </c:pt>
                <c:pt idx="165">
                  <c:v>23385</c:v>
                </c:pt>
                <c:pt idx="166">
                  <c:v>21174</c:v>
                </c:pt>
                <c:pt idx="167">
                  <c:v>6419</c:v>
                </c:pt>
                <c:pt idx="168">
                  <c:v>9385</c:v>
                </c:pt>
                <c:pt idx="169">
                  <c:v>6243</c:v>
                </c:pt>
                <c:pt idx="170">
                  <c:v>7464</c:v>
                </c:pt>
                <c:pt idx="171">
                  <c:v>6799</c:v>
                </c:pt>
                <c:pt idx="172">
                  <c:v>7066</c:v>
                </c:pt>
                <c:pt idx="173">
                  <c:v>10322</c:v>
                </c:pt>
                <c:pt idx="174">
                  <c:v>19433</c:v>
                </c:pt>
                <c:pt idx="175">
                  <c:v>14528</c:v>
                </c:pt>
                <c:pt idx="176">
                  <c:v>5134</c:v>
                </c:pt>
                <c:pt idx="177">
                  <c:v>1982</c:v>
                </c:pt>
                <c:pt idx="178">
                  <c:v>2063</c:v>
                </c:pt>
                <c:pt idx="180">
                  <c:v>6049</c:v>
                </c:pt>
                <c:pt idx="181">
                  <c:v>25785</c:v>
                </c:pt>
                <c:pt idx="182">
                  <c:v>30581</c:v>
                </c:pt>
                <c:pt idx="183">
                  <c:v>17618</c:v>
                </c:pt>
                <c:pt idx="184">
                  <c:v>7498</c:v>
                </c:pt>
                <c:pt idx="185">
                  <c:v>7921</c:v>
                </c:pt>
                <c:pt idx="186">
                  <c:v>13591</c:v>
                </c:pt>
                <c:pt idx="187">
                  <c:v>8540</c:v>
                </c:pt>
                <c:pt idx="188">
                  <c:v>4588</c:v>
                </c:pt>
                <c:pt idx="189">
                  <c:v>6100</c:v>
                </c:pt>
                <c:pt idx="190">
                  <c:v>10572</c:v>
                </c:pt>
                <c:pt idx="191">
                  <c:v>16006</c:v>
                </c:pt>
                <c:pt idx="192">
                  <c:v>20040</c:v>
                </c:pt>
                <c:pt idx="193">
                  <c:v>20825</c:v>
                </c:pt>
                <c:pt idx="194">
                  <c:v>25949</c:v>
                </c:pt>
                <c:pt idx="195">
                  <c:v>25738</c:v>
                </c:pt>
                <c:pt idx="196">
                  <c:v>16713</c:v>
                </c:pt>
                <c:pt idx="197">
                  <c:v>10002</c:v>
                </c:pt>
                <c:pt idx="198">
                  <c:v>9622</c:v>
                </c:pt>
                <c:pt idx="199">
                  <c:v>8181</c:v>
                </c:pt>
                <c:pt idx="200">
                  <c:v>30777</c:v>
                </c:pt>
                <c:pt idx="201">
                  <c:v>26151</c:v>
                </c:pt>
                <c:pt idx="202">
                  <c:v>16111</c:v>
                </c:pt>
                <c:pt idx="203">
                  <c:v>11121</c:v>
                </c:pt>
                <c:pt idx="204">
                  <c:v>12767</c:v>
                </c:pt>
                <c:pt idx="205">
                  <c:v>21218</c:v>
                </c:pt>
                <c:pt idx="206">
                  <c:v>9265</c:v>
                </c:pt>
                <c:pt idx="207">
                  <c:v>11260</c:v>
                </c:pt>
                <c:pt idx="208">
                  <c:v>18160</c:v>
                </c:pt>
                <c:pt idx="209">
                  <c:v>26500</c:v>
                </c:pt>
                <c:pt idx="210">
                  <c:v>27566</c:v>
                </c:pt>
                <c:pt idx="211">
                  <c:v>20737</c:v>
                </c:pt>
                <c:pt idx="212">
                  <c:v>20458</c:v>
                </c:pt>
                <c:pt idx="213">
                  <c:v>15016</c:v>
                </c:pt>
                <c:pt idx="214">
                  <c:v>21689</c:v>
                </c:pt>
                <c:pt idx="215">
                  <c:v>14050</c:v>
                </c:pt>
                <c:pt idx="216">
                  <c:v>28540</c:v>
                </c:pt>
                <c:pt idx="217">
                  <c:v>27434</c:v>
                </c:pt>
                <c:pt idx="218">
                  <c:v>9995</c:v>
                </c:pt>
                <c:pt idx="219">
                  <c:v>9716</c:v>
                </c:pt>
                <c:pt idx="220">
                  <c:v>9720</c:v>
                </c:pt>
                <c:pt idx="221">
                  <c:v>14277</c:v>
                </c:pt>
                <c:pt idx="222">
                  <c:v>12811</c:v>
                </c:pt>
                <c:pt idx="223">
                  <c:v>12657</c:v>
                </c:pt>
                <c:pt idx="224">
                  <c:v>9434</c:v>
                </c:pt>
                <c:pt idx="225">
                  <c:v>13318</c:v>
                </c:pt>
                <c:pt idx="226">
                  <c:v>10281</c:v>
                </c:pt>
                <c:pt idx="227">
                  <c:v>7408</c:v>
                </c:pt>
                <c:pt idx="228">
                  <c:v>7728</c:v>
                </c:pt>
                <c:pt idx="229">
                  <c:v>9436</c:v>
                </c:pt>
                <c:pt idx="230">
                  <c:v>8642</c:v>
                </c:pt>
                <c:pt idx="231">
                  <c:v>13545</c:v>
                </c:pt>
                <c:pt idx="232">
                  <c:v>5515</c:v>
                </c:pt>
                <c:pt idx="233">
                  <c:v>5963</c:v>
                </c:pt>
                <c:pt idx="234">
                  <c:v>4980</c:v>
                </c:pt>
                <c:pt idx="235">
                  <c:v>9837</c:v>
                </c:pt>
                <c:pt idx="236">
                  <c:v>7586</c:v>
                </c:pt>
                <c:pt idx="237">
                  <c:v>18012</c:v>
                </c:pt>
                <c:pt idx="238">
                  <c:v>9372</c:v>
                </c:pt>
                <c:pt idx="240">
                  <c:v>3840</c:v>
                </c:pt>
                <c:pt idx="241">
                  <c:v>6173</c:v>
                </c:pt>
                <c:pt idx="242">
                  <c:v>4196</c:v>
                </c:pt>
                <c:pt idx="243">
                  <c:v>2800</c:v>
                </c:pt>
                <c:pt idx="244">
                  <c:v>26670</c:v>
                </c:pt>
                <c:pt idx="245">
                  <c:v>13129</c:v>
                </c:pt>
                <c:pt idx="246">
                  <c:v>3880</c:v>
                </c:pt>
                <c:pt idx="247">
                  <c:v>4032</c:v>
                </c:pt>
                <c:pt idx="248">
                  <c:v>9159</c:v>
                </c:pt>
                <c:pt idx="249">
                  <c:v>9429</c:v>
                </c:pt>
                <c:pt idx="250">
                  <c:v>12965</c:v>
                </c:pt>
                <c:pt idx="251">
                  <c:v>13699</c:v>
                </c:pt>
                <c:pt idx="252">
                  <c:v>9350</c:v>
                </c:pt>
                <c:pt idx="253">
                  <c:v>4399</c:v>
                </c:pt>
                <c:pt idx="254">
                  <c:v>3860</c:v>
                </c:pt>
                <c:pt idx="255">
                  <c:v>3477</c:v>
                </c:pt>
                <c:pt idx="256">
                  <c:v>26404</c:v>
                </c:pt>
                <c:pt idx="257">
                  <c:v>64603</c:v>
                </c:pt>
                <c:pt idx="258">
                  <c:v>38996</c:v>
                </c:pt>
                <c:pt idx="259">
                  <c:v>32404</c:v>
                </c:pt>
                <c:pt idx="260">
                  <c:v>48524</c:v>
                </c:pt>
                <c:pt idx="261">
                  <c:v>20714</c:v>
                </c:pt>
                <c:pt idx="262">
                  <c:v>43229</c:v>
                </c:pt>
                <c:pt idx="263">
                  <c:v>63619</c:v>
                </c:pt>
                <c:pt idx="264">
                  <c:v>41101</c:v>
                </c:pt>
                <c:pt idx="265">
                  <c:v>26200</c:v>
                </c:pt>
                <c:pt idx="266">
                  <c:v>22102</c:v>
                </c:pt>
                <c:pt idx="267">
                  <c:v>11356</c:v>
                </c:pt>
                <c:pt idx="268">
                  <c:v>11993</c:v>
                </c:pt>
                <c:pt idx="269">
                  <c:v>4744</c:v>
                </c:pt>
                <c:pt idx="270">
                  <c:v>12729</c:v>
                </c:pt>
                <c:pt idx="271">
                  <c:v>38836</c:v>
                </c:pt>
                <c:pt idx="272">
                  <c:v>75053</c:v>
                </c:pt>
                <c:pt idx="273">
                  <c:v>32840</c:v>
                </c:pt>
                <c:pt idx="274">
                  <c:v>18119</c:v>
                </c:pt>
                <c:pt idx="275">
                  <c:v>10459</c:v>
                </c:pt>
                <c:pt idx="276">
                  <c:v>5971</c:v>
                </c:pt>
                <c:pt idx="277">
                  <c:v>20860</c:v>
                </c:pt>
                <c:pt idx="278">
                  <c:v>17072</c:v>
                </c:pt>
                <c:pt idx="279">
                  <c:v>9191</c:v>
                </c:pt>
                <c:pt idx="280">
                  <c:v>8854</c:v>
                </c:pt>
                <c:pt idx="281">
                  <c:v>4848</c:v>
                </c:pt>
                <c:pt idx="282">
                  <c:v>7708</c:v>
                </c:pt>
                <c:pt idx="283">
                  <c:v>6276</c:v>
                </c:pt>
                <c:pt idx="284">
                  <c:v>12362</c:v>
                </c:pt>
                <c:pt idx="285">
                  <c:v>10154</c:v>
                </c:pt>
                <c:pt idx="286">
                  <c:v>6157</c:v>
                </c:pt>
                <c:pt idx="287">
                  <c:v>7239</c:v>
                </c:pt>
                <c:pt idx="288">
                  <c:v>7473</c:v>
                </c:pt>
                <c:pt idx="289">
                  <c:v>7163</c:v>
                </c:pt>
                <c:pt idx="290">
                  <c:v>7116</c:v>
                </c:pt>
                <c:pt idx="291">
                  <c:v>11367</c:v>
                </c:pt>
                <c:pt idx="292">
                  <c:v>14347</c:v>
                </c:pt>
                <c:pt idx="293">
                  <c:v>17004</c:v>
                </c:pt>
                <c:pt idx="294">
                  <c:v>17318</c:v>
                </c:pt>
                <c:pt idx="295">
                  <c:v>8295</c:v>
                </c:pt>
                <c:pt idx="296">
                  <c:v>6755</c:v>
                </c:pt>
                <c:pt idx="297">
                  <c:v>7145</c:v>
                </c:pt>
                <c:pt idx="298">
                  <c:v>10721</c:v>
                </c:pt>
                <c:pt idx="300">
                  <c:v>18041</c:v>
                </c:pt>
                <c:pt idx="301">
                  <c:v>6288</c:v>
                </c:pt>
                <c:pt idx="302">
                  <c:v>2875</c:v>
                </c:pt>
                <c:pt idx="303">
                  <c:v>12530</c:v>
                </c:pt>
                <c:pt idx="304">
                  <c:v>16664</c:v>
                </c:pt>
                <c:pt idx="305">
                  <c:v>9786</c:v>
                </c:pt>
                <c:pt idx="306">
                  <c:v>10660</c:v>
                </c:pt>
                <c:pt idx="307">
                  <c:v>41233</c:v>
                </c:pt>
                <c:pt idx="308">
                  <c:v>52506</c:v>
                </c:pt>
                <c:pt idx="309">
                  <c:v>39429</c:v>
                </c:pt>
                <c:pt idx="310">
                  <c:v>18230</c:v>
                </c:pt>
                <c:pt idx="311">
                  <c:v>9270</c:v>
                </c:pt>
                <c:pt idx="312">
                  <c:v>67632</c:v>
                </c:pt>
                <c:pt idx="313">
                  <c:v>189531</c:v>
                </c:pt>
                <c:pt idx="314">
                  <c:v>116265</c:v>
                </c:pt>
                <c:pt idx="315">
                  <c:v>79793</c:v>
                </c:pt>
                <c:pt idx="316">
                  <c:v>46954</c:v>
                </c:pt>
                <c:pt idx="317">
                  <c:v>45356</c:v>
                </c:pt>
                <c:pt idx="318">
                  <c:v>21793</c:v>
                </c:pt>
                <c:pt idx="319">
                  <c:v>12416</c:v>
                </c:pt>
                <c:pt idx="320">
                  <c:v>10610</c:v>
                </c:pt>
                <c:pt idx="321">
                  <c:v>9932</c:v>
                </c:pt>
                <c:pt idx="322">
                  <c:v>5937</c:v>
                </c:pt>
                <c:pt idx="323">
                  <c:v>3187</c:v>
                </c:pt>
                <c:pt idx="324">
                  <c:v>4913</c:v>
                </c:pt>
                <c:pt idx="325">
                  <c:v>5777</c:v>
                </c:pt>
                <c:pt idx="326">
                  <c:v>9448</c:v>
                </c:pt>
                <c:pt idx="327">
                  <c:v>5143</c:v>
                </c:pt>
                <c:pt idx="328">
                  <c:v>28767</c:v>
                </c:pt>
                <c:pt idx="329">
                  <c:v>44748</c:v>
                </c:pt>
                <c:pt idx="330">
                  <c:v>20819</c:v>
                </c:pt>
                <c:pt idx="331">
                  <c:v>13277</c:v>
                </c:pt>
                <c:pt idx="332">
                  <c:v>23552</c:v>
                </c:pt>
                <c:pt idx="333">
                  <c:v>65757</c:v>
                </c:pt>
                <c:pt idx="334">
                  <c:v>73665</c:v>
                </c:pt>
                <c:pt idx="335">
                  <c:v>40625</c:v>
                </c:pt>
                <c:pt idx="336">
                  <c:v>21150</c:v>
                </c:pt>
                <c:pt idx="337">
                  <c:v>14531</c:v>
                </c:pt>
                <c:pt idx="338">
                  <c:v>24190</c:v>
                </c:pt>
                <c:pt idx="339">
                  <c:v>14050</c:v>
                </c:pt>
                <c:pt idx="340">
                  <c:v>6792</c:v>
                </c:pt>
                <c:pt idx="341">
                  <c:v>14803</c:v>
                </c:pt>
                <c:pt idx="342">
                  <c:v>79234</c:v>
                </c:pt>
                <c:pt idx="343">
                  <c:v>85691</c:v>
                </c:pt>
                <c:pt idx="344">
                  <c:v>40139</c:v>
                </c:pt>
                <c:pt idx="345">
                  <c:v>29748</c:v>
                </c:pt>
                <c:pt idx="346">
                  <c:v>23397</c:v>
                </c:pt>
                <c:pt idx="347">
                  <c:v>29442</c:v>
                </c:pt>
                <c:pt idx="348">
                  <c:v>27365</c:v>
                </c:pt>
                <c:pt idx="349">
                  <c:v>36980</c:v>
                </c:pt>
                <c:pt idx="350">
                  <c:v>17226</c:v>
                </c:pt>
                <c:pt idx="351">
                  <c:v>9104</c:v>
                </c:pt>
                <c:pt idx="352">
                  <c:v>16207</c:v>
                </c:pt>
                <c:pt idx="353">
                  <c:v>11515</c:v>
                </c:pt>
                <c:pt idx="354">
                  <c:v>8613</c:v>
                </c:pt>
                <c:pt idx="355">
                  <c:v>15580</c:v>
                </c:pt>
                <c:pt idx="356">
                  <c:v>8991</c:v>
                </c:pt>
                <c:pt idx="357">
                  <c:v>17903</c:v>
                </c:pt>
                <c:pt idx="358">
                  <c:v>9575</c:v>
                </c:pt>
                <c:pt idx="359">
                  <c:v>6535</c:v>
                </c:pt>
                <c:pt idx="360">
                  <c:v>4837</c:v>
                </c:pt>
                <c:pt idx="361">
                  <c:v>6633</c:v>
                </c:pt>
                <c:pt idx="362">
                  <c:v>5770</c:v>
                </c:pt>
                <c:pt idx="363">
                  <c:v>9914</c:v>
                </c:pt>
                <c:pt idx="364">
                  <c:v>10696</c:v>
                </c:pt>
              </c:numCache>
            </c:numRef>
          </c:val>
          <c:smooth val="0"/>
          <c:extLst>
            <c:ext xmlns:c16="http://schemas.microsoft.com/office/drawing/2014/chart" uri="{C3380CC4-5D6E-409C-BE32-E72D297353CC}">
              <c16:uniqueId val="{00000000-D9A8-4BC0-A5FC-9A650A42C81E}"/>
            </c:ext>
          </c:extLst>
        </c:ser>
        <c:dLbls>
          <c:showLegendKey val="0"/>
          <c:showVal val="0"/>
          <c:showCatName val="0"/>
          <c:showSerName val="0"/>
          <c:showPercent val="0"/>
          <c:showBubbleSize val="0"/>
        </c:dLbls>
        <c:smooth val="0"/>
        <c:axId val="175793424"/>
        <c:axId val="249701352"/>
      </c:lineChart>
      <c:catAx>
        <c:axId val="17579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01352"/>
        <c:crosses val="autoZero"/>
        <c:auto val="1"/>
        <c:lblAlgn val="ctr"/>
        <c:lblOffset val="100"/>
        <c:noMultiLvlLbl val="0"/>
      </c:catAx>
      <c:valAx>
        <c:axId val="24970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79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18774</c:v>
                </c:pt>
                <c:pt idx="1">
                  <c:v>27862</c:v>
                </c:pt>
                <c:pt idx="2">
                  <c:v>30204</c:v>
                </c:pt>
                <c:pt idx="3">
                  <c:v>8681</c:v>
                </c:pt>
                <c:pt idx="4">
                  <c:v>22156</c:v>
                </c:pt>
                <c:pt idx="5">
                  <c:v>6074</c:v>
                </c:pt>
                <c:pt idx="6">
                  <c:v>4908</c:v>
                </c:pt>
                <c:pt idx="7">
                  <c:v>1870</c:v>
                </c:pt>
                <c:pt idx="8">
                  <c:v>1247</c:v>
                </c:pt>
                <c:pt idx="9">
                  <c:v>965</c:v>
                </c:pt>
                <c:pt idx="10">
                  <c:v>1086</c:v>
                </c:pt>
                <c:pt idx="11">
                  <c:v>5102</c:v>
                </c:pt>
                <c:pt idx="12">
                  <c:v>6015</c:v>
                </c:pt>
                <c:pt idx="13">
                  <c:v>85720</c:v>
                </c:pt>
                <c:pt idx="14">
                  <c:v>36256</c:v>
                </c:pt>
                <c:pt idx="15">
                  <c:v>11933</c:v>
                </c:pt>
                <c:pt idx="16">
                  <c:v>8498</c:v>
                </c:pt>
                <c:pt idx="17">
                  <c:v>4099</c:v>
                </c:pt>
                <c:pt idx="18">
                  <c:v>2046</c:v>
                </c:pt>
                <c:pt idx="19">
                  <c:v>2875</c:v>
                </c:pt>
                <c:pt idx="20">
                  <c:v>2046</c:v>
                </c:pt>
                <c:pt idx="21">
                  <c:v>5544</c:v>
                </c:pt>
                <c:pt idx="22">
                  <c:v>1228</c:v>
                </c:pt>
                <c:pt idx="23">
                  <c:v>969</c:v>
                </c:pt>
                <c:pt idx="24">
                  <c:v>941</c:v>
                </c:pt>
                <c:pt idx="25">
                  <c:v>4051</c:v>
                </c:pt>
                <c:pt idx="26">
                  <c:v>1988</c:v>
                </c:pt>
                <c:pt idx="27">
                  <c:v>1791</c:v>
                </c:pt>
                <c:pt idx="28">
                  <c:v>1509</c:v>
                </c:pt>
                <c:pt idx="29">
                  <c:v>775</c:v>
                </c:pt>
                <c:pt idx="30">
                  <c:v>981</c:v>
                </c:pt>
                <c:pt idx="31">
                  <c:v>3087</c:v>
                </c:pt>
                <c:pt idx="32">
                  <c:v>1926</c:v>
                </c:pt>
                <c:pt idx="33">
                  <c:v>2596</c:v>
                </c:pt>
                <c:pt idx="34">
                  <c:v>1110</c:v>
                </c:pt>
                <c:pt idx="35">
                  <c:v>3549</c:v>
                </c:pt>
                <c:pt idx="36">
                  <c:v>6097</c:v>
                </c:pt>
                <c:pt idx="37">
                  <c:v>2991</c:v>
                </c:pt>
                <c:pt idx="38">
                  <c:v>1019</c:v>
                </c:pt>
                <c:pt idx="39">
                  <c:v>3786</c:v>
                </c:pt>
                <c:pt idx="40">
                  <c:v>3793</c:v>
                </c:pt>
                <c:pt idx="41">
                  <c:v>13510</c:v>
                </c:pt>
                <c:pt idx="42">
                  <c:v>8636</c:v>
                </c:pt>
                <c:pt idx="43">
                  <c:v>2464</c:v>
                </c:pt>
                <c:pt idx="44">
                  <c:v>826</c:v>
                </c:pt>
                <c:pt idx="45">
                  <c:v>3885</c:v>
                </c:pt>
                <c:pt idx="46">
                  <c:v>7427</c:v>
                </c:pt>
                <c:pt idx="47">
                  <c:v>18058</c:v>
                </c:pt>
                <c:pt idx="48">
                  <c:v>17467</c:v>
                </c:pt>
                <c:pt idx="49">
                  <c:v>9414</c:v>
                </c:pt>
                <c:pt idx="50">
                  <c:v>7128</c:v>
                </c:pt>
                <c:pt idx="51">
                  <c:v>3956</c:v>
                </c:pt>
                <c:pt idx="52">
                  <c:v>868</c:v>
                </c:pt>
                <c:pt idx="53">
                  <c:v>592</c:v>
                </c:pt>
                <c:pt idx="54">
                  <c:v>496</c:v>
                </c:pt>
                <c:pt idx="55">
                  <c:v>2952</c:v>
                </c:pt>
                <c:pt idx="56">
                  <c:v>1682</c:v>
                </c:pt>
                <c:pt idx="57">
                  <c:v>768</c:v>
                </c:pt>
                <c:pt idx="58">
                  <c:v>3072</c:v>
                </c:pt>
                <c:pt idx="60">
                  <c:v>262507</c:v>
                </c:pt>
                <c:pt idx="61">
                  <c:v>148359</c:v>
                </c:pt>
                <c:pt idx="62">
                  <c:v>805183</c:v>
                </c:pt>
                <c:pt idx="63">
                  <c:v>686977</c:v>
                </c:pt>
                <c:pt idx="64">
                  <c:v>329943</c:v>
                </c:pt>
                <c:pt idx="65">
                  <c:v>193887</c:v>
                </c:pt>
                <c:pt idx="66">
                  <c:v>94853</c:v>
                </c:pt>
                <c:pt idx="67">
                  <c:v>93436</c:v>
                </c:pt>
                <c:pt idx="68">
                  <c:v>56140</c:v>
                </c:pt>
                <c:pt idx="69">
                  <c:v>33449</c:v>
                </c:pt>
                <c:pt idx="70">
                  <c:v>37980</c:v>
                </c:pt>
                <c:pt idx="71">
                  <c:v>19285</c:v>
                </c:pt>
                <c:pt idx="72">
                  <c:v>22998</c:v>
                </c:pt>
                <c:pt idx="73">
                  <c:v>14405</c:v>
                </c:pt>
                <c:pt idx="74">
                  <c:v>15511</c:v>
                </c:pt>
                <c:pt idx="75">
                  <c:v>18733</c:v>
                </c:pt>
                <c:pt idx="76">
                  <c:v>23176</c:v>
                </c:pt>
                <c:pt idx="77">
                  <c:v>45337</c:v>
                </c:pt>
                <c:pt idx="78">
                  <c:v>21070</c:v>
                </c:pt>
                <c:pt idx="79">
                  <c:v>13923</c:v>
                </c:pt>
                <c:pt idx="80">
                  <c:v>38882</c:v>
                </c:pt>
                <c:pt idx="81">
                  <c:v>17580</c:v>
                </c:pt>
                <c:pt idx="82">
                  <c:v>25603</c:v>
                </c:pt>
                <c:pt idx="83">
                  <c:v>151496</c:v>
                </c:pt>
                <c:pt idx="84">
                  <c:v>65197</c:v>
                </c:pt>
                <c:pt idx="85">
                  <c:v>29254</c:v>
                </c:pt>
                <c:pt idx="86">
                  <c:v>15126</c:v>
                </c:pt>
                <c:pt idx="87">
                  <c:v>16168</c:v>
                </c:pt>
                <c:pt idx="88">
                  <c:v>17316</c:v>
                </c:pt>
                <c:pt idx="89">
                  <c:v>14306</c:v>
                </c:pt>
                <c:pt idx="90">
                  <c:v>24287</c:v>
                </c:pt>
                <c:pt idx="91">
                  <c:v>31152</c:v>
                </c:pt>
                <c:pt idx="92">
                  <c:v>69865</c:v>
                </c:pt>
                <c:pt idx="93">
                  <c:v>46688</c:v>
                </c:pt>
                <c:pt idx="94">
                  <c:v>33944</c:v>
                </c:pt>
                <c:pt idx="95">
                  <c:v>21211</c:v>
                </c:pt>
                <c:pt idx="96">
                  <c:v>42834</c:v>
                </c:pt>
                <c:pt idx="97">
                  <c:v>63394</c:v>
                </c:pt>
                <c:pt idx="98">
                  <c:v>82334</c:v>
                </c:pt>
                <c:pt idx="99">
                  <c:v>50143</c:v>
                </c:pt>
                <c:pt idx="100">
                  <c:v>83665</c:v>
                </c:pt>
                <c:pt idx="101">
                  <c:v>59402</c:v>
                </c:pt>
                <c:pt idx="102">
                  <c:v>87976</c:v>
                </c:pt>
                <c:pt idx="103">
                  <c:v>35938</c:v>
                </c:pt>
                <c:pt idx="104">
                  <c:v>41123</c:v>
                </c:pt>
                <c:pt idx="105">
                  <c:v>419199</c:v>
                </c:pt>
                <c:pt idx="106">
                  <c:v>389371</c:v>
                </c:pt>
                <c:pt idx="107">
                  <c:v>216220</c:v>
                </c:pt>
                <c:pt idx="108">
                  <c:v>111781</c:v>
                </c:pt>
                <c:pt idx="109">
                  <c:v>84498</c:v>
                </c:pt>
                <c:pt idx="110">
                  <c:v>93932</c:v>
                </c:pt>
                <c:pt idx="111">
                  <c:v>59141</c:v>
                </c:pt>
                <c:pt idx="112">
                  <c:v>26197</c:v>
                </c:pt>
                <c:pt idx="113">
                  <c:v>21086</c:v>
                </c:pt>
                <c:pt idx="114">
                  <c:v>30001</c:v>
                </c:pt>
                <c:pt idx="115">
                  <c:v>29841</c:v>
                </c:pt>
                <c:pt idx="116">
                  <c:v>23422</c:v>
                </c:pt>
                <c:pt idx="117">
                  <c:v>21337</c:v>
                </c:pt>
                <c:pt idx="118">
                  <c:v>208165</c:v>
                </c:pt>
                <c:pt idx="120">
                  <c:v>56354</c:v>
                </c:pt>
                <c:pt idx="121">
                  <c:v>46452</c:v>
                </c:pt>
                <c:pt idx="122">
                  <c:v>30600</c:v>
                </c:pt>
                <c:pt idx="123">
                  <c:v>24712</c:v>
                </c:pt>
                <c:pt idx="124">
                  <c:v>22826</c:v>
                </c:pt>
                <c:pt idx="125">
                  <c:v>26852</c:v>
                </c:pt>
                <c:pt idx="126">
                  <c:v>21847</c:v>
                </c:pt>
                <c:pt idx="127">
                  <c:v>28699</c:v>
                </c:pt>
                <c:pt idx="128">
                  <c:v>27561</c:v>
                </c:pt>
                <c:pt idx="129">
                  <c:v>21655</c:v>
                </c:pt>
                <c:pt idx="130">
                  <c:v>25023</c:v>
                </c:pt>
                <c:pt idx="131">
                  <c:v>177603</c:v>
                </c:pt>
                <c:pt idx="132">
                  <c:v>124019</c:v>
                </c:pt>
                <c:pt idx="133">
                  <c:v>90989</c:v>
                </c:pt>
                <c:pt idx="134">
                  <c:v>109002</c:v>
                </c:pt>
                <c:pt idx="135">
                  <c:v>90203</c:v>
                </c:pt>
                <c:pt idx="136">
                  <c:v>55147</c:v>
                </c:pt>
                <c:pt idx="137">
                  <c:v>40253</c:v>
                </c:pt>
                <c:pt idx="138">
                  <c:v>31405</c:v>
                </c:pt>
                <c:pt idx="139">
                  <c:v>42331</c:v>
                </c:pt>
                <c:pt idx="140">
                  <c:v>38222</c:v>
                </c:pt>
                <c:pt idx="141">
                  <c:v>34560</c:v>
                </c:pt>
                <c:pt idx="142">
                  <c:v>42773</c:v>
                </c:pt>
                <c:pt idx="143">
                  <c:v>26789</c:v>
                </c:pt>
                <c:pt idx="144">
                  <c:v>144005</c:v>
                </c:pt>
                <c:pt idx="145">
                  <c:v>63661</c:v>
                </c:pt>
                <c:pt idx="146">
                  <c:v>29324</c:v>
                </c:pt>
                <c:pt idx="147">
                  <c:v>27958</c:v>
                </c:pt>
                <c:pt idx="148">
                  <c:v>34146</c:v>
                </c:pt>
                <c:pt idx="149">
                  <c:v>28091</c:v>
                </c:pt>
                <c:pt idx="150">
                  <c:v>25806</c:v>
                </c:pt>
                <c:pt idx="151">
                  <c:v>45627</c:v>
                </c:pt>
                <c:pt idx="152">
                  <c:v>20159</c:v>
                </c:pt>
                <c:pt idx="153">
                  <c:v>49268</c:v>
                </c:pt>
                <c:pt idx="154">
                  <c:v>64013</c:v>
                </c:pt>
                <c:pt idx="155">
                  <c:v>31550</c:v>
                </c:pt>
                <c:pt idx="156">
                  <c:v>24500</c:v>
                </c:pt>
                <c:pt idx="157">
                  <c:v>29650</c:v>
                </c:pt>
                <c:pt idx="158">
                  <c:v>40156</c:v>
                </c:pt>
                <c:pt idx="159">
                  <c:v>45649</c:v>
                </c:pt>
                <c:pt idx="160">
                  <c:v>41083</c:v>
                </c:pt>
                <c:pt idx="161">
                  <c:v>28405</c:v>
                </c:pt>
                <c:pt idx="162">
                  <c:v>67519</c:v>
                </c:pt>
                <c:pt idx="163">
                  <c:v>35049</c:v>
                </c:pt>
                <c:pt idx="164">
                  <c:v>22132</c:v>
                </c:pt>
                <c:pt idx="165">
                  <c:v>71492</c:v>
                </c:pt>
                <c:pt idx="166">
                  <c:v>47314</c:v>
                </c:pt>
                <c:pt idx="167">
                  <c:v>15042</c:v>
                </c:pt>
                <c:pt idx="168">
                  <c:v>16563</c:v>
                </c:pt>
                <c:pt idx="169">
                  <c:v>14811</c:v>
                </c:pt>
                <c:pt idx="170">
                  <c:v>21903</c:v>
                </c:pt>
                <c:pt idx="171">
                  <c:v>27034</c:v>
                </c:pt>
                <c:pt idx="172">
                  <c:v>21575</c:v>
                </c:pt>
                <c:pt idx="173">
                  <c:v>28039</c:v>
                </c:pt>
                <c:pt idx="174">
                  <c:v>39686</c:v>
                </c:pt>
                <c:pt idx="175">
                  <c:v>23182</c:v>
                </c:pt>
                <c:pt idx="176">
                  <c:v>13814</c:v>
                </c:pt>
                <c:pt idx="177">
                  <c:v>5920</c:v>
                </c:pt>
                <c:pt idx="178">
                  <c:v>7290</c:v>
                </c:pt>
                <c:pt idx="180">
                  <c:v>17217</c:v>
                </c:pt>
                <c:pt idx="181">
                  <c:v>70179</c:v>
                </c:pt>
                <c:pt idx="182">
                  <c:v>72532</c:v>
                </c:pt>
                <c:pt idx="183">
                  <c:v>44938</c:v>
                </c:pt>
                <c:pt idx="184">
                  <c:v>21060</c:v>
                </c:pt>
                <c:pt idx="185">
                  <c:v>20879</c:v>
                </c:pt>
                <c:pt idx="186">
                  <c:v>14204</c:v>
                </c:pt>
                <c:pt idx="187">
                  <c:v>9369</c:v>
                </c:pt>
                <c:pt idx="188">
                  <c:v>12013</c:v>
                </c:pt>
                <c:pt idx="189">
                  <c:v>9323</c:v>
                </c:pt>
                <c:pt idx="190">
                  <c:v>21825</c:v>
                </c:pt>
                <c:pt idx="191">
                  <c:v>19943</c:v>
                </c:pt>
                <c:pt idx="192">
                  <c:v>21758</c:v>
                </c:pt>
                <c:pt idx="193">
                  <c:v>42253</c:v>
                </c:pt>
                <c:pt idx="194">
                  <c:v>49734</c:v>
                </c:pt>
                <c:pt idx="195">
                  <c:v>53147</c:v>
                </c:pt>
                <c:pt idx="196">
                  <c:v>26311</c:v>
                </c:pt>
                <c:pt idx="197">
                  <c:v>19157</c:v>
                </c:pt>
                <c:pt idx="198">
                  <c:v>21080</c:v>
                </c:pt>
                <c:pt idx="199">
                  <c:v>10723</c:v>
                </c:pt>
                <c:pt idx="200">
                  <c:v>70400</c:v>
                </c:pt>
                <c:pt idx="201">
                  <c:v>38609</c:v>
                </c:pt>
                <c:pt idx="202">
                  <c:v>33896</c:v>
                </c:pt>
                <c:pt idx="203">
                  <c:v>25165</c:v>
                </c:pt>
                <c:pt idx="204">
                  <c:v>24005</c:v>
                </c:pt>
                <c:pt idx="205">
                  <c:v>32013</c:v>
                </c:pt>
                <c:pt idx="206">
                  <c:v>13025</c:v>
                </c:pt>
                <c:pt idx="207">
                  <c:v>17056</c:v>
                </c:pt>
                <c:pt idx="208">
                  <c:v>26610</c:v>
                </c:pt>
                <c:pt idx="209">
                  <c:v>53956</c:v>
                </c:pt>
                <c:pt idx="210">
                  <c:v>70645</c:v>
                </c:pt>
                <c:pt idx="211">
                  <c:v>51924</c:v>
                </c:pt>
                <c:pt idx="212">
                  <c:v>62027</c:v>
                </c:pt>
                <c:pt idx="213">
                  <c:v>45415</c:v>
                </c:pt>
                <c:pt idx="214">
                  <c:v>37953</c:v>
                </c:pt>
                <c:pt idx="215">
                  <c:v>21895</c:v>
                </c:pt>
                <c:pt idx="216">
                  <c:v>48115</c:v>
                </c:pt>
                <c:pt idx="217">
                  <c:v>40614</c:v>
                </c:pt>
                <c:pt idx="218">
                  <c:v>21706</c:v>
                </c:pt>
                <c:pt idx="219">
                  <c:v>21651</c:v>
                </c:pt>
                <c:pt idx="220">
                  <c:v>18761</c:v>
                </c:pt>
                <c:pt idx="221">
                  <c:v>15290</c:v>
                </c:pt>
                <c:pt idx="222">
                  <c:v>17353</c:v>
                </c:pt>
                <c:pt idx="223">
                  <c:v>26294</c:v>
                </c:pt>
                <c:pt idx="224">
                  <c:v>12083</c:v>
                </c:pt>
                <c:pt idx="225">
                  <c:v>22911</c:v>
                </c:pt>
                <c:pt idx="226">
                  <c:v>26536</c:v>
                </c:pt>
                <c:pt idx="227">
                  <c:v>11267</c:v>
                </c:pt>
                <c:pt idx="228">
                  <c:v>21675</c:v>
                </c:pt>
                <c:pt idx="229">
                  <c:v>21884</c:v>
                </c:pt>
                <c:pt idx="230">
                  <c:v>24594</c:v>
                </c:pt>
                <c:pt idx="231">
                  <c:v>13246</c:v>
                </c:pt>
                <c:pt idx="232">
                  <c:v>7487</c:v>
                </c:pt>
                <c:pt idx="233">
                  <c:v>7937</c:v>
                </c:pt>
                <c:pt idx="234">
                  <c:v>5377</c:v>
                </c:pt>
                <c:pt idx="235">
                  <c:v>23167</c:v>
                </c:pt>
                <c:pt idx="236">
                  <c:v>14245</c:v>
                </c:pt>
                <c:pt idx="237">
                  <c:v>30673</c:v>
                </c:pt>
                <c:pt idx="238">
                  <c:v>15269</c:v>
                </c:pt>
                <c:pt idx="240">
                  <c:v>8154</c:v>
                </c:pt>
                <c:pt idx="241">
                  <c:v>3778</c:v>
                </c:pt>
                <c:pt idx="242">
                  <c:v>3728</c:v>
                </c:pt>
                <c:pt idx="243">
                  <c:v>3025</c:v>
                </c:pt>
                <c:pt idx="244">
                  <c:v>78839</c:v>
                </c:pt>
                <c:pt idx="245">
                  <c:v>25586</c:v>
                </c:pt>
                <c:pt idx="246">
                  <c:v>7338</c:v>
                </c:pt>
                <c:pt idx="247">
                  <c:v>5834</c:v>
                </c:pt>
                <c:pt idx="248">
                  <c:v>10460</c:v>
                </c:pt>
                <c:pt idx="249">
                  <c:v>23576</c:v>
                </c:pt>
                <c:pt idx="250">
                  <c:v>35668</c:v>
                </c:pt>
                <c:pt idx="251">
                  <c:v>16497</c:v>
                </c:pt>
                <c:pt idx="252">
                  <c:v>15770</c:v>
                </c:pt>
                <c:pt idx="253">
                  <c:v>8604</c:v>
                </c:pt>
                <c:pt idx="254">
                  <c:v>6647</c:v>
                </c:pt>
                <c:pt idx="255">
                  <c:v>4003</c:v>
                </c:pt>
                <c:pt idx="256">
                  <c:v>51408</c:v>
                </c:pt>
                <c:pt idx="257">
                  <c:v>106076</c:v>
                </c:pt>
                <c:pt idx="258">
                  <c:v>54053</c:v>
                </c:pt>
                <c:pt idx="259">
                  <c:v>73742</c:v>
                </c:pt>
                <c:pt idx="260">
                  <c:v>133721</c:v>
                </c:pt>
                <c:pt idx="261">
                  <c:v>50372</c:v>
                </c:pt>
                <c:pt idx="262">
                  <c:v>96644</c:v>
                </c:pt>
                <c:pt idx="263">
                  <c:v>141506</c:v>
                </c:pt>
                <c:pt idx="264">
                  <c:v>91025</c:v>
                </c:pt>
                <c:pt idx="265">
                  <c:v>58761</c:v>
                </c:pt>
                <c:pt idx="266">
                  <c:v>49560</c:v>
                </c:pt>
                <c:pt idx="267">
                  <c:v>25067</c:v>
                </c:pt>
                <c:pt idx="268">
                  <c:v>16864</c:v>
                </c:pt>
                <c:pt idx="269">
                  <c:v>8481</c:v>
                </c:pt>
                <c:pt idx="270">
                  <c:v>19641</c:v>
                </c:pt>
                <c:pt idx="271">
                  <c:v>76213</c:v>
                </c:pt>
                <c:pt idx="272">
                  <c:v>148622</c:v>
                </c:pt>
                <c:pt idx="273">
                  <c:v>70800</c:v>
                </c:pt>
                <c:pt idx="274">
                  <c:v>34648</c:v>
                </c:pt>
                <c:pt idx="275">
                  <c:v>19127</c:v>
                </c:pt>
                <c:pt idx="276">
                  <c:v>13208</c:v>
                </c:pt>
                <c:pt idx="277">
                  <c:v>50698</c:v>
                </c:pt>
                <c:pt idx="278">
                  <c:v>48777</c:v>
                </c:pt>
                <c:pt idx="279">
                  <c:v>22648</c:v>
                </c:pt>
                <c:pt idx="280">
                  <c:v>14313</c:v>
                </c:pt>
                <c:pt idx="281">
                  <c:v>10121</c:v>
                </c:pt>
                <c:pt idx="282">
                  <c:v>15916</c:v>
                </c:pt>
                <c:pt idx="283">
                  <c:v>14206</c:v>
                </c:pt>
                <c:pt idx="284">
                  <c:v>35884</c:v>
                </c:pt>
                <c:pt idx="285">
                  <c:v>27962</c:v>
                </c:pt>
                <c:pt idx="286">
                  <c:v>14737</c:v>
                </c:pt>
                <c:pt idx="287">
                  <c:v>6911</c:v>
                </c:pt>
                <c:pt idx="288">
                  <c:v>4445</c:v>
                </c:pt>
                <c:pt idx="289">
                  <c:v>6634</c:v>
                </c:pt>
                <c:pt idx="290">
                  <c:v>13863</c:v>
                </c:pt>
                <c:pt idx="291">
                  <c:v>13298</c:v>
                </c:pt>
                <c:pt idx="292">
                  <c:v>19330</c:v>
                </c:pt>
                <c:pt idx="293">
                  <c:v>42129</c:v>
                </c:pt>
                <c:pt idx="294">
                  <c:v>30519</c:v>
                </c:pt>
                <c:pt idx="295">
                  <c:v>22502</c:v>
                </c:pt>
                <c:pt idx="296">
                  <c:v>20410</c:v>
                </c:pt>
                <c:pt idx="297">
                  <c:v>10407</c:v>
                </c:pt>
                <c:pt idx="298">
                  <c:v>41101</c:v>
                </c:pt>
                <c:pt idx="300">
                  <c:v>31762</c:v>
                </c:pt>
                <c:pt idx="301">
                  <c:v>13383</c:v>
                </c:pt>
                <c:pt idx="302">
                  <c:v>6388</c:v>
                </c:pt>
                <c:pt idx="303">
                  <c:v>19660</c:v>
                </c:pt>
                <c:pt idx="304">
                  <c:v>13783</c:v>
                </c:pt>
                <c:pt idx="305">
                  <c:v>29261</c:v>
                </c:pt>
                <c:pt idx="306">
                  <c:v>17207</c:v>
                </c:pt>
                <c:pt idx="307">
                  <c:v>86157</c:v>
                </c:pt>
                <c:pt idx="308">
                  <c:v>99866</c:v>
                </c:pt>
                <c:pt idx="309">
                  <c:v>78681</c:v>
                </c:pt>
                <c:pt idx="310">
                  <c:v>43588</c:v>
                </c:pt>
                <c:pt idx="311">
                  <c:v>19625</c:v>
                </c:pt>
                <c:pt idx="312">
                  <c:v>197830</c:v>
                </c:pt>
                <c:pt idx="313">
                  <c:v>546995</c:v>
                </c:pt>
                <c:pt idx="314">
                  <c:v>326307</c:v>
                </c:pt>
                <c:pt idx="315">
                  <c:v>245000</c:v>
                </c:pt>
                <c:pt idx="316">
                  <c:v>139764</c:v>
                </c:pt>
                <c:pt idx="317">
                  <c:v>140556</c:v>
                </c:pt>
                <c:pt idx="318">
                  <c:v>63979</c:v>
                </c:pt>
                <c:pt idx="319">
                  <c:v>35043</c:v>
                </c:pt>
                <c:pt idx="320">
                  <c:v>30843</c:v>
                </c:pt>
                <c:pt idx="321">
                  <c:v>34858</c:v>
                </c:pt>
                <c:pt idx="322">
                  <c:v>15810</c:v>
                </c:pt>
                <c:pt idx="323">
                  <c:v>8586</c:v>
                </c:pt>
                <c:pt idx="324">
                  <c:v>12090</c:v>
                </c:pt>
                <c:pt idx="325">
                  <c:v>11424</c:v>
                </c:pt>
                <c:pt idx="326">
                  <c:v>24486</c:v>
                </c:pt>
                <c:pt idx="327">
                  <c:v>12402</c:v>
                </c:pt>
                <c:pt idx="328">
                  <c:v>62424</c:v>
                </c:pt>
                <c:pt idx="329">
                  <c:v>91474</c:v>
                </c:pt>
                <c:pt idx="330">
                  <c:v>40453</c:v>
                </c:pt>
                <c:pt idx="331">
                  <c:v>27717</c:v>
                </c:pt>
                <c:pt idx="332">
                  <c:v>56767</c:v>
                </c:pt>
                <c:pt idx="333">
                  <c:v>152415</c:v>
                </c:pt>
                <c:pt idx="334">
                  <c:v>158927</c:v>
                </c:pt>
                <c:pt idx="335">
                  <c:v>75949</c:v>
                </c:pt>
                <c:pt idx="336">
                  <c:v>48427</c:v>
                </c:pt>
                <c:pt idx="337">
                  <c:v>39386</c:v>
                </c:pt>
                <c:pt idx="338">
                  <c:v>59539</c:v>
                </c:pt>
                <c:pt idx="339">
                  <c:v>35124</c:v>
                </c:pt>
                <c:pt idx="340">
                  <c:v>21201</c:v>
                </c:pt>
                <c:pt idx="341">
                  <c:v>35675</c:v>
                </c:pt>
                <c:pt idx="342">
                  <c:v>147674</c:v>
                </c:pt>
                <c:pt idx="343">
                  <c:v>129170</c:v>
                </c:pt>
                <c:pt idx="344">
                  <c:v>49417</c:v>
                </c:pt>
                <c:pt idx="345">
                  <c:v>31216</c:v>
                </c:pt>
                <c:pt idx="346">
                  <c:v>22968</c:v>
                </c:pt>
                <c:pt idx="347">
                  <c:v>49247</c:v>
                </c:pt>
                <c:pt idx="348">
                  <c:v>33299</c:v>
                </c:pt>
                <c:pt idx="349">
                  <c:v>79080</c:v>
                </c:pt>
                <c:pt idx="350">
                  <c:v>36440</c:v>
                </c:pt>
                <c:pt idx="351">
                  <c:v>21490</c:v>
                </c:pt>
                <c:pt idx="352">
                  <c:v>29323</c:v>
                </c:pt>
                <c:pt idx="353">
                  <c:v>33506</c:v>
                </c:pt>
                <c:pt idx="354">
                  <c:v>16219</c:v>
                </c:pt>
                <c:pt idx="355">
                  <c:v>28912</c:v>
                </c:pt>
                <c:pt idx="356">
                  <c:v>15326</c:v>
                </c:pt>
                <c:pt idx="357">
                  <c:v>33827</c:v>
                </c:pt>
                <c:pt idx="358">
                  <c:v>18896</c:v>
                </c:pt>
                <c:pt idx="359">
                  <c:v>14065</c:v>
                </c:pt>
                <c:pt idx="360">
                  <c:v>7973</c:v>
                </c:pt>
                <c:pt idx="361">
                  <c:v>10887</c:v>
                </c:pt>
                <c:pt idx="362">
                  <c:v>7370</c:v>
                </c:pt>
                <c:pt idx="363">
                  <c:v>25517</c:v>
                </c:pt>
                <c:pt idx="364">
                  <c:v>25937</c:v>
                </c:pt>
              </c:numCache>
            </c:numRef>
          </c:val>
          <c:smooth val="0"/>
          <c:extLst>
            <c:ext xmlns:c16="http://schemas.microsoft.com/office/drawing/2014/chart" uri="{C3380CC4-5D6E-409C-BE32-E72D297353CC}">
              <c16:uniqueId val="{00000000-6B70-4115-BF5E-FBE955B2897A}"/>
            </c:ext>
          </c:extLst>
        </c:ser>
        <c:dLbls>
          <c:showLegendKey val="0"/>
          <c:showVal val="0"/>
          <c:showCatName val="0"/>
          <c:showSerName val="0"/>
          <c:showPercent val="0"/>
          <c:showBubbleSize val="0"/>
        </c:dLbls>
        <c:smooth val="0"/>
        <c:axId val="295780312"/>
        <c:axId val="295775720"/>
      </c:lineChart>
      <c:catAx>
        <c:axId val="295780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75720"/>
        <c:crosses val="autoZero"/>
        <c:auto val="1"/>
        <c:lblAlgn val="ctr"/>
        <c:lblOffset val="100"/>
        <c:noMultiLvlLbl val="0"/>
      </c:catAx>
      <c:valAx>
        <c:axId val="29577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8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Panorama</c:v>
                </c:pt>
              </c:strCache>
            </c:strRef>
          </c:cat>
          <c:val>
            <c:numRef>
              <c:f>Sheet1!$B$2</c:f>
              <c:numCache>
                <c:formatCode>General</c:formatCode>
                <c:ptCount val="1"/>
                <c:pt idx="0">
                  <c:v>574</c:v>
                </c:pt>
              </c:numCache>
            </c:numRef>
          </c:val>
          <c:extLst>
            <c:ext xmlns:c16="http://schemas.microsoft.com/office/drawing/2014/chart" uri="{C3380CC4-5D6E-409C-BE32-E72D297353CC}">
              <c16:uniqueId val="{00000000-C250-40C8-BD28-6ACF214C6D01}"/>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Panorama</c:v>
                </c:pt>
              </c:strCache>
            </c:strRef>
          </c:cat>
          <c:val>
            <c:numRef>
              <c:f>Sheet1!$C$2</c:f>
              <c:numCache>
                <c:formatCode>General</c:formatCode>
                <c:ptCount val="1"/>
                <c:pt idx="0">
                  <c:v>1</c:v>
                </c:pt>
              </c:numCache>
            </c:numRef>
          </c:val>
          <c:extLst>
            <c:ext xmlns:c16="http://schemas.microsoft.com/office/drawing/2014/chart" uri="{C3380CC4-5D6E-409C-BE32-E72D297353CC}">
              <c16:uniqueId val="{00000001-C250-40C8-BD28-6ACF214C6D01}"/>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Panorama</c:v>
                </c:pt>
              </c:strCache>
            </c:strRef>
          </c:cat>
          <c:val>
            <c:numRef>
              <c:f>Sheet1!$D$2</c:f>
              <c:numCache>
                <c:formatCode>General</c:formatCode>
                <c:ptCount val="1"/>
                <c:pt idx="0">
                  <c:v>43</c:v>
                </c:pt>
              </c:numCache>
            </c:numRef>
          </c:val>
          <c:extLst>
            <c:ext xmlns:c16="http://schemas.microsoft.com/office/drawing/2014/chart" uri="{C3380CC4-5D6E-409C-BE32-E72D297353CC}">
              <c16:uniqueId val="{00000002-C250-40C8-BD28-6ACF214C6D01}"/>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Panorama</c:v>
                </c:pt>
              </c:strCache>
            </c:strRef>
          </c:cat>
          <c:val>
            <c:numRef>
              <c:f>Sheet1!$E$2</c:f>
              <c:numCache>
                <c:formatCode>General</c:formatCode>
                <c:ptCount val="1"/>
                <c:pt idx="0">
                  <c:v>285</c:v>
                </c:pt>
              </c:numCache>
            </c:numRef>
          </c:val>
          <c:extLst>
            <c:ext xmlns:c16="http://schemas.microsoft.com/office/drawing/2014/chart" uri="{C3380CC4-5D6E-409C-BE32-E72D297353CC}">
              <c16:uniqueId val="{00000003-C250-40C8-BD28-6ACF214C6D01}"/>
            </c:ext>
          </c:extLst>
        </c:ser>
        <c:dLbls>
          <c:showLegendKey val="0"/>
          <c:showVal val="0"/>
          <c:showCatName val="0"/>
          <c:showSerName val="0"/>
          <c:showPercent val="0"/>
          <c:showBubbleSize val="0"/>
        </c:dLbls>
        <c:gapWidth val="150"/>
        <c:overlap val="100"/>
        <c:axId val="295581760"/>
        <c:axId val="295579136"/>
      </c:barChart>
      <c:catAx>
        <c:axId val="295581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79136"/>
        <c:crosses val="autoZero"/>
        <c:auto val="1"/>
        <c:lblAlgn val="ctr"/>
        <c:lblOffset val="100"/>
        <c:noMultiLvlLbl val="0"/>
      </c:catAx>
      <c:valAx>
        <c:axId val="29557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8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8C93C-B527-4CCF-95F8-51C25533015E}"/>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56143723-67C3-4CB8-9534-82D7DB321B88}"/>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6363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D5895-8B42-4C81-9CE6-E1184BE91B55}"/>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D922DFE5-84A2-47DE-8DE7-5A60E0A1E489}"/>
              </a:ext>
            </a:extLst>
          </p:cNvPr>
          <p:cNvGraphicFramePr>
            <a:graphicFrameLocks noGrp="1"/>
          </p:cNvGraphicFramePr>
          <p:nvPr>
            <p:ph type="tbl" sz="quarter" idx="13"/>
            <p:extLst>
              <p:ext uri="{D42A27DB-BD31-4B8C-83A1-F6EECF244321}">
                <p14:modId xmlns:p14="http://schemas.microsoft.com/office/powerpoint/2010/main" val="323061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58902002"/>
                    </a:ext>
                  </a:extLst>
                </a:gridCol>
                <a:gridCol w="1645920">
                  <a:extLst>
                    <a:ext uri="{9D8B030D-6E8A-4147-A177-3AD203B41FA5}">
                      <a16:colId xmlns:a16="http://schemas.microsoft.com/office/drawing/2014/main" val="507767639"/>
                    </a:ext>
                  </a:extLst>
                </a:gridCol>
                <a:gridCol w="1645920">
                  <a:extLst>
                    <a:ext uri="{9D8B030D-6E8A-4147-A177-3AD203B41FA5}">
                      <a16:colId xmlns:a16="http://schemas.microsoft.com/office/drawing/2014/main" val="31659176"/>
                    </a:ext>
                  </a:extLst>
                </a:gridCol>
                <a:gridCol w="1234440">
                  <a:extLst>
                    <a:ext uri="{9D8B030D-6E8A-4147-A177-3AD203B41FA5}">
                      <a16:colId xmlns:a16="http://schemas.microsoft.com/office/drawing/2014/main" val="4152269405"/>
                    </a:ext>
                  </a:extLst>
                </a:gridCol>
                <a:gridCol w="1234440">
                  <a:extLst>
                    <a:ext uri="{9D8B030D-6E8A-4147-A177-3AD203B41FA5}">
                      <a16:colId xmlns:a16="http://schemas.microsoft.com/office/drawing/2014/main" val="1064591137"/>
                    </a:ext>
                  </a:extLst>
                </a:gridCol>
                <a:gridCol w="822960">
                  <a:extLst>
                    <a:ext uri="{9D8B030D-6E8A-4147-A177-3AD203B41FA5}">
                      <a16:colId xmlns:a16="http://schemas.microsoft.com/office/drawing/2014/main" val="4196653237"/>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691765582"/>
                  </a:ext>
                </a:extLst>
              </a:tr>
              <a:tr h="370840">
                <a:tc>
                  <a:txBody>
                    <a:bodyPr/>
                    <a:lstStyle/>
                    <a:p>
                      <a:r>
                        <a:rPr lang="en-US" sz="1000"/>
                        <a:t>Panorama</a:t>
                      </a:r>
                    </a:p>
                  </a:txBody>
                  <a:tcPr/>
                </a:tc>
                <a:tc>
                  <a:txBody>
                    <a:bodyPr/>
                    <a:lstStyle/>
                    <a:p>
                      <a:r>
                        <a:rPr lang="en-US" sz="1000"/>
                        <a:t>341628</a:t>
                      </a:r>
                    </a:p>
                  </a:txBody>
                  <a:tcPr/>
                </a:tc>
                <a:tc>
                  <a:txBody>
                    <a:bodyPr/>
                    <a:lstStyle/>
                    <a:p>
                      <a:r>
                        <a:rPr lang="en-US" sz="1000"/>
                        <a:t>0</a:t>
                      </a:r>
                    </a:p>
                  </a:txBody>
                  <a:tcPr/>
                </a:tc>
                <a:tc>
                  <a:txBody>
                    <a:bodyPr/>
                    <a:lstStyle/>
                    <a:p>
                      <a:r>
                        <a:rPr lang="en-US" sz="1000"/>
                        <a:t>24194</a:t>
                      </a:r>
                    </a:p>
                  </a:txBody>
                  <a:tcPr/>
                </a:tc>
                <a:tc>
                  <a:txBody>
                    <a:bodyPr/>
                    <a:lstStyle/>
                    <a:p>
                      <a:r>
                        <a:rPr lang="en-US" sz="1000"/>
                        <a:t>6.4%</a:t>
                      </a:r>
                    </a:p>
                  </a:txBody>
                  <a:tcPr/>
                </a:tc>
                <a:tc>
                  <a:txBody>
                    <a:bodyPr/>
                    <a:lstStyle/>
                    <a:p>
                      <a:r>
                        <a:rPr lang="en-US" sz="1000"/>
                        <a:t>155292</a:t>
                      </a:r>
                    </a:p>
                  </a:txBody>
                  <a:tcPr/>
                </a:tc>
                <a:extLst>
                  <a:ext uri="{0D108BD9-81ED-4DB2-BD59-A6C34878D82A}">
                    <a16:rowId xmlns:a16="http://schemas.microsoft.com/office/drawing/2014/main" val="301318963"/>
                  </a:ext>
                </a:extLst>
              </a:tr>
            </a:tbl>
          </a:graphicData>
        </a:graphic>
      </p:graphicFrame>
      <p:sp>
        <p:nvSpPr>
          <p:cNvPr id="4" name="Text Placeholder 3">
            <a:extLst>
              <a:ext uri="{FF2B5EF4-FFF2-40B4-BE49-F238E27FC236}">
                <a16:creationId xmlns:a16="http://schemas.microsoft.com/office/drawing/2014/main" id="{F9FD1E11-C7C1-4C58-B289-2C9CB670CB7C}"/>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052762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587EA-F27D-4E68-B6B9-94BD69506695}"/>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F3E61DCE-C275-49EC-ACB3-66ECBF81A87E}"/>
              </a:ext>
            </a:extLst>
          </p:cNvPr>
          <p:cNvGraphicFramePr>
            <a:graphicFrameLocks noGrp="1"/>
          </p:cNvGraphicFramePr>
          <p:nvPr>
            <p:ph type="chart" sz="quarter" idx="13"/>
            <p:extLst>
              <p:ext uri="{D42A27DB-BD31-4B8C-83A1-F6EECF244321}">
                <p14:modId xmlns:p14="http://schemas.microsoft.com/office/powerpoint/2010/main" val="1015208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F688C0-05F1-4E59-9464-F228A3972029}"/>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6319C66C-81F8-43DF-BDC5-CF93B720A3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4716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20D02-028F-44E8-A1A2-4D64438CF912}"/>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F7EA8151-F605-493F-97D4-613D47F9042E}"/>
              </a:ext>
            </a:extLst>
          </p:cNvPr>
          <p:cNvGraphicFramePr>
            <a:graphicFrameLocks noGrp="1"/>
          </p:cNvGraphicFramePr>
          <p:nvPr>
            <p:ph type="chart" sz="quarter" idx="13"/>
            <p:extLst>
              <p:ext uri="{D42A27DB-BD31-4B8C-83A1-F6EECF244321}">
                <p14:modId xmlns:p14="http://schemas.microsoft.com/office/powerpoint/2010/main" val="65528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1AE6FA-8A4A-4CF3-994D-6ABF5BEDAB28}"/>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8628DA14-773F-427B-B20D-265CA5CDFE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3677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77A95-9C2C-4D97-B4BF-F231DF13F1EB}"/>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419E4515-18DF-4DAF-9E6E-F5C9AAC261A7}"/>
              </a:ext>
            </a:extLst>
          </p:cNvPr>
          <p:cNvGraphicFramePr>
            <a:graphicFrameLocks noGrp="1"/>
          </p:cNvGraphicFramePr>
          <p:nvPr>
            <p:ph type="chart" sz="quarter" idx="13"/>
            <p:extLst>
              <p:ext uri="{D42A27DB-BD31-4B8C-83A1-F6EECF244321}">
                <p14:modId xmlns:p14="http://schemas.microsoft.com/office/powerpoint/2010/main" val="1569765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7761A3-F163-4E07-8182-CBBDABD5BAE6}"/>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4DB3B480-D8ED-4BEB-BB2D-62DB8983AD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4604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86397-CE0B-4581-92AF-BE80721CCCC7}"/>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97708C3D-01D5-492A-9CD7-77DF50C72672}"/>
              </a:ext>
            </a:extLst>
          </p:cNvPr>
          <p:cNvGraphicFramePr>
            <a:graphicFrameLocks noGrp="1"/>
          </p:cNvGraphicFramePr>
          <p:nvPr>
            <p:ph type="chart" sz="quarter" idx="13"/>
            <p:extLst>
              <p:ext uri="{D42A27DB-BD31-4B8C-83A1-F6EECF244321}">
                <p14:modId xmlns:p14="http://schemas.microsoft.com/office/powerpoint/2010/main" val="2313963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034961-3A26-4E5D-A6C9-D05E42B7CA8A}"/>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1F3CC191-C15E-4469-8894-0579E1443E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7667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FFBD4-1E55-4FC0-8A21-AE6370AFDF54}"/>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E3B57926-D653-45E5-A50B-06DFD32E0640}"/>
              </a:ext>
            </a:extLst>
          </p:cNvPr>
          <p:cNvGraphicFramePr>
            <a:graphicFrameLocks noGrp="1"/>
          </p:cNvGraphicFramePr>
          <p:nvPr>
            <p:ph type="tbl" sz="quarter" idx="13"/>
            <p:extLst>
              <p:ext uri="{D42A27DB-BD31-4B8C-83A1-F6EECF244321}">
                <p14:modId xmlns:p14="http://schemas.microsoft.com/office/powerpoint/2010/main" val="3747523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95378142"/>
                    </a:ext>
                  </a:extLst>
                </a:gridCol>
                <a:gridCol w="1645920">
                  <a:extLst>
                    <a:ext uri="{9D8B030D-6E8A-4147-A177-3AD203B41FA5}">
                      <a16:colId xmlns:a16="http://schemas.microsoft.com/office/drawing/2014/main" val="3827297981"/>
                    </a:ext>
                  </a:extLst>
                </a:gridCol>
                <a:gridCol w="1234440">
                  <a:extLst>
                    <a:ext uri="{9D8B030D-6E8A-4147-A177-3AD203B41FA5}">
                      <a16:colId xmlns:a16="http://schemas.microsoft.com/office/drawing/2014/main" val="1954436408"/>
                    </a:ext>
                  </a:extLst>
                </a:gridCol>
                <a:gridCol w="1234440">
                  <a:extLst>
                    <a:ext uri="{9D8B030D-6E8A-4147-A177-3AD203B41FA5}">
                      <a16:colId xmlns:a16="http://schemas.microsoft.com/office/drawing/2014/main" val="2493646939"/>
                    </a:ext>
                  </a:extLst>
                </a:gridCol>
                <a:gridCol w="1234440">
                  <a:extLst>
                    <a:ext uri="{9D8B030D-6E8A-4147-A177-3AD203B41FA5}">
                      <a16:colId xmlns:a16="http://schemas.microsoft.com/office/drawing/2014/main" val="1925523083"/>
                    </a:ext>
                  </a:extLst>
                </a:gridCol>
                <a:gridCol w="1234440">
                  <a:extLst>
                    <a:ext uri="{9D8B030D-6E8A-4147-A177-3AD203B41FA5}">
                      <a16:colId xmlns:a16="http://schemas.microsoft.com/office/drawing/2014/main" val="235456928"/>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502925056"/>
                  </a:ext>
                </a:extLst>
              </a:tr>
              <a:tr h="370840">
                <a:tc>
                  <a:txBody>
                    <a:bodyPr/>
                    <a:lstStyle/>
                    <a:p>
                      <a:r>
                        <a:rPr lang="en-US" sz="1000"/>
                        <a:t>Panorama</a:t>
                      </a:r>
                    </a:p>
                  </a:txBody>
                  <a:tcPr/>
                </a:tc>
                <a:tc>
                  <a:txBody>
                    <a:bodyPr/>
                    <a:lstStyle/>
                    <a:p>
                      <a:r>
                        <a:rPr lang="en-US" sz="1000"/>
                        <a:t>346373</a:t>
                      </a:r>
                    </a:p>
                  </a:txBody>
                  <a:tcPr/>
                </a:tc>
                <a:tc>
                  <a:txBody>
                    <a:bodyPr/>
                    <a:lstStyle/>
                    <a:p>
                      <a:r>
                        <a:rPr lang="en-US" sz="1000"/>
                        <a:t>240582</a:t>
                      </a:r>
                    </a:p>
                  </a:txBody>
                  <a:tcPr/>
                </a:tc>
                <a:tc>
                  <a:txBody>
                    <a:bodyPr/>
                    <a:lstStyle/>
                    <a:p>
                      <a:r>
                        <a:rPr lang="en-US" sz="1000"/>
                        <a:t>0</a:t>
                      </a:r>
                    </a:p>
                  </a:txBody>
                  <a:tcPr/>
                </a:tc>
                <a:tc>
                  <a:txBody>
                    <a:bodyPr/>
                    <a:lstStyle/>
                    <a:p>
                      <a:r>
                        <a:rPr lang="en-US" sz="1000"/>
                        <a:t>117048</a:t>
                      </a:r>
                    </a:p>
                  </a:txBody>
                  <a:tcPr/>
                </a:tc>
                <a:tc>
                  <a:txBody>
                    <a:bodyPr/>
                    <a:lstStyle/>
                    <a:p>
                      <a:r>
                        <a:rPr lang="en-US" sz="1000"/>
                        <a:t>346373</a:t>
                      </a:r>
                    </a:p>
                  </a:txBody>
                  <a:tcPr/>
                </a:tc>
                <a:extLst>
                  <a:ext uri="{0D108BD9-81ED-4DB2-BD59-A6C34878D82A}">
                    <a16:rowId xmlns:a16="http://schemas.microsoft.com/office/drawing/2014/main" val="2793677763"/>
                  </a:ext>
                </a:extLst>
              </a:tr>
            </a:tbl>
          </a:graphicData>
        </a:graphic>
      </p:graphicFrame>
      <p:sp>
        <p:nvSpPr>
          <p:cNvPr id="4" name="Text Placeholder 3">
            <a:extLst>
              <a:ext uri="{FF2B5EF4-FFF2-40B4-BE49-F238E27FC236}">
                <a16:creationId xmlns:a16="http://schemas.microsoft.com/office/drawing/2014/main" id="{4D0E8987-D294-4998-8011-7A2EE8B82B94}"/>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602043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58E6E-761E-4E47-B498-98ED9D36C439}"/>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8DF8E117-D14F-4DF2-8E31-C9C9CE7BB78E}"/>
              </a:ext>
            </a:extLst>
          </p:cNvPr>
          <p:cNvGraphicFramePr>
            <a:graphicFrameLocks noGrp="1"/>
          </p:cNvGraphicFramePr>
          <p:nvPr>
            <p:ph type="chart" sz="quarter" idx="13"/>
            <p:extLst>
              <p:ext uri="{D42A27DB-BD31-4B8C-83A1-F6EECF244321}">
                <p14:modId xmlns:p14="http://schemas.microsoft.com/office/powerpoint/2010/main" val="3122084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069CF4-FB13-4673-8F54-4EC544495623}"/>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8D8E4C65-9774-4DC4-96D9-DD48E8FE36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7633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FA7D-BDD2-469B-9BD2-DA905EEF2B2F}"/>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8D5BDCFF-8F6A-497C-B264-C97F53E871ED}"/>
              </a:ext>
            </a:extLst>
          </p:cNvPr>
          <p:cNvGraphicFramePr>
            <a:graphicFrameLocks noGrp="1"/>
          </p:cNvGraphicFramePr>
          <p:nvPr>
            <p:ph type="tbl" sz="quarter" idx="13"/>
            <p:extLst>
              <p:ext uri="{D42A27DB-BD31-4B8C-83A1-F6EECF244321}">
                <p14:modId xmlns:p14="http://schemas.microsoft.com/office/powerpoint/2010/main" val="2530960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5113927"/>
                    </a:ext>
                  </a:extLst>
                </a:gridCol>
                <a:gridCol w="1234440">
                  <a:extLst>
                    <a:ext uri="{9D8B030D-6E8A-4147-A177-3AD203B41FA5}">
                      <a16:colId xmlns:a16="http://schemas.microsoft.com/office/drawing/2014/main" val="2907991349"/>
                    </a:ext>
                  </a:extLst>
                </a:gridCol>
                <a:gridCol w="822960">
                  <a:extLst>
                    <a:ext uri="{9D8B030D-6E8A-4147-A177-3AD203B41FA5}">
                      <a16:colId xmlns:a16="http://schemas.microsoft.com/office/drawing/2014/main" val="3112342966"/>
                    </a:ext>
                  </a:extLst>
                </a:gridCol>
                <a:gridCol w="822960">
                  <a:extLst>
                    <a:ext uri="{9D8B030D-6E8A-4147-A177-3AD203B41FA5}">
                      <a16:colId xmlns:a16="http://schemas.microsoft.com/office/drawing/2014/main" val="2227390500"/>
                    </a:ext>
                  </a:extLst>
                </a:gridCol>
                <a:gridCol w="822960">
                  <a:extLst>
                    <a:ext uri="{9D8B030D-6E8A-4147-A177-3AD203B41FA5}">
                      <a16:colId xmlns:a16="http://schemas.microsoft.com/office/drawing/2014/main" val="2426970949"/>
                    </a:ext>
                  </a:extLst>
                </a:gridCol>
                <a:gridCol w="822960">
                  <a:extLst>
                    <a:ext uri="{9D8B030D-6E8A-4147-A177-3AD203B41FA5}">
                      <a16:colId xmlns:a16="http://schemas.microsoft.com/office/drawing/2014/main" val="1258747437"/>
                    </a:ext>
                  </a:extLst>
                </a:gridCol>
                <a:gridCol w="822960">
                  <a:extLst>
                    <a:ext uri="{9D8B030D-6E8A-4147-A177-3AD203B41FA5}">
                      <a16:colId xmlns:a16="http://schemas.microsoft.com/office/drawing/2014/main" val="553741676"/>
                    </a:ext>
                  </a:extLst>
                </a:gridCol>
                <a:gridCol w="822960">
                  <a:extLst>
                    <a:ext uri="{9D8B030D-6E8A-4147-A177-3AD203B41FA5}">
                      <a16:colId xmlns:a16="http://schemas.microsoft.com/office/drawing/2014/main" val="2706193789"/>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359954988"/>
                  </a:ext>
                </a:extLst>
              </a:tr>
              <a:tr h="370840">
                <a:tc>
                  <a:txBody>
                    <a:bodyPr/>
                    <a:lstStyle/>
                    <a:p>
                      <a:r>
                        <a:rPr lang="en-US" sz="1000"/>
                        <a:t>Panorama</a:t>
                      </a:r>
                    </a:p>
                  </a:txBody>
                  <a:tcPr/>
                </a:tc>
                <a:tc>
                  <a:txBody>
                    <a:bodyPr/>
                    <a:lstStyle/>
                    <a:p>
                      <a:r>
                        <a:rPr lang="en-US" sz="1000"/>
                        <a:t>903</a:t>
                      </a:r>
                    </a:p>
                  </a:txBody>
                  <a:tcPr/>
                </a:tc>
                <a:tc>
                  <a:txBody>
                    <a:bodyPr/>
                    <a:lstStyle/>
                    <a:p>
                      <a:r>
                        <a:rPr lang="en-US" sz="1000"/>
                        <a:t>43</a:t>
                      </a:r>
                    </a:p>
                  </a:txBody>
                  <a:tcPr/>
                </a:tc>
                <a:tc>
                  <a:txBody>
                    <a:bodyPr/>
                    <a:lstStyle/>
                    <a:p>
                      <a:r>
                        <a:rPr lang="en-US" sz="1000"/>
                        <a:t>285</a:t>
                      </a:r>
                    </a:p>
                  </a:txBody>
                  <a:tcPr/>
                </a:tc>
                <a:tc>
                  <a:txBody>
                    <a:bodyPr/>
                    <a:lstStyle/>
                    <a:p>
                      <a:r>
                        <a:rPr lang="en-US" sz="1000"/>
                        <a:t>0</a:t>
                      </a:r>
                    </a:p>
                  </a:txBody>
                  <a:tcPr/>
                </a:tc>
                <a:tc>
                  <a:txBody>
                    <a:bodyPr/>
                    <a:lstStyle/>
                    <a:p>
                      <a:r>
                        <a:rPr lang="en-US" sz="1000"/>
                        <a:t>574</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541668605"/>
                  </a:ext>
                </a:extLst>
              </a:tr>
            </a:tbl>
          </a:graphicData>
        </a:graphic>
      </p:graphicFrame>
      <p:sp>
        <p:nvSpPr>
          <p:cNvPr id="4" name="Text Placeholder 3">
            <a:extLst>
              <a:ext uri="{FF2B5EF4-FFF2-40B4-BE49-F238E27FC236}">
                <a16:creationId xmlns:a16="http://schemas.microsoft.com/office/drawing/2014/main" id="{0834E5D6-7079-4F2D-9CD8-A6FD3C8B2B31}"/>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730832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A5D60-458E-473A-B98F-BF9790C0845B}"/>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8E003E0D-83A7-4217-B0F8-AE5475AE30F1}"/>
              </a:ext>
            </a:extLst>
          </p:cNvPr>
          <p:cNvGraphicFramePr>
            <a:graphicFrameLocks noGrp="1"/>
          </p:cNvGraphicFramePr>
          <p:nvPr>
            <p:ph type="tbl" sz="quarter" idx="13"/>
            <p:extLst>
              <p:ext uri="{D42A27DB-BD31-4B8C-83A1-F6EECF244321}">
                <p14:modId xmlns:p14="http://schemas.microsoft.com/office/powerpoint/2010/main" val="1270108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0698204"/>
                    </a:ext>
                  </a:extLst>
                </a:gridCol>
                <a:gridCol w="1234440">
                  <a:extLst>
                    <a:ext uri="{9D8B030D-6E8A-4147-A177-3AD203B41FA5}">
                      <a16:colId xmlns:a16="http://schemas.microsoft.com/office/drawing/2014/main" val="2977320191"/>
                    </a:ext>
                  </a:extLst>
                </a:gridCol>
                <a:gridCol w="1234440">
                  <a:extLst>
                    <a:ext uri="{9D8B030D-6E8A-4147-A177-3AD203B41FA5}">
                      <a16:colId xmlns:a16="http://schemas.microsoft.com/office/drawing/2014/main" val="1525978481"/>
                    </a:ext>
                  </a:extLst>
                </a:gridCol>
                <a:gridCol w="1234440">
                  <a:extLst>
                    <a:ext uri="{9D8B030D-6E8A-4147-A177-3AD203B41FA5}">
                      <a16:colId xmlns:a16="http://schemas.microsoft.com/office/drawing/2014/main" val="2293356604"/>
                    </a:ext>
                  </a:extLst>
                </a:gridCol>
                <a:gridCol w="1645920">
                  <a:extLst>
                    <a:ext uri="{9D8B030D-6E8A-4147-A177-3AD203B41FA5}">
                      <a16:colId xmlns:a16="http://schemas.microsoft.com/office/drawing/2014/main" val="3046207094"/>
                    </a:ext>
                  </a:extLst>
                </a:gridCol>
                <a:gridCol w="822960">
                  <a:extLst>
                    <a:ext uri="{9D8B030D-6E8A-4147-A177-3AD203B41FA5}">
                      <a16:colId xmlns:a16="http://schemas.microsoft.com/office/drawing/2014/main" val="2483282421"/>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33369331"/>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70907</a:t>
                      </a:r>
                    </a:p>
                  </a:txBody>
                  <a:tcPr/>
                </a:tc>
                <a:tc>
                  <a:txBody>
                    <a:bodyPr/>
                    <a:lstStyle/>
                    <a:p>
                      <a:r>
                        <a:rPr lang="en-US" sz="1000"/>
                        <a:t>23797</a:t>
                      </a:r>
                    </a:p>
                  </a:txBody>
                  <a:tcPr/>
                </a:tc>
                <a:tc>
                  <a:txBody>
                    <a:bodyPr/>
                    <a:lstStyle/>
                    <a:p>
                      <a:r>
                        <a:rPr lang="en-US" sz="1000"/>
                        <a:t>3449</a:t>
                      </a:r>
                    </a:p>
                  </a:txBody>
                  <a:tcPr/>
                </a:tc>
                <a:tc>
                  <a:txBody>
                    <a:bodyPr/>
                    <a:lstStyle/>
                    <a:p>
                      <a:r>
                        <a:rPr lang="en-US" sz="1000"/>
                        <a:t>98153</a:t>
                      </a:r>
                    </a:p>
                  </a:txBody>
                  <a:tcPr/>
                </a:tc>
                <a:tc>
                  <a:txBody>
                    <a:bodyPr/>
                    <a:lstStyle/>
                    <a:p>
                      <a:r>
                        <a:rPr lang="en-US" sz="1000"/>
                        <a:t>Video</a:t>
                      </a:r>
                    </a:p>
                  </a:txBody>
                  <a:tcPr/>
                </a:tc>
                <a:extLst>
                  <a:ext uri="{0D108BD9-81ED-4DB2-BD59-A6C34878D82A}">
                    <a16:rowId xmlns:a16="http://schemas.microsoft.com/office/drawing/2014/main" val="2449987011"/>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39941</a:t>
                      </a:r>
                    </a:p>
                  </a:txBody>
                  <a:tcPr/>
                </a:tc>
                <a:tc>
                  <a:txBody>
                    <a:bodyPr/>
                    <a:lstStyle/>
                    <a:p>
                      <a:r>
                        <a:rPr lang="en-US" sz="1000"/>
                        <a:t>30512</a:t>
                      </a:r>
                    </a:p>
                  </a:txBody>
                  <a:tcPr/>
                </a:tc>
                <a:tc>
                  <a:txBody>
                    <a:bodyPr/>
                    <a:lstStyle/>
                    <a:p>
                      <a:r>
                        <a:rPr lang="en-US" sz="1000"/>
                        <a:t>4461</a:t>
                      </a:r>
                    </a:p>
                  </a:txBody>
                  <a:tcPr/>
                </a:tc>
                <a:tc>
                  <a:txBody>
                    <a:bodyPr/>
                    <a:lstStyle/>
                    <a:p>
                      <a:r>
                        <a:rPr lang="en-US" sz="1000"/>
                        <a:t>74914</a:t>
                      </a:r>
                    </a:p>
                  </a:txBody>
                  <a:tcPr/>
                </a:tc>
                <a:tc>
                  <a:txBody>
                    <a:bodyPr/>
                    <a:lstStyle/>
                    <a:p>
                      <a:r>
                        <a:rPr lang="en-US" sz="1000"/>
                        <a:t>Video</a:t>
                      </a:r>
                    </a:p>
                  </a:txBody>
                  <a:tcPr/>
                </a:tc>
                <a:extLst>
                  <a:ext uri="{0D108BD9-81ED-4DB2-BD59-A6C34878D82A}">
                    <a16:rowId xmlns:a16="http://schemas.microsoft.com/office/drawing/2014/main" val="1952288171"/>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35797</a:t>
                      </a:r>
                    </a:p>
                  </a:txBody>
                  <a:tcPr/>
                </a:tc>
                <a:tc>
                  <a:txBody>
                    <a:bodyPr/>
                    <a:lstStyle/>
                    <a:p>
                      <a:r>
                        <a:rPr lang="en-US" sz="1000"/>
                        <a:t>19812</a:t>
                      </a:r>
                    </a:p>
                  </a:txBody>
                  <a:tcPr/>
                </a:tc>
                <a:tc>
                  <a:txBody>
                    <a:bodyPr/>
                    <a:lstStyle/>
                    <a:p>
                      <a:r>
                        <a:rPr lang="en-US" sz="1000"/>
                        <a:t>2889</a:t>
                      </a:r>
                    </a:p>
                  </a:txBody>
                  <a:tcPr/>
                </a:tc>
                <a:tc>
                  <a:txBody>
                    <a:bodyPr/>
                    <a:lstStyle/>
                    <a:p>
                      <a:r>
                        <a:rPr lang="en-US" sz="1000"/>
                        <a:t>58498</a:t>
                      </a:r>
                    </a:p>
                  </a:txBody>
                  <a:tcPr/>
                </a:tc>
                <a:tc>
                  <a:txBody>
                    <a:bodyPr/>
                    <a:lstStyle/>
                    <a:p>
                      <a:r>
                        <a:rPr lang="en-US" sz="1000"/>
                        <a:t>Video</a:t>
                      </a:r>
                    </a:p>
                  </a:txBody>
                  <a:tcPr/>
                </a:tc>
                <a:extLst>
                  <a:ext uri="{0D108BD9-81ED-4DB2-BD59-A6C34878D82A}">
                    <a16:rowId xmlns:a16="http://schemas.microsoft.com/office/drawing/2014/main" val="3754417985"/>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9702</a:t>
                      </a:r>
                    </a:p>
                  </a:txBody>
                  <a:tcPr/>
                </a:tc>
                <a:tc>
                  <a:txBody>
                    <a:bodyPr/>
                    <a:lstStyle/>
                    <a:p>
                      <a:r>
                        <a:rPr lang="en-US" sz="1000"/>
                        <a:t>2473</a:t>
                      </a:r>
                    </a:p>
                  </a:txBody>
                  <a:tcPr/>
                </a:tc>
                <a:tc>
                  <a:txBody>
                    <a:bodyPr/>
                    <a:lstStyle/>
                    <a:p>
                      <a:r>
                        <a:rPr lang="en-US" sz="1000"/>
                        <a:t>8218</a:t>
                      </a:r>
                    </a:p>
                  </a:txBody>
                  <a:tcPr/>
                </a:tc>
                <a:tc>
                  <a:txBody>
                    <a:bodyPr/>
                    <a:lstStyle/>
                    <a:p>
                      <a:r>
                        <a:rPr lang="en-US" sz="1000"/>
                        <a:t>20393</a:t>
                      </a:r>
                    </a:p>
                  </a:txBody>
                  <a:tcPr/>
                </a:tc>
                <a:tc>
                  <a:txBody>
                    <a:bodyPr/>
                    <a:lstStyle/>
                    <a:p>
                      <a:r>
                        <a:rPr lang="en-US" sz="1000"/>
                        <a:t>Video</a:t>
                      </a:r>
                    </a:p>
                  </a:txBody>
                  <a:tcPr/>
                </a:tc>
                <a:extLst>
                  <a:ext uri="{0D108BD9-81ED-4DB2-BD59-A6C34878D82A}">
                    <a16:rowId xmlns:a16="http://schemas.microsoft.com/office/drawing/2014/main" val="3436417421"/>
                  </a:ext>
                </a:extLst>
              </a:tr>
              <a:tr h="370840">
                <a:tc>
                  <a:txBody>
                    <a:bodyPr/>
                    <a:lstStyle/>
                    <a:p>
                      <a:r>
                        <a:rPr lang="de-DE" sz="1000" b="1"/>
                        <a:t>Panorama - 2017-06-08 18:32:55</a:t>
                      </a:r>
                      <a:r>
                        <a:rPr lang="de-DE" sz="1000"/>
                        <a:t>
Es geht um den größten Steuerskandal der deutschen Geschichte. Um 32 Milliarden Euro, die dem Staat geraubt wurden. Und niemand regt sich auf?</a:t>
                      </a:r>
                      <a:endParaRPr lang="en-US" sz="1000"/>
                    </a:p>
                  </a:txBody>
                  <a:tcPr/>
                </a:tc>
                <a:tc>
                  <a:txBody>
                    <a:bodyPr/>
                    <a:lstStyle/>
                    <a:p>
                      <a:r>
                        <a:rPr lang="en-US" sz="1000"/>
                        <a:t>8979</a:t>
                      </a:r>
                    </a:p>
                  </a:txBody>
                  <a:tcPr/>
                </a:tc>
                <a:tc>
                  <a:txBody>
                    <a:bodyPr/>
                    <a:lstStyle/>
                    <a:p>
                      <a:r>
                        <a:rPr lang="en-US" sz="1000"/>
                        <a:t>4728</a:t>
                      </a:r>
                    </a:p>
                  </a:txBody>
                  <a:tcPr/>
                </a:tc>
                <a:tc>
                  <a:txBody>
                    <a:bodyPr/>
                    <a:lstStyle/>
                    <a:p>
                      <a:r>
                        <a:rPr lang="en-US" sz="1000"/>
                        <a:t>1103</a:t>
                      </a:r>
                    </a:p>
                  </a:txBody>
                  <a:tcPr/>
                </a:tc>
                <a:tc>
                  <a:txBody>
                    <a:bodyPr/>
                    <a:lstStyle/>
                    <a:p>
                      <a:r>
                        <a:rPr lang="en-US" sz="1000"/>
                        <a:t>14810</a:t>
                      </a:r>
                    </a:p>
                  </a:txBody>
                  <a:tcPr/>
                </a:tc>
                <a:tc>
                  <a:txBody>
                    <a:bodyPr/>
                    <a:lstStyle/>
                    <a:p>
                      <a:r>
                        <a:rPr lang="en-US" sz="1000"/>
                        <a:t>Video</a:t>
                      </a:r>
                    </a:p>
                  </a:txBody>
                  <a:tcPr/>
                </a:tc>
                <a:extLst>
                  <a:ext uri="{0D108BD9-81ED-4DB2-BD59-A6C34878D82A}">
                    <a16:rowId xmlns:a16="http://schemas.microsoft.com/office/drawing/2014/main" val="2386156107"/>
                  </a:ext>
                </a:extLst>
              </a:tr>
            </a:tbl>
          </a:graphicData>
        </a:graphic>
      </p:graphicFrame>
      <p:sp>
        <p:nvSpPr>
          <p:cNvPr id="4" name="Text Placeholder 3">
            <a:extLst>
              <a:ext uri="{FF2B5EF4-FFF2-40B4-BE49-F238E27FC236}">
                <a16:creationId xmlns:a16="http://schemas.microsoft.com/office/drawing/2014/main" id="{91A6FEDA-F9D9-4EA0-9D07-230E5503AADA}"/>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767172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2ACE-DAB6-4FA0-A1E0-AE42040C90B7}"/>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A0F99D03-6E49-40DF-B3C3-AD6B319A9410}"/>
              </a:ext>
            </a:extLst>
          </p:cNvPr>
          <p:cNvGraphicFramePr>
            <a:graphicFrameLocks noGrp="1"/>
          </p:cNvGraphicFramePr>
          <p:nvPr>
            <p:ph type="tbl" sz="quarter" idx="13"/>
            <p:extLst>
              <p:ext uri="{D42A27DB-BD31-4B8C-83A1-F6EECF244321}">
                <p14:modId xmlns:p14="http://schemas.microsoft.com/office/powerpoint/2010/main" val="3589414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76872410"/>
                    </a:ext>
                  </a:extLst>
                </a:gridCol>
                <a:gridCol w="1234440">
                  <a:extLst>
                    <a:ext uri="{9D8B030D-6E8A-4147-A177-3AD203B41FA5}">
                      <a16:colId xmlns:a16="http://schemas.microsoft.com/office/drawing/2014/main" val="2359966800"/>
                    </a:ext>
                  </a:extLst>
                </a:gridCol>
                <a:gridCol w="1234440">
                  <a:extLst>
                    <a:ext uri="{9D8B030D-6E8A-4147-A177-3AD203B41FA5}">
                      <a16:colId xmlns:a16="http://schemas.microsoft.com/office/drawing/2014/main" val="1451650152"/>
                    </a:ext>
                  </a:extLst>
                </a:gridCol>
                <a:gridCol w="1234440">
                  <a:extLst>
                    <a:ext uri="{9D8B030D-6E8A-4147-A177-3AD203B41FA5}">
                      <a16:colId xmlns:a16="http://schemas.microsoft.com/office/drawing/2014/main" val="1078205614"/>
                    </a:ext>
                  </a:extLst>
                </a:gridCol>
                <a:gridCol w="1645920">
                  <a:extLst>
                    <a:ext uri="{9D8B030D-6E8A-4147-A177-3AD203B41FA5}">
                      <a16:colId xmlns:a16="http://schemas.microsoft.com/office/drawing/2014/main" val="762493283"/>
                    </a:ext>
                  </a:extLst>
                </a:gridCol>
                <a:gridCol w="822960">
                  <a:extLst>
                    <a:ext uri="{9D8B030D-6E8A-4147-A177-3AD203B41FA5}">
                      <a16:colId xmlns:a16="http://schemas.microsoft.com/office/drawing/2014/main" val="1736391886"/>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2461352963"/>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8218</a:t>
                      </a:r>
                    </a:p>
                  </a:txBody>
                  <a:tcPr/>
                </a:tc>
                <a:tc>
                  <a:txBody>
                    <a:bodyPr/>
                    <a:lstStyle/>
                    <a:p>
                      <a:r>
                        <a:rPr lang="en-US" sz="1000"/>
                        <a:t>2473</a:t>
                      </a:r>
                    </a:p>
                  </a:txBody>
                  <a:tcPr/>
                </a:tc>
                <a:tc>
                  <a:txBody>
                    <a:bodyPr/>
                    <a:lstStyle/>
                    <a:p>
                      <a:r>
                        <a:rPr lang="en-US" sz="1000"/>
                        <a:t>9702</a:t>
                      </a:r>
                    </a:p>
                  </a:txBody>
                  <a:tcPr/>
                </a:tc>
                <a:tc>
                  <a:txBody>
                    <a:bodyPr/>
                    <a:lstStyle/>
                    <a:p>
                      <a:r>
                        <a:rPr lang="en-US" sz="1000"/>
                        <a:t>20393</a:t>
                      </a:r>
                    </a:p>
                  </a:txBody>
                  <a:tcPr/>
                </a:tc>
                <a:tc>
                  <a:txBody>
                    <a:bodyPr/>
                    <a:lstStyle/>
                    <a:p>
                      <a:r>
                        <a:rPr lang="en-US" sz="1000"/>
                        <a:t>Video</a:t>
                      </a:r>
                    </a:p>
                  </a:txBody>
                  <a:tcPr/>
                </a:tc>
                <a:extLst>
                  <a:ext uri="{0D108BD9-81ED-4DB2-BD59-A6C34878D82A}">
                    <a16:rowId xmlns:a16="http://schemas.microsoft.com/office/drawing/2014/main" val="1838984170"/>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4461</a:t>
                      </a:r>
                    </a:p>
                  </a:txBody>
                  <a:tcPr/>
                </a:tc>
                <a:tc>
                  <a:txBody>
                    <a:bodyPr/>
                    <a:lstStyle/>
                    <a:p>
                      <a:r>
                        <a:rPr lang="en-US" sz="1000"/>
                        <a:t>30512</a:t>
                      </a:r>
                    </a:p>
                  </a:txBody>
                  <a:tcPr/>
                </a:tc>
                <a:tc>
                  <a:txBody>
                    <a:bodyPr/>
                    <a:lstStyle/>
                    <a:p>
                      <a:r>
                        <a:rPr lang="en-US" sz="1000"/>
                        <a:t>39941</a:t>
                      </a:r>
                    </a:p>
                  </a:txBody>
                  <a:tcPr/>
                </a:tc>
                <a:tc>
                  <a:txBody>
                    <a:bodyPr/>
                    <a:lstStyle/>
                    <a:p>
                      <a:r>
                        <a:rPr lang="en-US" sz="1000"/>
                        <a:t>74914</a:t>
                      </a:r>
                    </a:p>
                  </a:txBody>
                  <a:tcPr/>
                </a:tc>
                <a:tc>
                  <a:txBody>
                    <a:bodyPr/>
                    <a:lstStyle/>
                    <a:p>
                      <a:r>
                        <a:rPr lang="en-US" sz="1000"/>
                        <a:t>Video</a:t>
                      </a:r>
                    </a:p>
                  </a:txBody>
                  <a:tcPr/>
                </a:tc>
                <a:extLst>
                  <a:ext uri="{0D108BD9-81ED-4DB2-BD59-A6C34878D82A}">
                    <a16:rowId xmlns:a16="http://schemas.microsoft.com/office/drawing/2014/main" val="1500685794"/>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4098</a:t>
                      </a:r>
                    </a:p>
                  </a:txBody>
                  <a:tcPr/>
                </a:tc>
                <a:tc>
                  <a:txBody>
                    <a:bodyPr/>
                    <a:lstStyle/>
                    <a:p>
                      <a:r>
                        <a:rPr lang="en-US" sz="1000"/>
                        <a:t>6679</a:t>
                      </a:r>
                    </a:p>
                  </a:txBody>
                  <a:tcPr/>
                </a:tc>
                <a:tc>
                  <a:txBody>
                    <a:bodyPr/>
                    <a:lstStyle/>
                    <a:p>
                      <a:r>
                        <a:rPr lang="en-US" sz="1000"/>
                        <a:t>7450</a:t>
                      </a:r>
                    </a:p>
                  </a:txBody>
                  <a:tcPr/>
                </a:tc>
                <a:tc>
                  <a:txBody>
                    <a:bodyPr/>
                    <a:lstStyle/>
                    <a:p>
                      <a:r>
                        <a:rPr lang="en-US" sz="1000"/>
                        <a:t>18227</a:t>
                      </a:r>
                    </a:p>
                  </a:txBody>
                  <a:tcPr/>
                </a:tc>
                <a:tc>
                  <a:txBody>
                    <a:bodyPr/>
                    <a:lstStyle/>
                    <a:p>
                      <a:r>
                        <a:rPr lang="en-US" sz="1000"/>
                        <a:t>Video</a:t>
                      </a:r>
                    </a:p>
                  </a:txBody>
                  <a:tcPr/>
                </a:tc>
                <a:extLst>
                  <a:ext uri="{0D108BD9-81ED-4DB2-BD59-A6C34878D82A}">
                    <a16:rowId xmlns:a16="http://schemas.microsoft.com/office/drawing/2014/main" val="2499497130"/>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3449</a:t>
                      </a:r>
                    </a:p>
                  </a:txBody>
                  <a:tcPr/>
                </a:tc>
                <a:tc>
                  <a:txBody>
                    <a:bodyPr/>
                    <a:lstStyle/>
                    <a:p>
                      <a:r>
                        <a:rPr lang="en-US" sz="1000"/>
                        <a:t>23797</a:t>
                      </a:r>
                    </a:p>
                  </a:txBody>
                  <a:tcPr/>
                </a:tc>
                <a:tc>
                  <a:txBody>
                    <a:bodyPr/>
                    <a:lstStyle/>
                    <a:p>
                      <a:r>
                        <a:rPr lang="en-US" sz="1000"/>
                        <a:t>70907</a:t>
                      </a:r>
                    </a:p>
                  </a:txBody>
                  <a:tcPr/>
                </a:tc>
                <a:tc>
                  <a:txBody>
                    <a:bodyPr/>
                    <a:lstStyle/>
                    <a:p>
                      <a:r>
                        <a:rPr lang="en-US" sz="1000"/>
                        <a:t>98153</a:t>
                      </a:r>
                    </a:p>
                  </a:txBody>
                  <a:tcPr/>
                </a:tc>
                <a:tc>
                  <a:txBody>
                    <a:bodyPr/>
                    <a:lstStyle/>
                    <a:p>
                      <a:r>
                        <a:rPr lang="en-US" sz="1000"/>
                        <a:t>Video</a:t>
                      </a:r>
                    </a:p>
                  </a:txBody>
                  <a:tcPr/>
                </a:tc>
                <a:extLst>
                  <a:ext uri="{0D108BD9-81ED-4DB2-BD59-A6C34878D82A}">
                    <a16:rowId xmlns:a16="http://schemas.microsoft.com/office/drawing/2014/main" val="1030270841"/>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2889</a:t>
                      </a:r>
                    </a:p>
                  </a:txBody>
                  <a:tcPr/>
                </a:tc>
                <a:tc>
                  <a:txBody>
                    <a:bodyPr/>
                    <a:lstStyle/>
                    <a:p>
                      <a:r>
                        <a:rPr lang="en-US" sz="1000"/>
                        <a:t>19812</a:t>
                      </a:r>
                    </a:p>
                  </a:txBody>
                  <a:tcPr/>
                </a:tc>
                <a:tc>
                  <a:txBody>
                    <a:bodyPr/>
                    <a:lstStyle/>
                    <a:p>
                      <a:r>
                        <a:rPr lang="en-US" sz="1000"/>
                        <a:t>35797</a:t>
                      </a:r>
                    </a:p>
                  </a:txBody>
                  <a:tcPr/>
                </a:tc>
                <a:tc>
                  <a:txBody>
                    <a:bodyPr/>
                    <a:lstStyle/>
                    <a:p>
                      <a:r>
                        <a:rPr lang="en-US" sz="1000"/>
                        <a:t>58498</a:t>
                      </a:r>
                    </a:p>
                  </a:txBody>
                  <a:tcPr/>
                </a:tc>
                <a:tc>
                  <a:txBody>
                    <a:bodyPr/>
                    <a:lstStyle/>
                    <a:p>
                      <a:r>
                        <a:rPr lang="en-US" sz="1000"/>
                        <a:t>Video</a:t>
                      </a:r>
                    </a:p>
                  </a:txBody>
                  <a:tcPr/>
                </a:tc>
                <a:extLst>
                  <a:ext uri="{0D108BD9-81ED-4DB2-BD59-A6C34878D82A}">
                    <a16:rowId xmlns:a16="http://schemas.microsoft.com/office/drawing/2014/main" val="3155839654"/>
                  </a:ext>
                </a:extLst>
              </a:tr>
            </a:tbl>
          </a:graphicData>
        </a:graphic>
      </p:graphicFrame>
      <p:sp>
        <p:nvSpPr>
          <p:cNvPr id="4" name="Text Placeholder 3">
            <a:extLst>
              <a:ext uri="{FF2B5EF4-FFF2-40B4-BE49-F238E27FC236}">
                <a16:creationId xmlns:a16="http://schemas.microsoft.com/office/drawing/2014/main" id="{3E82BF79-DD20-456B-B714-7BC1E1319CFA}"/>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115372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EAE43-3B58-4383-B920-F0D318A4D6B0}"/>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3D487C96-4A6E-4754-B3F2-4F72197CDC9A}"/>
              </a:ext>
            </a:extLst>
          </p:cNvPr>
          <p:cNvGraphicFramePr>
            <a:graphicFrameLocks noGrp="1"/>
          </p:cNvGraphicFramePr>
          <p:nvPr>
            <p:ph type="tbl" sz="quarter" idx="13"/>
            <p:extLst>
              <p:ext uri="{D42A27DB-BD31-4B8C-83A1-F6EECF244321}">
                <p14:modId xmlns:p14="http://schemas.microsoft.com/office/powerpoint/2010/main" val="3032216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62817346"/>
                    </a:ext>
                  </a:extLst>
                </a:gridCol>
                <a:gridCol w="987552">
                  <a:extLst>
                    <a:ext uri="{9D8B030D-6E8A-4147-A177-3AD203B41FA5}">
                      <a16:colId xmlns:a16="http://schemas.microsoft.com/office/drawing/2014/main" val="2965057918"/>
                    </a:ext>
                  </a:extLst>
                </a:gridCol>
                <a:gridCol w="822960">
                  <a:extLst>
                    <a:ext uri="{9D8B030D-6E8A-4147-A177-3AD203B41FA5}">
                      <a16:colId xmlns:a16="http://schemas.microsoft.com/office/drawing/2014/main" val="1656430247"/>
                    </a:ext>
                  </a:extLst>
                </a:gridCol>
                <a:gridCol w="987552">
                  <a:extLst>
                    <a:ext uri="{9D8B030D-6E8A-4147-A177-3AD203B41FA5}">
                      <a16:colId xmlns:a16="http://schemas.microsoft.com/office/drawing/2014/main" val="4204308637"/>
                    </a:ext>
                  </a:extLst>
                </a:gridCol>
                <a:gridCol w="822960">
                  <a:extLst>
                    <a:ext uri="{9D8B030D-6E8A-4147-A177-3AD203B41FA5}">
                      <a16:colId xmlns:a16="http://schemas.microsoft.com/office/drawing/2014/main" val="3796441063"/>
                    </a:ext>
                  </a:extLst>
                </a:gridCol>
                <a:gridCol w="905256">
                  <a:extLst>
                    <a:ext uri="{9D8B030D-6E8A-4147-A177-3AD203B41FA5}">
                      <a16:colId xmlns:a16="http://schemas.microsoft.com/office/drawing/2014/main" val="2023462135"/>
                    </a:ext>
                  </a:extLst>
                </a:gridCol>
                <a:gridCol w="822960">
                  <a:extLst>
                    <a:ext uri="{9D8B030D-6E8A-4147-A177-3AD203B41FA5}">
                      <a16:colId xmlns:a16="http://schemas.microsoft.com/office/drawing/2014/main" val="2734848845"/>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3930523070"/>
                  </a:ext>
                </a:extLst>
              </a:tr>
              <a:tr h="370840">
                <a:tc>
                  <a:txBody>
                    <a:bodyPr/>
                    <a:lstStyle/>
                    <a:p>
                      <a:r>
                        <a:rPr lang="de-DE" sz="1000" b="1"/>
                        <a:t>Panorama - 2016-09-06 16:11:31</a:t>
                      </a:r>
                      <a:r>
                        <a:rPr lang="de-DE" sz="1000"/>
                        <a:t>
Original - Fälschung - Kontext: Alles egal, findet offenbar die AfD im niedersächsischen Stade. Wahrheit liegt eben im Auge des Betrachters (oder auch nicht ...).</a:t>
                      </a:r>
                      <a:endParaRPr lang="en-US" sz="1000"/>
                    </a:p>
                  </a:txBody>
                  <a:tcPr/>
                </a:tc>
                <a:tc>
                  <a:txBody>
                    <a:bodyPr/>
                    <a:lstStyle/>
                    <a:p>
                      <a:r>
                        <a:rPr lang="en-US" sz="1000"/>
                        <a:t>9.5%</a:t>
                      </a:r>
                    </a:p>
                  </a:txBody>
                  <a:tcPr/>
                </a:tc>
                <a:tc>
                  <a:txBody>
                    <a:bodyPr/>
                    <a:lstStyle/>
                    <a:p>
                      <a:r>
                        <a:rPr lang="en-US" sz="1000"/>
                        <a:t>10132</a:t>
                      </a:r>
                    </a:p>
                  </a:txBody>
                  <a:tcPr/>
                </a:tc>
                <a:tc>
                  <a:txBody>
                    <a:bodyPr/>
                    <a:lstStyle/>
                    <a:p>
                      <a:r>
                        <a:rPr lang="en-US" sz="1000"/>
                        <a:t>106929</a:t>
                      </a:r>
                    </a:p>
                  </a:txBody>
                  <a:tcPr/>
                </a:tc>
                <a:tc>
                  <a:txBody>
                    <a:bodyPr/>
                    <a:lstStyle/>
                    <a:p>
                      <a:r>
                        <a:rPr lang="en-US" sz="1000"/>
                        <a:t>13439</a:t>
                      </a:r>
                    </a:p>
                  </a:txBody>
                  <a:tcPr/>
                </a:tc>
                <a:tc>
                  <a:txBody>
                    <a:bodyPr/>
                    <a:lstStyle/>
                    <a:p>
                      <a:r>
                        <a:rPr lang="en-US" sz="1000"/>
                        <a:t>12.6%</a:t>
                      </a:r>
                    </a:p>
                  </a:txBody>
                  <a:tcPr/>
                </a:tc>
                <a:tc>
                  <a:txBody>
                    <a:bodyPr/>
                    <a:lstStyle/>
                    <a:p>
                      <a:r>
                        <a:rPr lang="en-US" sz="1000"/>
                        <a:t>Link</a:t>
                      </a:r>
                    </a:p>
                  </a:txBody>
                  <a:tcPr/>
                </a:tc>
                <a:extLst>
                  <a:ext uri="{0D108BD9-81ED-4DB2-BD59-A6C34878D82A}">
                    <a16:rowId xmlns:a16="http://schemas.microsoft.com/office/drawing/2014/main" val="3863895501"/>
                  </a:ext>
                </a:extLst>
              </a:tr>
              <a:tr h="370840">
                <a:tc>
                  <a:txBody>
                    <a:bodyPr/>
                    <a:lstStyle/>
                    <a:p>
                      <a:r>
                        <a:rPr lang="en-US" sz="1000" b="1"/>
                        <a:t>Panorama - 2016-07-01 13:02:01</a:t>
                      </a:r>
                      <a:r>
                        <a:rPr lang="en-US" sz="1000"/>
                        <a:t>
Sparsam, sparsamer, Sparkasse...</a:t>
                      </a:r>
                    </a:p>
                  </a:txBody>
                  <a:tcPr/>
                </a:tc>
                <a:tc>
                  <a:txBody>
                    <a:bodyPr/>
                    <a:lstStyle/>
                    <a:p>
                      <a:r>
                        <a:rPr lang="en-US" sz="1000"/>
                        <a:t>8.2%</a:t>
                      </a:r>
                    </a:p>
                  </a:txBody>
                  <a:tcPr/>
                </a:tc>
                <a:tc>
                  <a:txBody>
                    <a:bodyPr/>
                    <a:lstStyle/>
                    <a:p>
                      <a:r>
                        <a:rPr lang="en-US" sz="1000"/>
                        <a:t>4068</a:t>
                      </a:r>
                    </a:p>
                  </a:txBody>
                  <a:tcPr/>
                </a:tc>
                <a:tc>
                  <a:txBody>
                    <a:bodyPr/>
                    <a:lstStyle/>
                    <a:p>
                      <a:r>
                        <a:rPr lang="en-US" sz="1000"/>
                        <a:t>49519</a:t>
                      </a:r>
                    </a:p>
                  </a:txBody>
                  <a:tcPr/>
                </a:tc>
                <a:tc>
                  <a:txBody>
                    <a:bodyPr/>
                    <a:lstStyle/>
                    <a:p>
                      <a:r>
                        <a:rPr lang="en-US" sz="1000"/>
                        <a:t>8206</a:t>
                      </a:r>
                    </a:p>
                  </a:txBody>
                  <a:tcPr/>
                </a:tc>
                <a:tc>
                  <a:txBody>
                    <a:bodyPr/>
                    <a:lstStyle/>
                    <a:p>
                      <a:r>
                        <a:rPr lang="en-US" sz="1000"/>
                        <a:t>16.6%</a:t>
                      </a:r>
                    </a:p>
                  </a:txBody>
                  <a:tcPr/>
                </a:tc>
                <a:tc>
                  <a:txBody>
                    <a:bodyPr/>
                    <a:lstStyle/>
                    <a:p>
                      <a:r>
                        <a:rPr lang="en-US" sz="1000"/>
                        <a:t>Link</a:t>
                      </a:r>
                    </a:p>
                  </a:txBody>
                  <a:tcPr/>
                </a:tc>
                <a:extLst>
                  <a:ext uri="{0D108BD9-81ED-4DB2-BD59-A6C34878D82A}">
                    <a16:rowId xmlns:a16="http://schemas.microsoft.com/office/drawing/2014/main" val="1755664230"/>
                  </a:ext>
                </a:extLst>
              </a:tr>
              <a:tr h="370840">
                <a:tc>
                  <a:txBody>
                    <a:bodyPr/>
                    <a:lstStyle/>
                    <a:p>
                      <a:r>
                        <a:rPr lang="de-DE" sz="1000" b="1"/>
                        <a:t>Panorama - 2016-09-11 17:20:00</a:t>
                      </a:r>
                      <a:r>
                        <a:rPr lang="de-DE" sz="1000"/>
                        <a:t>
In Niedersachsen wurde heute gewählt. Erste Ergebnisse finden Sie ab ca. 19.30 Uhr bei den Kollegen von NDR.de:</a:t>
                      </a:r>
                      <a:endParaRPr lang="en-US" sz="1000"/>
                    </a:p>
                  </a:txBody>
                  <a:tcPr/>
                </a:tc>
                <a:tc>
                  <a:txBody>
                    <a:bodyPr/>
                    <a:lstStyle/>
                    <a:p>
                      <a:r>
                        <a:rPr lang="en-US" sz="1000"/>
                        <a:t>7.7%</a:t>
                      </a:r>
                    </a:p>
                  </a:txBody>
                  <a:tcPr/>
                </a:tc>
                <a:tc>
                  <a:txBody>
                    <a:bodyPr/>
                    <a:lstStyle/>
                    <a:p>
                      <a:r>
                        <a:rPr lang="en-US" sz="1000"/>
                        <a:t>3732</a:t>
                      </a:r>
                    </a:p>
                  </a:txBody>
                  <a:tcPr/>
                </a:tc>
                <a:tc>
                  <a:txBody>
                    <a:bodyPr/>
                    <a:lstStyle/>
                    <a:p>
                      <a:r>
                        <a:rPr lang="en-US" sz="1000"/>
                        <a:t>48777</a:t>
                      </a:r>
                    </a:p>
                  </a:txBody>
                  <a:tcPr/>
                </a:tc>
                <a:tc>
                  <a:txBody>
                    <a:bodyPr/>
                    <a:lstStyle/>
                    <a:p>
                      <a:r>
                        <a:rPr lang="en-US" sz="1000"/>
                        <a:t>4869</a:t>
                      </a:r>
                    </a:p>
                  </a:txBody>
                  <a:tcPr/>
                </a:tc>
                <a:tc>
                  <a:txBody>
                    <a:bodyPr/>
                    <a:lstStyle/>
                    <a:p>
                      <a:r>
                        <a:rPr lang="en-US" sz="1000"/>
                        <a:t>10.0%</a:t>
                      </a:r>
                    </a:p>
                  </a:txBody>
                  <a:tcPr/>
                </a:tc>
                <a:tc>
                  <a:txBody>
                    <a:bodyPr/>
                    <a:lstStyle/>
                    <a:p>
                      <a:r>
                        <a:rPr lang="en-US" sz="1000"/>
                        <a:t>Link</a:t>
                      </a:r>
                    </a:p>
                  </a:txBody>
                  <a:tcPr/>
                </a:tc>
                <a:extLst>
                  <a:ext uri="{0D108BD9-81ED-4DB2-BD59-A6C34878D82A}">
                    <a16:rowId xmlns:a16="http://schemas.microsoft.com/office/drawing/2014/main" val="3200891940"/>
                  </a:ext>
                </a:extLst>
              </a:tr>
              <a:tr h="370840">
                <a:tc>
                  <a:txBody>
                    <a:bodyPr/>
                    <a:lstStyle/>
                    <a:p>
                      <a:r>
                        <a:rPr lang="de-DE" sz="1000" b="1"/>
                        <a:t>Panorama - 2016-07-29 12:43:57</a:t>
                      </a:r>
                      <a:r>
                        <a:rPr lang="de-DE" sz="1000"/>
                        <a:t>
Panorama zeigt den Attentäter von Ansbach unverpixelt. Warum wir das tun, erläutert Redaktionsleiter Volker Steinhoff.</a:t>
                      </a:r>
                      <a:endParaRPr lang="en-US" sz="1000"/>
                    </a:p>
                  </a:txBody>
                  <a:tcPr/>
                </a:tc>
                <a:tc>
                  <a:txBody>
                    <a:bodyPr/>
                    <a:lstStyle/>
                    <a:p>
                      <a:r>
                        <a:rPr lang="en-US" sz="1000"/>
                        <a:t>6.8%</a:t>
                      </a:r>
                    </a:p>
                  </a:txBody>
                  <a:tcPr/>
                </a:tc>
                <a:tc>
                  <a:txBody>
                    <a:bodyPr/>
                    <a:lstStyle/>
                    <a:p>
                      <a:r>
                        <a:rPr lang="en-US" sz="1000"/>
                        <a:t>2761</a:t>
                      </a:r>
                    </a:p>
                  </a:txBody>
                  <a:tcPr/>
                </a:tc>
                <a:tc>
                  <a:txBody>
                    <a:bodyPr/>
                    <a:lstStyle/>
                    <a:p>
                      <a:r>
                        <a:rPr lang="en-US" sz="1000"/>
                        <a:t>40719</a:t>
                      </a:r>
                    </a:p>
                  </a:txBody>
                  <a:tcPr/>
                </a:tc>
                <a:tc>
                  <a:txBody>
                    <a:bodyPr/>
                    <a:lstStyle/>
                    <a:p>
                      <a:r>
                        <a:rPr lang="en-US" sz="1000"/>
                        <a:t>4135</a:t>
                      </a:r>
                    </a:p>
                  </a:txBody>
                  <a:tcPr/>
                </a:tc>
                <a:tc>
                  <a:txBody>
                    <a:bodyPr/>
                    <a:lstStyle/>
                    <a:p>
                      <a:r>
                        <a:rPr lang="en-US" sz="1000"/>
                        <a:t>10.2%</a:t>
                      </a:r>
                    </a:p>
                  </a:txBody>
                  <a:tcPr/>
                </a:tc>
                <a:tc>
                  <a:txBody>
                    <a:bodyPr/>
                    <a:lstStyle/>
                    <a:p>
                      <a:r>
                        <a:rPr lang="en-US" sz="1000"/>
                        <a:t>Link</a:t>
                      </a:r>
                    </a:p>
                  </a:txBody>
                  <a:tcPr/>
                </a:tc>
                <a:extLst>
                  <a:ext uri="{0D108BD9-81ED-4DB2-BD59-A6C34878D82A}">
                    <a16:rowId xmlns:a16="http://schemas.microsoft.com/office/drawing/2014/main" val="1350799623"/>
                  </a:ext>
                </a:extLst>
              </a:tr>
              <a:tr h="370840">
                <a:tc>
                  <a:txBody>
                    <a:bodyPr/>
                    <a:lstStyle/>
                    <a:p>
                      <a:r>
                        <a:rPr lang="de-DE" sz="1000" b="1"/>
                        <a:t>Panorama - 2016-11-01 08:50:44</a:t>
                      </a:r>
                      <a:r>
                        <a:rPr lang="de-DE" sz="1000"/>
                        <a:t>
Wissen Sie, wer protokolliert, was Sie sich so im Internet anschauen?</a:t>
                      </a:r>
                      <a:endParaRPr lang="en-US" sz="1000"/>
                    </a:p>
                  </a:txBody>
                  <a:tcPr/>
                </a:tc>
                <a:tc>
                  <a:txBody>
                    <a:bodyPr/>
                    <a:lstStyle/>
                    <a:p>
                      <a:r>
                        <a:rPr lang="en-US" sz="1000"/>
                        <a:t>6.6%</a:t>
                      </a:r>
                    </a:p>
                  </a:txBody>
                  <a:tcPr/>
                </a:tc>
                <a:tc>
                  <a:txBody>
                    <a:bodyPr/>
                    <a:lstStyle/>
                    <a:p>
                      <a:r>
                        <a:rPr lang="en-US" sz="1000"/>
                        <a:t>4291</a:t>
                      </a:r>
                    </a:p>
                  </a:txBody>
                  <a:tcPr/>
                </a:tc>
                <a:tc>
                  <a:txBody>
                    <a:bodyPr/>
                    <a:lstStyle/>
                    <a:p>
                      <a:r>
                        <a:rPr lang="en-US" sz="1000"/>
                        <a:t>64759</a:t>
                      </a:r>
                    </a:p>
                  </a:txBody>
                  <a:tcPr/>
                </a:tc>
                <a:tc>
                  <a:txBody>
                    <a:bodyPr/>
                    <a:lstStyle/>
                    <a:p>
                      <a:r>
                        <a:rPr lang="en-US" sz="1000"/>
                        <a:t>5662</a:t>
                      </a:r>
                    </a:p>
                  </a:txBody>
                  <a:tcPr/>
                </a:tc>
                <a:tc>
                  <a:txBody>
                    <a:bodyPr/>
                    <a:lstStyle/>
                    <a:p>
                      <a:r>
                        <a:rPr lang="en-US" sz="1000"/>
                        <a:t>8.7%</a:t>
                      </a:r>
                    </a:p>
                  </a:txBody>
                  <a:tcPr/>
                </a:tc>
                <a:tc>
                  <a:txBody>
                    <a:bodyPr/>
                    <a:lstStyle/>
                    <a:p>
                      <a:r>
                        <a:rPr lang="en-US" sz="1000"/>
                        <a:t>Link</a:t>
                      </a:r>
                    </a:p>
                  </a:txBody>
                  <a:tcPr/>
                </a:tc>
                <a:extLst>
                  <a:ext uri="{0D108BD9-81ED-4DB2-BD59-A6C34878D82A}">
                    <a16:rowId xmlns:a16="http://schemas.microsoft.com/office/drawing/2014/main" val="1436660332"/>
                  </a:ext>
                </a:extLst>
              </a:tr>
            </a:tbl>
          </a:graphicData>
        </a:graphic>
      </p:graphicFrame>
      <p:sp>
        <p:nvSpPr>
          <p:cNvPr id="4" name="Text Placeholder 3">
            <a:extLst>
              <a:ext uri="{FF2B5EF4-FFF2-40B4-BE49-F238E27FC236}">
                <a16:creationId xmlns:a16="http://schemas.microsoft.com/office/drawing/2014/main" id="{A2B37FF3-BF30-456A-92AC-CA7A755902C3}"/>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510447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933A8-B59E-4C62-8F67-B66F970DF7EE}"/>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7BD699E2-8409-4B65-B70C-938B6EB343F1}"/>
              </a:ext>
            </a:extLst>
          </p:cNvPr>
          <p:cNvGraphicFramePr>
            <a:graphicFrameLocks noGrp="1"/>
          </p:cNvGraphicFramePr>
          <p:nvPr>
            <p:ph type="tbl" sz="quarter" idx="13"/>
            <p:extLst>
              <p:ext uri="{D42A27DB-BD31-4B8C-83A1-F6EECF244321}">
                <p14:modId xmlns:p14="http://schemas.microsoft.com/office/powerpoint/2010/main" val="592338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634472173"/>
                    </a:ext>
                  </a:extLst>
                </a:gridCol>
                <a:gridCol w="1152144">
                  <a:extLst>
                    <a:ext uri="{9D8B030D-6E8A-4147-A177-3AD203B41FA5}">
                      <a16:colId xmlns:a16="http://schemas.microsoft.com/office/drawing/2014/main" val="2317434130"/>
                    </a:ext>
                  </a:extLst>
                </a:gridCol>
                <a:gridCol w="1152144">
                  <a:extLst>
                    <a:ext uri="{9D8B030D-6E8A-4147-A177-3AD203B41FA5}">
                      <a16:colId xmlns:a16="http://schemas.microsoft.com/office/drawing/2014/main" val="1193619270"/>
                    </a:ext>
                  </a:extLst>
                </a:gridCol>
                <a:gridCol w="1152144">
                  <a:extLst>
                    <a:ext uri="{9D8B030D-6E8A-4147-A177-3AD203B41FA5}">
                      <a16:colId xmlns:a16="http://schemas.microsoft.com/office/drawing/2014/main" val="2063565925"/>
                    </a:ext>
                  </a:extLst>
                </a:gridCol>
                <a:gridCol w="822960">
                  <a:extLst>
                    <a:ext uri="{9D8B030D-6E8A-4147-A177-3AD203B41FA5}">
                      <a16:colId xmlns:a16="http://schemas.microsoft.com/office/drawing/2014/main" val="1343783158"/>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4280273932"/>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2130185</a:t>
                      </a:r>
                    </a:p>
                  </a:txBody>
                  <a:tcPr/>
                </a:tc>
                <a:tc>
                  <a:txBody>
                    <a:bodyPr/>
                    <a:lstStyle/>
                    <a:p>
                      <a:r>
                        <a:rPr lang="en-US" sz="1000"/>
                        <a:t>5507080</a:t>
                      </a:r>
                    </a:p>
                  </a:txBody>
                  <a:tcPr/>
                </a:tc>
                <a:tc>
                  <a:txBody>
                    <a:bodyPr/>
                    <a:lstStyle/>
                    <a:p>
                      <a:r>
                        <a:rPr lang="en-US" sz="1000"/>
                        <a:t>7%</a:t>
                      </a:r>
                    </a:p>
                  </a:txBody>
                  <a:tcPr/>
                </a:tc>
                <a:tc>
                  <a:txBody>
                    <a:bodyPr/>
                    <a:lstStyle/>
                    <a:p>
                      <a:r>
                        <a:rPr lang="en-US" sz="1000"/>
                        <a:t>4:04</a:t>
                      </a:r>
                    </a:p>
                  </a:txBody>
                  <a:tcPr/>
                </a:tc>
                <a:extLst>
                  <a:ext uri="{0D108BD9-81ED-4DB2-BD59-A6C34878D82A}">
                    <a16:rowId xmlns:a16="http://schemas.microsoft.com/office/drawing/2014/main" val="3119494091"/>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1672212</a:t>
                      </a:r>
                    </a:p>
                  </a:txBody>
                  <a:tcPr/>
                </a:tc>
                <a:tc>
                  <a:txBody>
                    <a:bodyPr/>
                    <a:lstStyle/>
                    <a:p>
                      <a:r>
                        <a:rPr lang="en-US" sz="1000"/>
                        <a:t>3289830</a:t>
                      </a:r>
                    </a:p>
                  </a:txBody>
                  <a:tcPr/>
                </a:tc>
                <a:tc>
                  <a:txBody>
                    <a:bodyPr/>
                    <a:lstStyle/>
                    <a:p>
                      <a:r>
                        <a:rPr lang="en-US" sz="1000"/>
                        <a:t>10%</a:t>
                      </a:r>
                    </a:p>
                  </a:txBody>
                  <a:tcPr/>
                </a:tc>
                <a:tc>
                  <a:txBody>
                    <a:bodyPr/>
                    <a:lstStyle/>
                    <a:p>
                      <a:r>
                        <a:rPr lang="en-US" sz="1000"/>
                        <a:t>3:58</a:t>
                      </a:r>
                    </a:p>
                  </a:txBody>
                  <a:tcPr/>
                </a:tc>
                <a:extLst>
                  <a:ext uri="{0D108BD9-81ED-4DB2-BD59-A6C34878D82A}">
                    <a16:rowId xmlns:a16="http://schemas.microsoft.com/office/drawing/2014/main" val="2883878382"/>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1308862</a:t>
                      </a:r>
                    </a:p>
                  </a:txBody>
                  <a:tcPr/>
                </a:tc>
                <a:tc>
                  <a:txBody>
                    <a:bodyPr/>
                    <a:lstStyle/>
                    <a:p>
                      <a:r>
                        <a:rPr lang="en-US" sz="1000"/>
                        <a:t>3238610</a:t>
                      </a:r>
                    </a:p>
                  </a:txBody>
                  <a:tcPr/>
                </a:tc>
                <a:tc>
                  <a:txBody>
                    <a:bodyPr/>
                    <a:lstStyle/>
                    <a:p>
                      <a:r>
                        <a:rPr lang="en-US" sz="1000"/>
                        <a:t>9%</a:t>
                      </a:r>
                    </a:p>
                  </a:txBody>
                  <a:tcPr/>
                </a:tc>
                <a:tc>
                  <a:txBody>
                    <a:bodyPr/>
                    <a:lstStyle/>
                    <a:p>
                      <a:r>
                        <a:rPr lang="en-US" sz="1000"/>
                        <a:t>2:39</a:t>
                      </a:r>
                    </a:p>
                  </a:txBody>
                  <a:tcPr/>
                </a:tc>
                <a:extLst>
                  <a:ext uri="{0D108BD9-81ED-4DB2-BD59-A6C34878D82A}">
                    <a16:rowId xmlns:a16="http://schemas.microsoft.com/office/drawing/2014/main" val="214382114"/>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987510</a:t>
                      </a:r>
                    </a:p>
                  </a:txBody>
                  <a:tcPr/>
                </a:tc>
                <a:tc>
                  <a:txBody>
                    <a:bodyPr/>
                    <a:lstStyle/>
                    <a:p>
                      <a:r>
                        <a:rPr lang="en-US" sz="1000"/>
                        <a:t>1663663</a:t>
                      </a:r>
                    </a:p>
                  </a:txBody>
                  <a:tcPr/>
                </a:tc>
                <a:tc>
                  <a:txBody>
                    <a:bodyPr/>
                    <a:lstStyle/>
                    <a:p>
                      <a:r>
                        <a:rPr lang="en-US" sz="1000"/>
                        <a:t>25%</a:t>
                      </a:r>
                    </a:p>
                  </a:txBody>
                  <a:tcPr/>
                </a:tc>
                <a:tc>
                  <a:txBody>
                    <a:bodyPr/>
                    <a:lstStyle/>
                    <a:p>
                      <a:r>
                        <a:rPr lang="en-US" sz="1000"/>
                        <a:t>0:51</a:t>
                      </a:r>
                    </a:p>
                  </a:txBody>
                  <a:tcPr/>
                </a:tc>
                <a:extLst>
                  <a:ext uri="{0D108BD9-81ED-4DB2-BD59-A6C34878D82A}">
                    <a16:rowId xmlns:a16="http://schemas.microsoft.com/office/drawing/2014/main" val="1363559118"/>
                  </a:ext>
                </a:extLst>
              </a:tr>
              <a:tr h="370840">
                <a:tc>
                  <a:txBody>
                    <a:bodyPr/>
                    <a:lstStyle/>
                    <a:p>
                      <a:r>
                        <a:rPr lang="de-DE" sz="1000" b="1"/>
                        <a:t>Panorama - 2016-09-22 09:58:45</a:t>
                      </a:r>
                      <a:r>
                        <a:rPr lang="de-DE" sz="1000"/>
                        <a:t>
Alle zwei Minuten wird in Deutschland ein Fahrrad geklaut - Fahrraddiebstahl ist mittlerweile ähnlich gut organisiert wie etwa Wohnungseinbruch oder Autodiebstahl.</a:t>
                      </a:r>
                      <a:endParaRPr lang="en-US" sz="1000"/>
                    </a:p>
                  </a:txBody>
                  <a:tcPr/>
                </a:tc>
                <a:tc>
                  <a:txBody>
                    <a:bodyPr/>
                    <a:lstStyle/>
                    <a:p>
                      <a:r>
                        <a:rPr lang="en-US" sz="1000"/>
                        <a:t>734972</a:t>
                      </a:r>
                    </a:p>
                  </a:txBody>
                  <a:tcPr/>
                </a:tc>
                <a:tc>
                  <a:txBody>
                    <a:bodyPr/>
                    <a:lstStyle/>
                    <a:p>
                      <a:r>
                        <a:rPr lang="en-US" sz="1000"/>
                        <a:t>911890</a:t>
                      </a:r>
                    </a:p>
                  </a:txBody>
                  <a:tcPr/>
                </a:tc>
                <a:tc>
                  <a:txBody>
                    <a:bodyPr/>
                    <a:lstStyle/>
                    <a:p>
                      <a:r>
                        <a:rPr lang="en-US" sz="1000"/>
                        <a:t>53%</a:t>
                      </a:r>
                    </a:p>
                  </a:txBody>
                  <a:tcPr/>
                </a:tc>
                <a:tc>
                  <a:txBody>
                    <a:bodyPr/>
                    <a:lstStyle/>
                    <a:p>
                      <a:r>
                        <a:rPr lang="en-US" sz="1000"/>
                        <a:t>0:30</a:t>
                      </a:r>
                    </a:p>
                  </a:txBody>
                  <a:tcPr/>
                </a:tc>
                <a:extLst>
                  <a:ext uri="{0D108BD9-81ED-4DB2-BD59-A6C34878D82A}">
                    <a16:rowId xmlns:a16="http://schemas.microsoft.com/office/drawing/2014/main" val="1123160479"/>
                  </a:ext>
                </a:extLst>
              </a:tr>
            </a:tbl>
          </a:graphicData>
        </a:graphic>
      </p:graphicFrame>
      <p:sp>
        <p:nvSpPr>
          <p:cNvPr id="4" name="Text Placeholder 3">
            <a:extLst>
              <a:ext uri="{FF2B5EF4-FFF2-40B4-BE49-F238E27FC236}">
                <a16:creationId xmlns:a16="http://schemas.microsoft.com/office/drawing/2014/main" id="{0B2114AF-9678-4536-9A3B-827653744A19}"/>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683080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29B4E-12E8-441F-A30C-AA2B78E208DA}"/>
              </a:ext>
            </a:extLst>
          </p:cNvPr>
          <p:cNvSpPr>
            <a:spLocks noGrp="1"/>
          </p:cNvSpPr>
          <p:nvPr>
            <p:ph type="title"/>
          </p:nvPr>
        </p:nvSpPr>
        <p:spPr/>
        <p:txBody>
          <a:bodyPr/>
          <a:lstStyle/>
          <a:p>
            <a:r>
              <a:rPr lang="en-US"/>
              <a:t>Eigene Posts - Videostartrate - Export - 1 of 2</a:t>
            </a:r>
          </a:p>
        </p:txBody>
      </p:sp>
      <p:graphicFrame>
        <p:nvGraphicFramePr>
          <p:cNvPr id="5" name="Table Placeholder 4">
            <a:extLst>
              <a:ext uri="{FF2B5EF4-FFF2-40B4-BE49-F238E27FC236}">
                <a16:creationId xmlns:a16="http://schemas.microsoft.com/office/drawing/2014/main" id="{5C86E27B-EA17-4D41-8326-9D62EFDEFC8A}"/>
              </a:ext>
            </a:extLst>
          </p:cNvPr>
          <p:cNvGraphicFramePr>
            <a:graphicFrameLocks noGrp="1"/>
          </p:cNvGraphicFramePr>
          <p:nvPr>
            <p:ph type="tbl" sz="quarter" idx="13"/>
            <p:extLst>
              <p:ext uri="{D42A27DB-BD31-4B8C-83A1-F6EECF244321}">
                <p14:modId xmlns:p14="http://schemas.microsoft.com/office/powerpoint/2010/main" val="2670352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10487808"/>
                    </a:ext>
                  </a:extLst>
                </a:gridCol>
                <a:gridCol w="1316736">
                  <a:extLst>
                    <a:ext uri="{9D8B030D-6E8A-4147-A177-3AD203B41FA5}">
                      <a16:colId xmlns:a16="http://schemas.microsoft.com/office/drawing/2014/main" val="1346722476"/>
                    </a:ext>
                  </a:extLst>
                </a:gridCol>
                <a:gridCol w="1481328">
                  <a:extLst>
                    <a:ext uri="{9D8B030D-6E8A-4147-A177-3AD203B41FA5}">
                      <a16:colId xmlns:a16="http://schemas.microsoft.com/office/drawing/2014/main" val="729560411"/>
                    </a:ext>
                  </a:extLst>
                </a:gridCol>
                <a:gridCol w="1481328">
                  <a:extLst>
                    <a:ext uri="{9D8B030D-6E8A-4147-A177-3AD203B41FA5}">
                      <a16:colId xmlns:a16="http://schemas.microsoft.com/office/drawing/2014/main" val="396803720"/>
                    </a:ext>
                  </a:extLst>
                </a:gridCol>
                <a:gridCol w="1481328">
                  <a:extLst>
                    <a:ext uri="{9D8B030D-6E8A-4147-A177-3AD203B41FA5}">
                      <a16:colId xmlns:a16="http://schemas.microsoft.com/office/drawing/2014/main" val="1875538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942735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- 2017-05-04 17:37:07</a:t>
                      </a:r>
                      <a:r>
                        <a:rPr kumimoji="0" lang="de-DE" sz="1000" b="0" i="0" u="none" strike="noStrike" kern="1200" cap="none" spc="0" normalizeH="0" baseline="0" noProof="0">
                          <a:ln>
                            <a:noFill/>
                          </a:ln>
                          <a:solidFill>
                            <a:prstClr val="black"/>
                          </a:solidFill>
                          <a:effectLst/>
                          <a:uLnTx/>
                          <a:uFillTx/>
                          <a:latin typeface="+mn-lt"/>
                          <a:ea typeface="+mn-ea"/>
                          <a:cs typeface="+mn-cs"/>
                        </a:rPr>
                        <a:t>
"Arbeit macht frei - Babelsberg 03" - Nein, Sie haben sich nicht verhört: Diese und andere Nazi-Parolen grölten Anhänger vom FC Energie Cottbus am letzten Wochenende, wie Aufnahmen von JFDA - Jüdisches Forum für Demokratie und gegen Antisemitismus dokumentieren, die Panorama vorliegen.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867045</a:t>
                      </a:r>
                    </a:p>
                  </a:txBody>
                  <a:tcPr/>
                </a:tc>
                <a:extLst>
                  <a:ext uri="{0D108BD9-81ED-4DB2-BD59-A6C34878D82A}">
                    <a16:rowId xmlns:a16="http://schemas.microsoft.com/office/drawing/2014/main" val="3459869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- 2016-07-02 21:18:55</a:t>
                      </a:r>
                      <a:r>
                        <a:rPr kumimoji="0" lang="de-DE" sz="1000" b="0" i="0" u="none" strike="noStrike" kern="1200" cap="none" spc="0" normalizeH="0" baseline="0" noProof="0">
                          <a:ln>
                            <a:noFill/>
                          </a:ln>
                          <a:solidFill>
                            <a:prstClr val="black"/>
                          </a:solidFill>
                          <a:effectLst/>
                          <a:uLnTx/>
                          <a:uFillTx/>
                          <a:latin typeface="+mn-lt"/>
                          <a:ea typeface="+mn-ea"/>
                          <a:cs typeface="+mn-cs"/>
                        </a:rPr>
                        <a:t>
Wie es ausgeht, wissen wir nicht. Aber wir beneiden die Kollegen um ihre relaxte Haltung ...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139062</a:t>
                      </a:r>
                    </a:p>
                  </a:txBody>
                  <a:tcPr/>
                </a:tc>
                <a:extLst>
                  <a:ext uri="{0D108BD9-81ED-4DB2-BD59-A6C34878D82A}">
                    <a16:rowId xmlns:a16="http://schemas.microsoft.com/office/drawing/2014/main" val="1664429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- 2017-05-30 18:09:45</a:t>
                      </a:r>
                      <a:r>
                        <a:rPr kumimoji="0" lang="de-DE" sz="1000" b="0" i="0" u="none" strike="noStrike" kern="1200" cap="none" spc="0" normalizeH="0" baseline="0" noProof="0">
                          <a:ln>
                            <a:noFill/>
                          </a:ln>
                          <a:solidFill>
                            <a:prstClr val="black"/>
                          </a:solidFill>
                          <a:effectLst/>
                          <a:uLnTx/>
                          <a:uFillTx/>
                          <a:latin typeface="+mn-lt"/>
                          <a:ea typeface="+mn-ea"/>
                          <a:cs typeface="+mn-cs"/>
                        </a:rPr>
                        <a:t>
"Du scheiß Lesbe", "Dich müsste ja nur ein Mann mal richtig rannehmen" - Beleidigungen wie diese sind fast schon Alltag. Aber Annika Ahrens erlebte nicht nur verbale sondern auch körperliche Gewalt.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1336695</a:t>
                      </a:r>
                    </a:p>
                  </a:txBody>
                  <a:tcPr/>
                </a:tc>
                <a:extLst>
                  <a:ext uri="{0D108BD9-81ED-4DB2-BD59-A6C34878D82A}">
                    <a16:rowId xmlns:a16="http://schemas.microsoft.com/office/drawing/2014/main" val="855196322"/>
                  </a:ext>
                </a:extLst>
              </a:tr>
            </a:tbl>
          </a:graphicData>
        </a:graphic>
      </p:graphicFrame>
      <p:sp>
        <p:nvSpPr>
          <p:cNvPr id="4" name="Text Placeholder 3">
            <a:extLst>
              <a:ext uri="{FF2B5EF4-FFF2-40B4-BE49-F238E27FC236}">
                <a16:creationId xmlns:a16="http://schemas.microsoft.com/office/drawing/2014/main" id="{A5DF67C9-57ED-4FFA-A9F5-98E1BB9FD2C9}"/>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849647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3262B-B0BA-4F28-A713-832191F13986}"/>
              </a:ext>
            </a:extLst>
          </p:cNvPr>
          <p:cNvSpPr>
            <a:spLocks noGrp="1"/>
          </p:cNvSpPr>
          <p:nvPr>
            <p:ph type="title"/>
          </p:nvPr>
        </p:nvSpPr>
        <p:spPr/>
        <p:txBody>
          <a:bodyPr/>
          <a:lstStyle/>
          <a:p>
            <a:r>
              <a:rPr lang="en-US"/>
              <a:t>Eigene Posts - Videostartrate - Export - 2 of 2</a:t>
            </a:r>
          </a:p>
        </p:txBody>
      </p:sp>
      <p:graphicFrame>
        <p:nvGraphicFramePr>
          <p:cNvPr id="5" name="Table Placeholder 4">
            <a:extLst>
              <a:ext uri="{FF2B5EF4-FFF2-40B4-BE49-F238E27FC236}">
                <a16:creationId xmlns:a16="http://schemas.microsoft.com/office/drawing/2014/main" id="{0BC1D733-22B6-425E-A23B-3CADEF9D66A5}"/>
              </a:ext>
            </a:extLst>
          </p:cNvPr>
          <p:cNvGraphicFramePr>
            <a:graphicFrameLocks noGrp="1"/>
          </p:cNvGraphicFramePr>
          <p:nvPr>
            <p:ph type="tbl" sz="quarter" idx="13"/>
            <p:extLst>
              <p:ext uri="{D42A27DB-BD31-4B8C-83A1-F6EECF244321}">
                <p14:modId xmlns:p14="http://schemas.microsoft.com/office/powerpoint/2010/main" val="3935911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53618790"/>
                    </a:ext>
                  </a:extLst>
                </a:gridCol>
                <a:gridCol w="1316736">
                  <a:extLst>
                    <a:ext uri="{9D8B030D-6E8A-4147-A177-3AD203B41FA5}">
                      <a16:colId xmlns:a16="http://schemas.microsoft.com/office/drawing/2014/main" val="2764176820"/>
                    </a:ext>
                  </a:extLst>
                </a:gridCol>
                <a:gridCol w="1481328">
                  <a:extLst>
                    <a:ext uri="{9D8B030D-6E8A-4147-A177-3AD203B41FA5}">
                      <a16:colId xmlns:a16="http://schemas.microsoft.com/office/drawing/2014/main" val="1931925533"/>
                    </a:ext>
                  </a:extLst>
                </a:gridCol>
                <a:gridCol w="1481328">
                  <a:extLst>
                    <a:ext uri="{9D8B030D-6E8A-4147-A177-3AD203B41FA5}">
                      <a16:colId xmlns:a16="http://schemas.microsoft.com/office/drawing/2014/main" val="3909032096"/>
                    </a:ext>
                  </a:extLst>
                </a:gridCol>
                <a:gridCol w="1481328">
                  <a:extLst>
                    <a:ext uri="{9D8B030D-6E8A-4147-A177-3AD203B41FA5}">
                      <a16:colId xmlns:a16="http://schemas.microsoft.com/office/drawing/2014/main" val="30600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3877905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- 2017-03-28 17:07:07</a:t>
                      </a:r>
                      <a:r>
                        <a:rPr kumimoji="0" lang="de-DE" sz="1000" b="0" i="0" u="none" strike="noStrike" kern="1200" cap="none" spc="0" normalizeH="0" baseline="0" noProof="0">
                          <a:ln>
                            <a:noFill/>
                          </a:ln>
                          <a:solidFill>
                            <a:prstClr val="black"/>
                          </a:solidFill>
                          <a:effectLst/>
                          <a:uLnTx/>
                          <a:uFillTx/>
                          <a:latin typeface="+mn-lt"/>
                          <a:ea typeface="+mn-ea"/>
                          <a:cs typeface="+mn-cs"/>
                        </a:rPr>
                        <a:t>
Wussten Sie, dass die Piratenpartei seit 2012 im Landtag von Schleswig-Holstein sitzt? Anfang Mai wird zwischen Nord- und Ostsee wieder gewählt. Und es sieht schlecht aus für die Piraten.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24575</a:t>
                      </a:r>
                    </a:p>
                  </a:txBody>
                  <a:tcPr/>
                </a:tc>
                <a:extLst>
                  <a:ext uri="{0D108BD9-81ED-4DB2-BD59-A6C34878D82A}">
                    <a16:rowId xmlns:a16="http://schemas.microsoft.com/office/drawing/2014/main" val="3625282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- 2017-04-25 17:00:54</a:t>
                      </a:r>
                      <a:r>
                        <a:rPr kumimoji="0" lang="de-DE" sz="1000" b="0" i="0" u="none" strike="noStrike" kern="1200" cap="none" spc="0" normalizeH="0" baseline="0" noProof="0">
                          <a:ln>
                            <a:noFill/>
                          </a:ln>
                          <a:solidFill>
                            <a:prstClr val="black"/>
                          </a:solidFill>
                          <a:effectLst/>
                          <a:uLnTx/>
                          <a:uFillTx/>
                          <a:latin typeface="+mn-lt"/>
                          <a:ea typeface="+mn-ea"/>
                          <a:cs typeface="+mn-cs"/>
                        </a:rPr>
                        <a:t>
In Hamburg hat die Polizei bei einer Razzia 1.500 mutmaßlich gestohlene Fahrräder sichergestellt. Zunächst sprach die Polizei von rund 3.500 Rädern - musste diese Zahl aber nach einer Durchsicht nach unten korrigieren. Panorama hatten Recherchen bereits im Sommer 2016 in die Straße geführt, in der heute die Durchsuchung stattfand.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41672</a:t>
                      </a:r>
                    </a:p>
                  </a:txBody>
                  <a:tcPr/>
                </a:tc>
                <a:extLst>
                  <a:ext uri="{0D108BD9-81ED-4DB2-BD59-A6C34878D82A}">
                    <a16:rowId xmlns:a16="http://schemas.microsoft.com/office/drawing/2014/main" val="2406886512"/>
                  </a:ext>
                </a:extLst>
              </a:tr>
            </a:tbl>
          </a:graphicData>
        </a:graphic>
      </p:graphicFrame>
      <p:sp>
        <p:nvSpPr>
          <p:cNvPr id="4" name="Text Placeholder 3">
            <a:extLst>
              <a:ext uri="{FF2B5EF4-FFF2-40B4-BE49-F238E27FC236}">
                <a16:creationId xmlns:a16="http://schemas.microsoft.com/office/drawing/2014/main" id="{771AE44E-FDC0-4047-93EB-CC2AF8010C6A}"/>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60310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58212-63DC-4AE7-B6C5-6BEC28D99D11}"/>
              </a:ext>
            </a:extLst>
          </p:cNvPr>
          <p:cNvSpPr>
            <a:spLocks noGrp="1"/>
          </p:cNvSpPr>
          <p:nvPr>
            <p:ph type="title"/>
          </p:nvPr>
        </p:nvSpPr>
        <p:spPr/>
        <p:txBody>
          <a:bodyPr/>
          <a:lstStyle/>
          <a:p>
            <a:r>
              <a:rPr lang="en-US"/>
              <a:t>Eigene Posts - Videostartrate - Flop - Export - 1 of 2</a:t>
            </a:r>
          </a:p>
        </p:txBody>
      </p:sp>
      <p:graphicFrame>
        <p:nvGraphicFramePr>
          <p:cNvPr id="5" name="Table Placeholder 4">
            <a:extLst>
              <a:ext uri="{FF2B5EF4-FFF2-40B4-BE49-F238E27FC236}">
                <a16:creationId xmlns:a16="http://schemas.microsoft.com/office/drawing/2014/main" id="{4065BEFF-623B-42F1-B0FC-374A459EC871}"/>
              </a:ext>
            </a:extLst>
          </p:cNvPr>
          <p:cNvGraphicFramePr>
            <a:graphicFrameLocks noGrp="1"/>
          </p:cNvGraphicFramePr>
          <p:nvPr>
            <p:ph type="tbl" sz="quarter" idx="13"/>
            <p:extLst>
              <p:ext uri="{D42A27DB-BD31-4B8C-83A1-F6EECF244321}">
                <p14:modId xmlns:p14="http://schemas.microsoft.com/office/powerpoint/2010/main" val="1160886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08169580"/>
                    </a:ext>
                  </a:extLst>
                </a:gridCol>
                <a:gridCol w="1316736">
                  <a:extLst>
                    <a:ext uri="{9D8B030D-6E8A-4147-A177-3AD203B41FA5}">
                      <a16:colId xmlns:a16="http://schemas.microsoft.com/office/drawing/2014/main" val="1728263125"/>
                    </a:ext>
                  </a:extLst>
                </a:gridCol>
                <a:gridCol w="1481328">
                  <a:extLst>
                    <a:ext uri="{9D8B030D-6E8A-4147-A177-3AD203B41FA5}">
                      <a16:colId xmlns:a16="http://schemas.microsoft.com/office/drawing/2014/main" val="3390311492"/>
                    </a:ext>
                  </a:extLst>
                </a:gridCol>
                <a:gridCol w="1481328">
                  <a:extLst>
                    <a:ext uri="{9D8B030D-6E8A-4147-A177-3AD203B41FA5}">
                      <a16:colId xmlns:a16="http://schemas.microsoft.com/office/drawing/2014/main" val="1623676117"/>
                    </a:ext>
                  </a:extLst>
                </a:gridCol>
                <a:gridCol w="1481328">
                  <a:extLst>
                    <a:ext uri="{9D8B030D-6E8A-4147-A177-3AD203B41FA5}">
                      <a16:colId xmlns:a16="http://schemas.microsoft.com/office/drawing/2014/main" val="2273409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437686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- 2016-11-06 19:13:10</a:t>
                      </a:r>
                      <a:r>
                        <a:rPr kumimoji="0" lang="de-DE" sz="1000" b="0" i="0" u="none" strike="noStrike" kern="1200" cap="none" spc="0" normalizeH="0" baseline="0" noProof="0">
                          <a:ln>
                            <a:noFill/>
                          </a:ln>
                          <a:solidFill>
                            <a:prstClr val="black"/>
                          </a:solidFill>
                          <a:effectLst/>
                          <a:uLnTx/>
                          <a:uFillTx/>
                          <a:latin typeface="+mn-lt"/>
                          <a:ea typeface="+mn-ea"/>
                          <a:cs typeface="+mn-cs"/>
                        </a:rPr>
                        <a:t>
Im Tatort geht es heute Abend ab 20.15 Uhr um ein junges Mädchen, das sich dem IS anschließen will. Darüber diskutiert u.a. Panorama Autorin Djamila Benkhelouf ab 21.45 Uhr in Tatort - Die Show. Wer mitdiskutieren will: HIer geht's lang!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17039</a:t>
                      </a:r>
                    </a:p>
                  </a:txBody>
                  <a:tcPr/>
                </a:tc>
                <a:extLst>
                  <a:ext uri="{0D108BD9-81ED-4DB2-BD59-A6C34878D82A}">
                    <a16:rowId xmlns:a16="http://schemas.microsoft.com/office/drawing/2014/main" val="206167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- 2016-07-12 15:23:02</a:t>
                      </a:r>
                      <a:r>
                        <a:rPr kumimoji="0" lang="de-DE" sz="1000" b="0" i="0" u="none" strike="noStrike" kern="1200" cap="none" spc="0" normalizeH="0" baseline="0" noProof="0">
                          <a:ln>
                            <a:noFill/>
                          </a:ln>
                          <a:solidFill>
                            <a:prstClr val="black"/>
                          </a:solidFill>
                          <a:effectLst/>
                          <a:uLnTx/>
                          <a:uFillTx/>
                          <a:latin typeface="+mn-lt"/>
                          <a:ea typeface="+mn-ea"/>
                          <a:cs typeface="+mn-cs"/>
                        </a:rPr>
                        <a:t>
"Und wer's genau und detailliert haben will, sehe sich Panorama an" - dem haben wir nichts hinzuzufügen ;) 
Der Bundestag diskutiert über gescheiterte Entwicklungshilfe und Landnahme in Sierra Leone, die mit deutschem Geld finanziert wird. http://www.ndr.de/fernsehen/sendungen/panorama_die_reporter/Herr-Abass-und-geklaute-Land,sendung536276.html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132028</a:t>
                      </a:r>
                    </a:p>
                  </a:txBody>
                  <a:tcPr/>
                </a:tc>
                <a:extLst>
                  <a:ext uri="{0D108BD9-81ED-4DB2-BD59-A6C34878D82A}">
                    <a16:rowId xmlns:a16="http://schemas.microsoft.com/office/drawing/2014/main" val="294257422"/>
                  </a:ext>
                </a:extLst>
              </a:tr>
            </a:tbl>
          </a:graphicData>
        </a:graphic>
      </p:graphicFrame>
      <p:sp>
        <p:nvSpPr>
          <p:cNvPr id="4" name="Text Placeholder 3">
            <a:extLst>
              <a:ext uri="{FF2B5EF4-FFF2-40B4-BE49-F238E27FC236}">
                <a16:creationId xmlns:a16="http://schemas.microsoft.com/office/drawing/2014/main" id="{D386312E-EA9C-4B0D-A839-1636CD8FA612}"/>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19145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5D8D2-3E24-4E40-ACC7-FAF018D1A44A}"/>
              </a:ext>
            </a:extLst>
          </p:cNvPr>
          <p:cNvSpPr>
            <a:spLocks noGrp="1"/>
          </p:cNvSpPr>
          <p:nvPr>
            <p:ph type="title"/>
          </p:nvPr>
        </p:nvSpPr>
        <p:spPr/>
        <p:txBody>
          <a:bodyPr/>
          <a:lstStyle/>
          <a:p>
            <a:r>
              <a:rPr lang="en-US"/>
              <a:t>Eigene Posts - Videostartrate - Flop - Export - 2 of 2</a:t>
            </a:r>
          </a:p>
        </p:txBody>
      </p:sp>
      <p:graphicFrame>
        <p:nvGraphicFramePr>
          <p:cNvPr id="5" name="Table Placeholder 4">
            <a:extLst>
              <a:ext uri="{FF2B5EF4-FFF2-40B4-BE49-F238E27FC236}">
                <a16:creationId xmlns:a16="http://schemas.microsoft.com/office/drawing/2014/main" id="{A24A24A2-DD7A-4B1B-A0E0-0D6927564041}"/>
              </a:ext>
            </a:extLst>
          </p:cNvPr>
          <p:cNvGraphicFramePr>
            <a:graphicFrameLocks noGrp="1"/>
          </p:cNvGraphicFramePr>
          <p:nvPr>
            <p:ph type="tbl" sz="quarter" idx="13"/>
            <p:extLst>
              <p:ext uri="{D42A27DB-BD31-4B8C-83A1-F6EECF244321}">
                <p14:modId xmlns:p14="http://schemas.microsoft.com/office/powerpoint/2010/main" val="887092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51044167"/>
                    </a:ext>
                  </a:extLst>
                </a:gridCol>
                <a:gridCol w="1316736">
                  <a:extLst>
                    <a:ext uri="{9D8B030D-6E8A-4147-A177-3AD203B41FA5}">
                      <a16:colId xmlns:a16="http://schemas.microsoft.com/office/drawing/2014/main" val="2374551460"/>
                    </a:ext>
                  </a:extLst>
                </a:gridCol>
                <a:gridCol w="1481328">
                  <a:extLst>
                    <a:ext uri="{9D8B030D-6E8A-4147-A177-3AD203B41FA5}">
                      <a16:colId xmlns:a16="http://schemas.microsoft.com/office/drawing/2014/main" val="2020350370"/>
                    </a:ext>
                  </a:extLst>
                </a:gridCol>
                <a:gridCol w="1481328">
                  <a:extLst>
                    <a:ext uri="{9D8B030D-6E8A-4147-A177-3AD203B41FA5}">
                      <a16:colId xmlns:a16="http://schemas.microsoft.com/office/drawing/2014/main" val="4257287272"/>
                    </a:ext>
                  </a:extLst>
                </a:gridCol>
                <a:gridCol w="1481328">
                  <a:extLst>
                    <a:ext uri="{9D8B030D-6E8A-4147-A177-3AD203B41FA5}">
                      <a16:colId xmlns:a16="http://schemas.microsoft.com/office/drawing/2014/main" val="155511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392011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- 2016-10-06 17:19:07</a:t>
                      </a:r>
                      <a:r>
                        <a:rPr kumimoji="0" lang="de-DE" sz="1000" b="0" i="0" u="none" strike="noStrike" kern="1200" cap="none" spc="0" normalizeH="0" baseline="0" noProof="0">
                          <a:ln>
                            <a:noFill/>
                          </a:ln>
                          <a:solidFill>
                            <a:prstClr val="black"/>
                          </a:solidFill>
                          <a:effectLst/>
                          <a:uLnTx/>
                          <a:uFillTx/>
                          <a:latin typeface="+mn-lt"/>
                          <a:ea typeface="+mn-ea"/>
                          <a:cs typeface="+mn-cs"/>
                        </a:rPr>
                        <a:t>
A.N.G.S.T.: Ein Gefühl greift um sich. Sebastian 23 zerlegt das Wort in seine Einzelteile - und setzt die Angst neu zusammen.
http://www.ndr.de/fernsehen/sendungen/panorama_die_reporter/Ein-Abend-mit-Michel-Abdollahi,sendung574690.html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992979</a:t>
                      </a:r>
                    </a:p>
                  </a:txBody>
                  <a:tcPr/>
                </a:tc>
                <a:extLst>
                  <a:ext uri="{0D108BD9-81ED-4DB2-BD59-A6C34878D82A}">
                    <a16:rowId xmlns:a16="http://schemas.microsoft.com/office/drawing/2014/main" val="92902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- 2017-01-25 10:16:37</a:t>
                      </a:r>
                      <a:r>
                        <a:rPr kumimoji="0" lang="de-DE" sz="1000" b="0" i="0" u="none" strike="noStrike" kern="1200" cap="none" spc="0" normalizeH="0" baseline="0" noProof="0">
                          <a:ln>
                            <a:noFill/>
                          </a:ln>
                          <a:solidFill>
                            <a:prstClr val="black"/>
                          </a:solidFill>
                          <a:effectLst/>
                          <a:uLnTx/>
                          <a:uFillTx/>
                          <a:latin typeface="+mn-lt"/>
                          <a:ea typeface="+mn-ea"/>
                          <a:cs typeface="+mn-cs"/>
                        </a:rPr>
                        <a:t>
Viele Verbraucher wünschen sich mehr Aufklärung über Lebensmittel - eine Kennzeichnung mit einer Ampel würde helfen. Doch der zuständige Minister lehnt ab. Wir haben uns auf der Internationale Grüne Woche 2017 umgehört.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69797</a:t>
                      </a:r>
                    </a:p>
                  </a:txBody>
                  <a:tcPr/>
                </a:tc>
                <a:extLst>
                  <a:ext uri="{0D108BD9-81ED-4DB2-BD59-A6C34878D82A}">
                    <a16:rowId xmlns:a16="http://schemas.microsoft.com/office/drawing/2014/main" val="2378034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Panorama - 2016-08-11 16:42:33</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a:t>
                      </a:r>
                    </a:p>
                  </a:txBody>
                  <a:tcPr/>
                </a:tc>
                <a:extLst>
                  <a:ext uri="{0D108BD9-81ED-4DB2-BD59-A6C34878D82A}">
                    <a16:rowId xmlns:a16="http://schemas.microsoft.com/office/drawing/2014/main" val="2358635063"/>
                  </a:ext>
                </a:extLst>
              </a:tr>
            </a:tbl>
          </a:graphicData>
        </a:graphic>
      </p:graphicFrame>
      <p:sp>
        <p:nvSpPr>
          <p:cNvPr id="4" name="Text Placeholder 3">
            <a:extLst>
              <a:ext uri="{FF2B5EF4-FFF2-40B4-BE49-F238E27FC236}">
                <a16:creationId xmlns:a16="http://schemas.microsoft.com/office/drawing/2014/main" id="{573B250D-97F2-4345-820A-76099101D06F}"/>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341397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12D09-D4C5-4512-A206-67FB8FEC95AE}"/>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E93CB5C8-E552-46AE-AD25-1AB88CC313AA}"/>
              </a:ext>
            </a:extLst>
          </p:cNvPr>
          <p:cNvGraphicFramePr>
            <a:graphicFrameLocks noGrp="1"/>
          </p:cNvGraphicFramePr>
          <p:nvPr>
            <p:ph type="tbl" sz="quarter" idx="13"/>
            <p:extLst>
              <p:ext uri="{D42A27DB-BD31-4B8C-83A1-F6EECF244321}">
                <p14:modId xmlns:p14="http://schemas.microsoft.com/office/powerpoint/2010/main" val="3461761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40310862"/>
                    </a:ext>
                  </a:extLst>
                </a:gridCol>
                <a:gridCol w="1234440">
                  <a:extLst>
                    <a:ext uri="{9D8B030D-6E8A-4147-A177-3AD203B41FA5}">
                      <a16:colId xmlns:a16="http://schemas.microsoft.com/office/drawing/2014/main" val="1975374049"/>
                    </a:ext>
                  </a:extLst>
                </a:gridCol>
                <a:gridCol w="822960">
                  <a:extLst>
                    <a:ext uri="{9D8B030D-6E8A-4147-A177-3AD203B41FA5}">
                      <a16:colId xmlns:a16="http://schemas.microsoft.com/office/drawing/2014/main" val="1647434708"/>
                    </a:ext>
                  </a:extLst>
                </a:gridCol>
                <a:gridCol w="822960">
                  <a:extLst>
                    <a:ext uri="{9D8B030D-6E8A-4147-A177-3AD203B41FA5}">
                      <a16:colId xmlns:a16="http://schemas.microsoft.com/office/drawing/2014/main" val="3420484381"/>
                    </a:ext>
                  </a:extLst>
                </a:gridCol>
                <a:gridCol w="822960">
                  <a:extLst>
                    <a:ext uri="{9D8B030D-6E8A-4147-A177-3AD203B41FA5}">
                      <a16:colId xmlns:a16="http://schemas.microsoft.com/office/drawing/2014/main" val="2313126118"/>
                    </a:ext>
                  </a:extLst>
                </a:gridCol>
                <a:gridCol w="822960">
                  <a:extLst>
                    <a:ext uri="{9D8B030D-6E8A-4147-A177-3AD203B41FA5}">
                      <a16:colId xmlns:a16="http://schemas.microsoft.com/office/drawing/2014/main" val="3632730233"/>
                    </a:ext>
                  </a:extLst>
                </a:gridCol>
                <a:gridCol w="411480">
                  <a:extLst>
                    <a:ext uri="{9D8B030D-6E8A-4147-A177-3AD203B41FA5}">
                      <a16:colId xmlns:a16="http://schemas.microsoft.com/office/drawing/2014/main" val="1090192312"/>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2676960886"/>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10676086</a:t>
                      </a:r>
                    </a:p>
                  </a:txBody>
                  <a:tcPr/>
                </a:tc>
                <a:tc>
                  <a:txBody>
                    <a:bodyPr/>
                    <a:lstStyle/>
                    <a:p>
                      <a:r>
                        <a:rPr lang="en-US" sz="1000"/>
                        <a:t>0</a:t>
                      </a:r>
                    </a:p>
                  </a:txBody>
                  <a:tcPr/>
                </a:tc>
                <a:tc>
                  <a:txBody>
                    <a:bodyPr/>
                    <a:lstStyle/>
                    <a:p>
                      <a:r>
                        <a:rPr lang="en-US" sz="1000"/>
                        <a:t>9939817</a:t>
                      </a:r>
                    </a:p>
                  </a:txBody>
                  <a:tcPr/>
                </a:tc>
                <a:tc>
                  <a:txBody>
                    <a:bodyPr/>
                    <a:lstStyle/>
                    <a:p>
                      <a:r>
                        <a:rPr lang="en-US" sz="1000"/>
                        <a:t>1636426</a:t>
                      </a:r>
                    </a:p>
                  </a:txBody>
                  <a:tcPr/>
                </a:tc>
                <a:tc>
                  <a:txBody>
                    <a:bodyPr/>
                    <a:lstStyle/>
                    <a:p>
                      <a:r>
                        <a:rPr lang="en-US" sz="1000"/>
                        <a:t>10676086</a:t>
                      </a:r>
                    </a:p>
                  </a:txBody>
                  <a:tcPr/>
                </a:tc>
                <a:tc>
                  <a:txBody>
                    <a:bodyPr/>
                    <a:lstStyle/>
                    <a:p>
                      <a:r>
                        <a:rPr lang="en-US" sz="1000"/>
                        <a:t>Video</a:t>
                      </a:r>
                    </a:p>
                  </a:txBody>
                  <a:tcPr/>
                </a:tc>
                <a:extLst>
                  <a:ext uri="{0D108BD9-81ED-4DB2-BD59-A6C34878D82A}">
                    <a16:rowId xmlns:a16="http://schemas.microsoft.com/office/drawing/2014/main" val="2095767200"/>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9113108</a:t>
                      </a:r>
                    </a:p>
                  </a:txBody>
                  <a:tcPr/>
                </a:tc>
                <a:tc>
                  <a:txBody>
                    <a:bodyPr/>
                    <a:lstStyle/>
                    <a:p>
                      <a:r>
                        <a:rPr lang="en-US" sz="1000"/>
                        <a:t>0</a:t>
                      </a:r>
                    </a:p>
                  </a:txBody>
                  <a:tcPr/>
                </a:tc>
                <a:tc>
                  <a:txBody>
                    <a:bodyPr/>
                    <a:lstStyle/>
                    <a:p>
                      <a:r>
                        <a:rPr lang="en-US" sz="1000"/>
                        <a:t>7977611</a:t>
                      </a:r>
                    </a:p>
                  </a:txBody>
                  <a:tcPr/>
                </a:tc>
                <a:tc>
                  <a:txBody>
                    <a:bodyPr/>
                    <a:lstStyle/>
                    <a:p>
                      <a:r>
                        <a:rPr lang="en-US" sz="1000"/>
                        <a:t>1653749</a:t>
                      </a:r>
                    </a:p>
                  </a:txBody>
                  <a:tcPr/>
                </a:tc>
                <a:tc>
                  <a:txBody>
                    <a:bodyPr/>
                    <a:lstStyle/>
                    <a:p>
                      <a:r>
                        <a:rPr lang="en-US" sz="1000"/>
                        <a:t>9113108</a:t>
                      </a:r>
                    </a:p>
                  </a:txBody>
                  <a:tcPr/>
                </a:tc>
                <a:tc>
                  <a:txBody>
                    <a:bodyPr/>
                    <a:lstStyle/>
                    <a:p>
                      <a:r>
                        <a:rPr lang="en-US" sz="1000"/>
                        <a:t>Video</a:t>
                      </a:r>
                    </a:p>
                  </a:txBody>
                  <a:tcPr/>
                </a:tc>
                <a:extLst>
                  <a:ext uri="{0D108BD9-81ED-4DB2-BD59-A6C34878D82A}">
                    <a16:rowId xmlns:a16="http://schemas.microsoft.com/office/drawing/2014/main" val="3958872648"/>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7172271</a:t>
                      </a:r>
                    </a:p>
                  </a:txBody>
                  <a:tcPr/>
                </a:tc>
                <a:tc>
                  <a:txBody>
                    <a:bodyPr/>
                    <a:lstStyle/>
                    <a:p>
                      <a:r>
                        <a:rPr lang="en-US" sz="1000"/>
                        <a:t>0</a:t>
                      </a:r>
                    </a:p>
                  </a:txBody>
                  <a:tcPr/>
                </a:tc>
                <a:tc>
                  <a:txBody>
                    <a:bodyPr/>
                    <a:lstStyle/>
                    <a:p>
                      <a:r>
                        <a:rPr lang="en-US" sz="1000"/>
                        <a:t>6514676</a:t>
                      </a:r>
                    </a:p>
                  </a:txBody>
                  <a:tcPr/>
                </a:tc>
                <a:tc>
                  <a:txBody>
                    <a:bodyPr/>
                    <a:lstStyle/>
                    <a:p>
                      <a:r>
                        <a:rPr lang="en-US" sz="1000"/>
                        <a:t>1013672</a:t>
                      </a:r>
                    </a:p>
                  </a:txBody>
                  <a:tcPr/>
                </a:tc>
                <a:tc>
                  <a:txBody>
                    <a:bodyPr/>
                    <a:lstStyle/>
                    <a:p>
                      <a:r>
                        <a:rPr lang="en-US" sz="1000"/>
                        <a:t>7172271</a:t>
                      </a:r>
                    </a:p>
                  </a:txBody>
                  <a:tcPr/>
                </a:tc>
                <a:tc>
                  <a:txBody>
                    <a:bodyPr/>
                    <a:lstStyle/>
                    <a:p>
                      <a:r>
                        <a:rPr lang="en-US" sz="1000"/>
                        <a:t>Video</a:t>
                      </a:r>
                    </a:p>
                  </a:txBody>
                  <a:tcPr/>
                </a:tc>
                <a:extLst>
                  <a:ext uri="{0D108BD9-81ED-4DB2-BD59-A6C34878D82A}">
                    <a16:rowId xmlns:a16="http://schemas.microsoft.com/office/drawing/2014/main" val="2140801114"/>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5732205</a:t>
                      </a:r>
                    </a:p>
                  </a:txBody>
                  <a:tcPr/>
                </a:tc>
                <a:tc>
                  <a:txBody>
                    <a:bodyPr/>
                    <a:lstStyle/>
                    <a:p>
                      <a:r>
                        <a:rPr lang="en-US" sz="1000"/>
                        <a:t>0</a:t>
                      </a:r>
                    </a:p>
                  </a:txBody>
                  <a:tcPr/>
                </a:tc>
                <a:tc>
                  <a:txBody>
                    <a:bodyPr/>
                    <a:lstStyle/>
                    <a:p>
                      <a:r>
                        <a:rPr lang="en-US" sz="1000"/>
                        <a:t>4048204</a:t>
                      </a:r>
                    </a:p>
                  </a:txBody>
                  <a:tcPr/>
                </a:tc>
                <a:tc>
                  <a:txBody>
                    <a:bodyPr/>
                    <a:lstStyle/>
                    <a:p>
                      <a:r>
                        <a:rPr lang="en-US" sz="1000"/>
                        <a:t>2560172</a:t>
                      </a:r>
                    </a:p>
                  </a:txBody>
                  <a:tcPr/>
                </a:tc>
                <a:tc>
                  <a:txBody>
                    <a:bodyPr/>
                    <a:lstStyle/>
                    <a:p>
                      <a:r>
                        <a:rPr lang="en-US" sz="1000"/>
                        <a:t>5732205</a:t>
                      </a:r>
                    </a:p>
                  </a:txBody>
                  <a:tcPr/>
                </a:tc>
                <a:tc>
                  <a:txBody>
                    <a:bodyPr/>
                    <a:lstStyle/>
                    <a:p>
                      <a:r>
                        <a:rPr lang="en-US" sz="1000"/>
                        <a:t>Video</a:t>
                      </a:r>
                    </a:p>
                  </a:txBody>
                  <a:tcPr/>
                </a:tc>
                <a:extLst>
                  <a:ext uri="{0D108BD9-81ED-4DB2-BD59-A6C34878D82A}">
                    <a16:rowId xmlns:a16="http://schemas.microsoft.com/office/drawing/2014/main" val="4008356511"/>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3898718</a:t>
                      </a:r>
                    </a:p>
                  </a:txBody>
                  <a:tcPr/>
                </a:tc>
                <a:tc>
                  <a:txBody>
                    <a:bodyPr/>
                    <a:lstStyle/>
                    <a:p>
                      <a:r>
                        <a:rPr lang="en-US" sz="1000"/>
                        <a:t>0</a:t>
                      </a:r>
                    </a:p>
                  </a:txBody>
                  <a:tcPr/>
                </a:tc>
                <a:tc>
                  <a:txBody>
                    <a:bodyPr/>
                    <a:lstStyle/>
                    <a:p>
                      <a:r>
                        <a:rPr lang="en-US" sz="1000"/>
                        <a:t>2217881</a:t>
                      </a:r>
                    </a:p>
                  </a:txBody>
                  <a:tcPr/>
                </a:tc>
                <a:tc>
                  <a:txBody>
                    <a:bodyPr/>
                    <a:lstStyle/>
                    <a:p>
                      <a:r>
                        <a:rPr lang="en-US" sz="1000"/>
                        <a:t>2082892</a:t>
                      </a:r>
                    </a:p>
                  </a:txBody>
                  <a:tcPr/>
                </a:tc>
                <a:tc>
                  <a:txBody>
                    <a:bodyPr/>
                    <a:lstStyle/>
                    <a:p>
                      <a:r>
                        <a:rPr lang="en-US" sz="1000"/>
                        <a:t>3898718</a:t>
                      </a:r>
                    </a:p>
                  </a:txBody>
                  <a:tcPr/>
                </a:tc>
                <a:tc>
                  <a:txBody>
                    <a:bodyPr/>
                    <a:lstStyle/>
                    <a:p>
                      <a:r>
                        <a:rPr lang="en-US" sz="1000"/>
                        <a:t>Video</a:t>
                      </a:r>
                    </a:p>
                  </a:txBody>
                  <a:tcPr/>
                </a:tc>
                <a:extLst>
                  <a:ext uri="{0D108BD9-81ED-4DB2-BD59-A6C34878D82A}">
                    <a16:rowId xmlns:a16="http://schemas.microsoft.com/office/drawing/2014/main" val="1198498894"/>
                  </a:ext>
                </a:extLst>
              </a:tr>
            </a:tbl>
          </a:graphicData>
        </a:graphic>
      </p:graphicFrame>
      <p:sp>
        <p:nvSpPr>
          <p:cNvPr id="4" name="Text Placeholder 3">
            <a:extLst>
              <a:ext uri="{FF2B5EF4-FFF2-40B4-BE49-F238E27FC236}">
                <a16:creationId xmlns:a16="http://schemas.microsoft.com/office/drawing/2014/main" id="{092282EB-9809-442C-9B63-76673FEC5E55}"/>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162767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10F9A-4C45-4770-8439-136C78DE93B9}"/>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E4D2DF03-87B5-45D4-BB17-DC240E05A5F4}"/>
              </a:ext>
            </a:extLst>
          </p:cNvPr>
          <p:cNvGraphicFramePr>
            <a:graphicFrameLocks noGrp="1"/>
          </p:cNvGraphicFramePr>
          <p:nvPr>
            <p:ph type="tbl" sz="quarter" idx="13"/>
            <p:extLst>
              <p:ext uri="{D42A27DB-BD31-4B8C-83A1-F6EECF244321}">
                <p14:modId xmlns:p14="http://schemas.microsoft.com/office/powerpoint/2010/main" val="1845201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6797497"/>
                    </a:ext>
                  </a:extLst>
                </a:gridCol>
                <a:gridCol w="1234440">
                  <a:extLst>
                    <a:ext uri="{9D8B030D-6E8A-4147-A177-3AD203B41FA5}">
                      <a16:colId xmlns:a16="http://schemas.microsoft.com/office/drawing/2014/main" val="832626179"/>
                    </a:ext>
                  </a:extLst>
                </a:gridCol>
                <a:gridCol w="1234440">
                  <a:extLst>
                    <a:ext uri="{9D8B030D-6E8A-4147-A177-3AD203B41FA5}">
                      <a16:colId xmlns:a16="http://schemas.microsoft.com/office/drawing/2014/main" val="3334785598"/>
                    </a:ext>
                  </a:extLst>
                </a:gridCol>
                <a:gridCol w="1234440">
                  <a:extLst>
                    <a:ext uri="{9D8B030D-6E8A-4147-A177-3AD203B41FA5}">
                      <a16:colId xmlns:a16="http://schemas.microsoft.com/office/drawing/2014/main" val="2485686201"/>
                    </a:ext>
                  </a:extLst>
                </a:gridCol>
                <a:gridCol w="822960">
                  <a:extLst>
                    <a:ext uri="{9D8B030D-6E8A-4147-A177-3AD203B41FA5}">
                      <a16:colId xmlns:a16="http://schemas.microsoft.com/office/drawing/2014/main" val="2980914795"/>
                    </a:ext>
                  </a:extLst>
                </a:gridCol>
                <a:gridCol w="411480">
                  <a:extLst>
                    <a:ext uri="{9D8B030D-6E8A-4147-A177-3AD203B41FA5}">
                      <a16:colId xmlns:a16="http://schemas.microsoft.com/office/drawing/2014/main" val="3022294848"/>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362867765"/>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958336</a:t>
                      </a:r>
                    </a:p>
                  </a:txBody>
                  <a:tcPr/>
                </a:tc>
                <a:tc>
                  <a:txBody>
                    <a:bodyPr/>
                    <a:lstStyle/>
                    <a:p>
                      <a:r>
                        <a:rPr lang="en-US" sz="1000"/>
                        <a:t>10676086</a:t>
                      </a:r>
                    </a:p>
                  </a:txBody>
                  <a:tcPr/>
                </a:tc>
                <a:tc>
                  <a:txBody>
                    <a:bodyPr/>
                    <a:lstStyle/>
                    <a:p>
                      <a:r>
                        <a:rPr lang="en-US" sz="1000"/>
                        <a:t>9.0%</a:t>
                      </a:r>
                    </a:p>
                  </a:txBody>
                  <a:tcPr/>
                </a:tc>
                <a:tc>
                  <a:txBody>
                    <a:bodyPr/>
                    <a:lstStyle/>
                    <a:p>
                      <a:r>
                        <a:rPr lang="en-US" sz="1000"/>
                        <a:t>186152</a:t>
                      </a:r>
                    </a:p>
                  </a:txBody>
                  <a:tcPr/>
                </a:tc>
                <a:tc>
                  <a:txBody>
                    <a:bodyPr/>
                    <a:lstStyle/>
                    <a:p>
                      <a:r>
                        <a:rPr lang="en-US" sz="1000"/>
                        <a:t>Video</a:t>
                      </a:r>
                    </a:p>
                  </a:txBody>
                  <a:tcPr/>
                </a:tc>
                <a:extLst>
                  <a:ext uri="{0D108BD9-81ED-4DB2-BD59-A6C34878D82A}">
                    <a16:rowId xmlns:a16="http://schemas.microsoft.com/office/drawing/2014/main" val="3325230890"/>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737359</a:t>
                      </a:r>
                    </a:p>
                  </a:txBody>
                  <a:tcPr/>
                </a:tc>
                <a:tc>
                  <a:txBody>
                    <a:bodyPr/>
                    <a:lstStyle/>
                    <a:p>
                      <a:r>
                        <a:rPr lang="en-US" sz="1000"/>
                        <a:t>9113108</a:t>
                      </a:r>
                    </a:p>
                  </a:txBody>
                  <a:tcPr/>
                </a:tc>
                <a:tc>
                  <a:txBody>
                    <a:bodyPr/>
                    <a:lstStyle/>
                    <a:p>
                      <a:r>
                        <a:rPr lang="en-US" sz="1000"/>
                        <a:t>8.1%</a:t>
                      </a:r>
                    </a:p>
                  </a:txBody>
                  <a:tcPr/>
                </a:tc>
                <a:tc>
                  <a:txBody>
                    <a:bodyPr/>
                    <a:lstStyle/>
                    <a:p>
                      <a:r>
                        <a:rPr lang="en-US" sz="1000"/>
                        <a:t>138312</a:t>
                      </a:r>
                    </a:p>
                  </a:txBody>
                  <a:tcPr/>
                </a:tc>
                <a:tc>
                  <a:txBody>
                    <a:bodyPr/>
                    <a:lstStyle/>
                    <a:p>
                      <a:r>
                        <a:rPr lang="en-US" sz="1000"/>
                        <a:t>Video</a:t>
                      </a:r>
                    </a:p>
                  </a:txBody>
                  <a:tcPr/>
                </a:tc>
                <a:extLst>
                  <a:ext uri="{0D108BD9-81ED-4DB2-BD59-A6C34878D82A}">
                    <a16:rowId xmlns:a16="http://schemas.microsoft.com/office/drawing/2014/main" val="4039292355"/>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630019</a:t>
                      </a:r>
                    </a:p>
                  </a:txBody>
                  <a:tcPr/>
                </a:tc>
                <a:tc>
                  <a:txBody>
                    <a:bodyPr/>
                    <a:lstStyle/>
                    <a:p>
                      <a:r>
                        <a:rPr lang="en-US" sz="1000"/>
                        <a:t>5732205</a:t>
                      </a:r>
                    </a:p>
                  </a:txBody>
                  <a:tcPr/>
                </a:tc>
                <a:tc>
                  <a:txBody>
                    <a:bodyPr/>
                    <a:lstStyle/>
                    <a:p>
                      <a:r>
                        <a:rPr lang="en-US" sz="1000"/>
                        <a:t>11.0%</a:t>
                      </a:r>
                    </a:p>
                  </a:txBody>
                  <a:tcPr/>
                </a:tc>
                <a:tc>
                  <a:txBody>
                    <a:bodyPr/>
                    <a:lstStyle/>
                    <a:p>
                      <a:r>
                        <a:rPr lang="en-US" sz="1000"/>
                        <a:t>36935</a:t>
                      </a:r>
                    </a:p>
                  </a:txBody>
                  <a:tcPr/>
                </a:tc>
                <a:tc>
                  <a:txBody>
                    <a:bodyPr/>
                    <a:lstStyle/>
                    <a:p>
                      <a:r>
                        <a:rPr lang="en-US" sz="1000"/>
                        <a:t>Video</a:t>
                      </a:r>
                    </a:p>
                  </a:txBody>
                  <a:tcPr/>
                </a:tc>
                <a:extLst>
                  <a:ext uri="{0D108BD9-81ED-4DB2-BD59-A6C34878D82A}">
                    <a16:rowId xmlns:a16="http://schemas.microsoft.com/office/drawing/2014/main" val="3030699464"/>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518431</a:t>
                      </a:r>
                    </a:p>
                  </a:txBody>
                  <a:tcPr/>
                </a:tc>
                <a:tc>
                  <a:txBody>
                    <a:bodyPr/>
                    <a:lstStyle/>
                    <a:p>
                      <a:r>
                        <a:rPr lang="en-US" sz="1000"/>
                        <a:t>7172271</a:t>
                      </a:r>
                    </a:p>
                  </a:txBody>
                  <a:tcPr/>
                </a:tc>
                <a:tc>
                  <a:txBody>
                    <a:bodyPr/>
                    <a:lstStyle/>
                    <a:p>
                      <a:r>
                        <a:rPr lang="en-US" sz="1000"/>
                        <a:t>7.2%</a:t>
                      </a:r>
                    </a:p>
                  </a:txBody>
                  <a:tcPr/>
                </a:tc>
                <a:tc>
                  <a:txBody>
                    <a:bodyPr/>
                    <a:lstStyle/>
                    <a:p>
                      <a:r>
                        <a:rPr lang="en-US" sz="1000"/>
                        <a:t>121457</a:t>
                      </a:r>
                    </a:p>
                  </a:txBody>
                  <a:tcPr/>
                </a:tc>
                <a:tc>
                  <a:txBody>
                    <a:bodyPr/>
                    <a:lstStyle/>
                    <a:p>
                      <a:r>
                        <a:rPr lang="en-US" sz="1000"/>
                        <a:t>Video</a:t>
                      </a:r>
                    </a:p>
                  </a:txBody>
                  <a:tcPr/>
                </a:tc>
                <a:extLst>
                  <a:ext uri="{0D108BD9-81ED-4DB2-BD59-A6C34878D82A}">
                    <a16:rowId xmlns:a16="http://schemas.microsoft.com/office/drawing/2014/main" val="2557648158"/>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267343</a:t>
                      </a:r>
                    </a:p>
                  </a:txBody>
                  <a:tcPr/>
                </a:tc>
                <a:tc>
                  <a:txBody>
                    <a:bodyPr/>
                    <a:lstStyle/>
                    <a:p>
                      <a:r>
                        <a:rPr lang="en-US" sz="1000"/>
                        <a:t>3898718</a:t>
                      </a:r>
                    </a:p>
                  </a:txBody>
                  <a:tcPr/>
                </a:tc>
                <a:tc>
                  <a:txBody>
                    <a:bodyPr/>
                    <a:lstStyle/>
                    <a:p>
                      <a:r>
                        <a:rPr lang="en-US" sz="1000"/>
                        <a:t>6.9%</a:t>
                      </a:r>
                    </a:p>
                  </a:txBody>
                  <a:tcPr/>
                </a:tc>
                <a:tc>
                  <a:txBody>
                    <a:bodyPr/>
                    <a:lstStyle/>
                    <a:p>
                      <a:r>
                        <a:rPr lang="en-US" sz="1000"/>
                        <a:t>28862</a:t>
                      </a:r>
                    </a:p>
                  </a:txBody>
                  <a:tcPr/>
                </a:tc>
                <a:tc>
                  <a:txBody>
                    <a:bodyPr/>
                    <a:lstStyle/>
                    <a:p>
                      <a:r>
                        <a:rPr lang="en-US" sz="1000"/>
                        <a:t>Video</a:t>
                      </a:r>
                    </a:p>
                  </a:txBody>
                  <a:tcPr/>
                </a:tc>
                <a:extLst>
                  <a:ext uri="{0D108BD9-81ED-4DB2-BD59-A6C34878D82A}">
                    <a16:rowId xmlns:a16="http://schemas.microsoft.com/office/drawing/2014/main" val="3880488182"/>
                  </a:ext>
                </a:extLst>
              </a:tr>
            </a:tbl>
          </a:graphicData>
        </a:graphic>
      </p:graphicFrame>
      <p:sp>
        <p:nvSpPr>
          <p:cNvPr id="4" name="Text Placeholder 3">
            <a:extLst>
              <a:ext uri="{FF2B5EF4-FFF2-40B4-BE49-F238E27FC236}">
                <a16:creationId xmlns:a16="http://schemas.microsoft.com/office/drawing/2014/main" id="{016BA21C-0610-4047-B570-66CEA72AE625}"/>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587545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6A5FF-99CF-4D21-AD0E-BC6C3796C403}"/>
              </a:ext>
            </a:extLst>
          </p:cNvPr>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a:extLst>
              <a:ext uri="{FF2B5EF4-FFF2-40B4-BE49-F238E27FC236}">
                <a16:creationId xmlns:a16="http://schemas.microsoft.com/office/drawing/2014/main" id="{0DC9833E-06F4-45BF-9E12-24F7C1B14415}"/>
              </a:ext>
            </a:extLst>
          </p:cNvPr>
          <p:cNvGraphicFramePr>
            <a:graphicFrameLocks noGrp="1"/>
          </p:cNvGraphicFramePr>
          <p:nvPr>
            <p:ph type="tbl" sz="quarter" idx="13"/>
            <p:extLst>
              <p:ext uri="{D42A27DB-BD31-4B8C-83A1-F6EECF244321}">
                <p14:modId xmlns:p14="http://schemas.microsoft.com/office/powerpoint/2010/main" val="2766421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5966068"/>
                    </a:ext>
                  </a:extLst>
                </a:gridCol>
                <a:gridCol w="1234440">
                  <a:extLst>
                    <a:ext uri="{9D8B030D-6E8A-4147-A177-3AD203B41FA5}">
                      <a16:colId xmlns:a16="http://schemas.microsoft.com/office/drawing/2014/main" val="2039540251"/>
                    </a:ext>
                  </a:extLst>
                </a:gridCol>
                <a:gridCol w="1234440">
                  <a:extLst>
                    <a:ext uri="{9D8B030D-6E8A-4147-A177-3AD203B41FA5}">
                      <a16:colId xmlns:a16="http://schemas.microsoft.com/office/drawing/2014/main" val="1483291165"/>
                    </a:ext>
                  </a:extLst>
                </a:gridCol>
                <a:gridCol w="1234440">
                  <a:extLst>
                    <a:ext uri="{9D8B030D-6E8A-4147-A177-3AD203B41FA5}">
                      <a16:colId xmlns:a16="http://schemas.microsoft.com/office/drawing/2014/main" val="1982213193"/>
                    </a:ext>
                  </a:extLst>
                </a:gridCol>
                <a:gridCol w="822960">
                  <a:extLst>
                    <a:ext uri="{9D8B030D-6E8A-4147-A177-3AD203B41FA5}">
                      <a16:colId xmlns:a16="http://schemas.microsoft.com/office/drawing/2014/main" val="4051601715"/>
                    </a:ext>
                  </a:extLst>
                </a:gridCol>
                <a:gridCol w="411480">
                  <a:extLst>
                    <a:ext uri="{9D8B030D-6E8A-4147-A177-3AD203B41FA5}">
                      <a16:colId xmlns:a16="http://schemas.microsoft.com/office/drawing/2014/main" val="4166592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090918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- 2016-09-14 08:35:11</a:t>
                      </a:r>
                      <a:r>
                        <a:rPr kumimoji="0" lang="de-DE" sz="1000" b="0" i="0" u="none" strike="noStrike" kern="1200" cap="none" spc="0" normalizeH="0" baseline="0" noProof="0">
                          <a:ln>
                            <a:noFill/>
                          </a:ln>
                          <a:solidFill>
                            <a:prstClr val="black"/>
                          </a:solidFill>
                          <a:effectLst/>
                          <a:uLnTx/>
                          <a:uFillTx/>
                          <a:latin typeface="+mn-lt"/>
                          <a:ea typeface="+mn-ea"/>
                          <a:cs typeface="+mn-cs"/>
                        </a:rPr>
                        <a:t>
Michel Abdollahi bringt das älteste TV-Politmagazin Panorama auf die Bühne. Und beschäftigt sich an einem Abend gepflegter politischer Unterhaltung mit der Angst der Deutschen. In Stand-Ups, Einspielfilmen und Aktionen präsentiert der Gentleman-Journalist eine Show zum drängendsten Thema unserer Zeit. Die Aufzeichnung des Abends wird zwei Wochen später im NDR Fernsehen ausgestrahlt. 
⟹ Jetzt die letzten Tickets sichern: https://tickets.rzsthh.de/Schauspielhaus/SelectSeats.aspx?msg=0&amp;ret=2&amp;eventid=5164&amp;e=5164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3278553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- 2016-10-05 18:43:13</a:t>
                      </a:r>
                      <a:r>
                        <a:rPr kumimoji="0" lang="de-DE" sz="1000" b="0" i="0" u="none" strike="noStrike" kern="1200" cap="none" spc="0" normalizeH="0" baseline="0" noProof="0">
                          <a:ln>
                            <a:noFill/>
                          </a:ln>
                          <a:solidFill>
                            <a:prstClr val="black"/>
                          </a:solidFill>
                          <a:effectLst/>
                          <a:uLnTx/>
                          <a:uFillTx/>
                          <a:latin typeface="+mn-lt"/>
                          <a:ea typeface="+mn-ea"/>
                          <a:cs typeface="+mn-cs"/>
                        </a:rPr>
                        <a:t>
Extra 3 mit exklusiven Einsichten vom KOPP Online-Kongress. Bei diesen Recherchen können wir leider einpacken.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334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- 2017-05-04 17:37:07</a:t>
                      </a:r>
                      <a:r>
                        <a:rPr kumimoji="0" lang="de-DE" sz="1000" b="0" i="0" u="none" strike="noStrike" kern="1200" cap="none" spc="0" normalizeH="0" baseline="0" noProof="0">
                          <a:ln>
                            <a:noFill/>
                          </a:ln>
                          <a:solidFill>
                            <a:prstClr val="black"/>
                          </a:solidFill>
                          <a:effectLst/>
                          <a:uLnTx/>
                          <a:uFillTx/>
                          <a:latin typeface="+mn-lt"/>
                          <a:ea typeface="+mn-ea"/>
                          <a:cs typeface="+mn-cs"/>
                        </a:rPr>
                        <a:t>
"Arbeit macht frei - Babelsberg 03" - Nein, Sie haben sich nicht verhört: Diese und andere Nazi-Parolen grölten Anhänger vom FC Energie Cottbus am letzten Wochenende, wie Aufnahmen von JFDA - Jüdisches Forum für Demokratie und gegen Antisemitismus dokumentieren, die Panorama vorliegen.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02949436"/>
                  </a:ext>
                </a:extLst>
              </a:tr>
            </a:tbl>
          </a:graphicData>
        </a:graphic>
      </p:graphicFrame>
      <p:sp>
        <p:nvSpPr>
          <p:cNvPr id="4" name="Text Placeholder 3">
            <a:extLst>
              <a:ext uri="{FF2B5EF4-FFF2-40B4-BE49-F238E27FC236}">
                <a16:creationId xmlns:a16="http://schemas.microsoft.com/office/drawing/2014/main" id="{216621B1-34DB-4067-B75D-755B2E73DD9D}"/>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632654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8E7B7-9E95-414E-B7F6-7F740485BF76}"/>
              </a:ext>
            </a:extLst>
          </p:cNvPr>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a:extLst>
              <a:ext uri="{FF2B5EF4-FFF2-40B4-BE49-F238E27FC236}">
                <a16:creationId xmlns:a16="http://schemas.microsoft.com/office/drawing/2014/main" id="{3395358A-082B-4B94-8B32-96B9D79B7E2F}"/>
              </a:ext>
            </a:extLst>
          </p:cNvPr>
          <p:cNvGraphicFramePr>
            <a:graphicFrameLocks noGrp="1"/>
          </p:cNvGraphicFramePr>
          <p:nvPr>
            <p:ph type="tbl" sz="quarter" idx="13"/>
            <p:extLst>
              <p:ext uri="{D42A27DB-BD31-4B8C-83A1-F6EECF244321}">
                <p14:modId xmlns:p14="http://schemas.microsoft.com/office/powerpoint/2010/main" val="2595988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59909322"/>
                    </a:ext>
                  </a:extLst>
                </a:gridCol>
                <a:gridCol w="1234440">
                  <a:extLst>
                    <a:ext uri="{9D8B030D-6E8A-4147-A177-3AD203B41FA5}">
                      <a16:colId xmlns:a16="http://schemas.microsoft.com/office/drawing/2014/main" val="4042115516"/>
                    </a:ext>
                  </a:extLst>
                </a:gridCol>
                <a:gridCol w="1234440">
                  <a:extLst>
                    <a:ext uri="{9D8B030D-6E8A-4147-A177-3AD203B41FA5}">
                      <a16:colId xmlns:a16="http://schemas.microsoft.com/office/drawing/2014/main" val="2764046333"/>
                    </a:ext>
                  </a:extLst>
                </a:gridCol>
                <a:gridCol w="1234440">
                  <a:extLst>
                    <a:ext uri="{9D8B030D-6E8A-4147-A177-3AD203B41FA5}">
                      <a16:colId xmlns:a16="http://schemas.microsoft.com/office/drawing/2014/main" val="561711247"/>
                    </a:ext>
                  </a:extLst>
                </a:gridCol>
                <a:gridCol w="822960">
                  <a:extLst>
                    <a:ext uri="{9D8B030D-6E8A-4147-A177-3AD203B41FA5}">
                      <a16:colId xmlns:a16="http://schemas.microsoft.com/office/drawing/2014/main" val="4088914272"/>
                    </a:ext>
                  </a:extLst>
                </a:gridCol>
                <a:gridCol w="411480">
                  <a:extLst>
                    <a:ext uri="{9D8B030D-6E8A-4147-A177-3AD203B41FA5}">
                      <a16:colId xmlns:a16="http://schemas.microsoft.com/office/drawing/2014/main" val="2467816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222590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Panorama - 2016-07-01 13:02:01</a:t>
                      </a:r>
                      <a:r>
                        <a:rPr kumimoji="0" lang="en-US" sz="1000" b="0" i="0" u="none" strike="noStrike" kern="1200" cap="none" spc="0" normalizeH="0" baseline="0" noProof="0">
                          <a:ln>
                            <a:noFill/>
                          </a:ln>
                          <a:solidFill>
                            <a:prstClr val="black"/>
                          </a:solidFill>
                          <a:effectLst/>
                          <a:uLnTx/>
                          <a:uFillTx/>
                          <a:latin typeface="+mn-lt"/>
                          <a:ea typeface="+mn-ea"/>
                          <a:cs typeface="+mn-cs"/>
                        </a:rPr>
                        <a:t>
Sparsam, sparsamer, Sparkasse...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01071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- 2017-01-22 18:02:23</a:t>
                      </a:r>
                      <a:r>
                        <a:rPr kumimoji="0" lang="de-DE" sz="1000" b="0" i="0" u="none" strike="noStrike" kern="1200" cap="none" spc="0" normalizeH="0" baseline="0" noProof="0">
                          <a:ln>
                            <a:noFill/>
                          </a:ln>
                          <a:solidFill>
                            <a:prstClr val="black"/>
                          </a:solidFill>
                          <a:effectLst/>
                          <a:uLnTx/>
                          <a:uFillTx/>
                          <a:latin typeface="+mn-lt"/>
                          <a:ea typeface="+mn-ea"/>
                          <a:cs typeface="+mn-cs"/>
                        </a:rPr>
                        <a:t>
Der erste Auftritt des neuen Pressesprechers des Weißen Hauses bestätigt die schlimmsten Befürchtungen.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62243067"/>
                  </a:ext>
                </a:extLst>
              </a:tr>
            </a:tbl>
          </a:graphicData>
        </a:graphic>
      </p:graphicFrame>
      <p:sp>
        <p:nvSpPr>
          <p:cNvPr id="4" name="Text Placeholder 3">
            <a:extLst>
              <a:ext uri="{FF2B5EF4-FFF2-40B4-BE49-F238E27FC236}">
                <a16:creationId xmlns:a16="http://schemas.microsoft.com/office/drawing/2014/main" id="{97ECC8E8-5D43-4A39-8D58-6225AD96AD79}"/>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87733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8AA94-A393-4EF0-A822-DDB256438115}"/>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9256A137-2E8F-4BDE-9D99-523F8551E916}"/>
              </a:ext>
            </a:extLst>
          </p:cNvPr>
          <p:cNvGraphicFramePr>
            <a:graphicFrameLocks noGrp="1"/>
          </p:cNvGraphicFramePr>
          <p:nvPr>
            <p:ph type="tbl" sz="quarter" idx="13"/>
            <p:extLst>
              <p:ext uri="{D42A27DB-BD31-4B8C-83A1-F6EECF244321}">
                <p14:modId xmlns:p14="http://schemas.microsoft.com/office/powerpoint/2010/main" val="2824737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40742921"/>
                    </a:ext>
                  </a:extLst>
                </a:gridCol>
                <a:gridCol w="1234440">
                  <a:extLst>
                    <a:ext uri="{9D8B030D-6E8A-4147-A177-3AD203B41FA5}">
                      <a16:colId xmlns:a16="http://schemas.microsoft.com/office/drawing/2014/main" val="2593445646"/>
                    </a:ext>
                  </a:extLst>
                </a:gridCol>
                <a:gridCol w="1234440">
                  <a:extLst>
                    <a:ext uri="{9D8B030D-6E8A-4147-A177-3AD203B41FA5}">
                      <a16:colId xmlns:a16="http://schemas.microsoft.com/office/drawing/2014/main" val="760120017"/>
                    </a:ext>
                  </a:extLst>
                </a:gridCol>
                <a:gridCol w="1234440">
                  <a:extLst>
                    <a:ext uri="{9D8B030D-6E8A-4147-A177-3AD203B41FA5}">
                      <a16:colId xmlns:a16="http://schemas.microsoft.com/office/drawing/2014/main" val="837996454"/>
                    </a:ext>
                  </a:extLst>
                </a:gridCol>
                <a:gridCol w="822960">
                  <a:extLst>
                    <a:ext uri="{9D8B030D-6E8A-4147-A177-3AD203B41FA5}">
                      <a16:colId xmlns:a16="http://schemas.microsoft.com/office/drawing/2014/main" val="2188098177"/>
                    </a:ext>
                  </a:extLst>
                </a:gridCol>
                <a:gridCol w="411480">
                  <a:extLst>
                    <a:ext uri="{9D8B030D-6E8A-4147-A177-3AD203B41FA5}">
                      <a16:colId xmlns:a16="http://schemas.microsoft.com/office/drawing/2014/main" val="887504172"/>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2756681658"/>
                  </a:ext>
                </a:extLst>
              </a:tr>
              <a:tr h="370840">
                <a:tc>
                  <a:txBody>
                    <a:bodyPr/>
                    <a:lstStyle/>
                    <a:p>
                      <a:r>
                        <a:rPr lang="de-DE" sz="1000" b="1"/>
                        <a:t>Panorama - 2016-10-07 10:02:17</a:t>
                      </a:r>
                      <a:r>
                        <a:rPr lang="de-DE" sz="1000"/>
                        <a:t>
Gratulation, NDR Info ! Ein bisschen mehr dazu gibt's hier: http://www.ndr.de/fernsehen/sendungen/zapp/Island-Saga-Ein-Journalist-und-die-PanamaPapers,panamapapers154.html</a:t>
                      </a:r>
                      <a:endParaRPr lang="en-US" sz="1000"/>
                    </a:p>
                  </a:txBody>
                  <a:tcPr/>
                </a:tc>
                <a:tc>
                  <a:txBody>
                    <a:bodyPr/>
                    <a:lstStyle/>
                    <a:p>
                      <a:r>
                        <a:rPr lang="en-US" sz="1000"/>
                        <a:t>1.1%</a:t>
                      </a:r>
                    </a:p>
                  </a:txBody>
                  <a:tcPr/>
                </a:tc>
                <a:tc>
                  <a:txBody>
                    <a:bodyPr/>
                    <a:lstStyle/>
                    <a:p>
                      <a:r>
                        <a:rPr lang="en-US" sz="1000"/>
                        <a:t>119</a:t>
                      </a:r>
                    </a:p>
                  </a:txBody>
                  <a:tcPr/>
                </a:tc>
                <a:tc>
                  <a:txBody>
                    <a:bodyPr/>
                    <a:lstStyle/>
                    <a:p>
                      <a:r>
                        <a:rPr lang="en-US" sz="1000"/>
                        <a:t>11222</a:t>
                      </a:r>
                    </a:p>
                  </a:txBody>
                  <a:tcPr/>
                </a:tc>
                <a:tc>
                  <a:txBody>
                    <a:bodyPr/>
                    <a:lstStyle/>
                    <a:p>
                      <a:r>
                        <a:rPr lang="en-US" sz="1000"/>
                        <a:t>0</a:t>
                      </a:r>
                    </a:p>
                  </a:txBody>
                  <a:tcPr/>
                </a:tc>
                <a:tc>
                  <a:txBody>
                    <a:bodyPr/>
                    <a:lstStyle/>
                    <a:p>
                      <a:r>
                        <a:rPr lang="en-US" sz="1000"/>
                        <a:t>Link</a:t>
                      </a:r>
                    </a:p>
                  </a:txBody>
                  <a:tcPr/>
                </a:tc>
                <a:extLst>
                  <a:ext uri="{0D108BD9-81ED-4DB2-BD59-A6C34878D82A}">
                    <a16:rowId xmlns:a16="http://schemas.microsoft.com/office/drawing/2014/main" val="2011861079"/>
                  </a:ext>
                </a:extLst>
              </a:tr>
              <a:tr h="370840">
                <a:tc>
                  <a:txBody>
                    <a:bodyPr/>
                    <a:lstStyle/>
                    <a:p>
                      <a:r>
                        <a:rPr lang="de-DE" sz="1000" b="1"/>
                        <a:t>Panorama - 2016-12-30 09:40:13</a:t>
                      </a:r>
                      <a:r>
                        <a:rPr lang="de-DE" sz="1000"/>
                        <a:t>
Rückblick auf das Jahr 2016:</a:t>
                      </a:r>
                      <a:endParaRPr lang="en-US" sz="1000"/>
                    </a:p>
                  </a:txBody>
                  <a:tcPr/>
                </a:tc>
                <a:tc>
                  <a:txBody>
                    <a:bodyPr/>
                    <a:lstStyle/>
                    <a:p>
                      <a:r>
                        <a:rPr lang="en-US" sz="1000"/>
                        <a:t>1.2%</a:t>
                      </a:r>
                    </a:p>
                  </a:txBody>
                  <a:tcPr/>
                </a:tc>
                <a:tc>
                  <a:txBody>
                    <a:bodyPr/>
                    <a:lstStyle/>
                    <a:p>
                      <a:r>
                        <a:rPr lang="en-US" sz="1000"/>
                        <a:t>196</a:t>
                      </a:r>
                    </a:p>
                  </a:txBody>
                  <a:tcPr/>
                </a:tc>
                <a:tc>
                  <a:txBody>
                    <a:bodyPr/>
                    <a:lstStyle/>
                    <a:p>
                      <a:r>
                        <a:rPr lang="en-US" sz="1000"/>
                        <a:t>16183</a:t>
                      </a:r>
                    </a:p>
                  </a:txBody>
                  <a:tcPr/>
                </a:tc>
                <a:tc>
                  <a:txBody>
                    <a:bodyPr/>
                    <a:lstStyle/>
                    <a:p>
                      <a:r>
                        <a:rPr lang="en-US" sz="1000"/>
                        <a:t>17</a:t>
                      </a:r>
                    </a:p>
                  </a:txBody>
                  <a:tcPr/>
                </a:tc>
                <a:tc>
                  <a:txBody>
                    <a:bodyPr/>
                    <a:lstStyle/>
                    <a:p>
                      <a:r>
                        <a:rPr lang="en-US" sz="1000"/>
                        <a:t>Link</a:t>
                      </a:r>
                    </a:p>
                  </a:txBody>
                  <a:tcPr/>
                </a:tc>
                <a:extLst>
                  <a:ext uri="{0D108BD9-81ED-4DB2-BD59-A6C34878D82A}">
                    <a16:rowId xmlns:a16="http://schemas.microsoft.com/office/drawing/2014/main" val="1605337942"/>
                  </a:ext>
                </a:extLst>
              </a:tr>
              <a:tr h="370840">
                <a:tc>
                  <a:txBody>
                    <a:bodyPr/>
                    <a:lstStyle/>
                    <a:p>
                      <a:r>
                        <a:rPr lang="de-DE" sz="1000" b="1"/>
                        <a:t>Panorama - 2017-02-15 15:08:46</a:t>
                      </a:r>
                      <a:r>
                        <a:rPr lang="de-DE" sz="1000"/>
                        <a:t>
Der US-Verteidigungsminister Mattis hat die NATO als das "grundlegende Fundament" zwischen den USA und ihren Partnern bezeichnet. US-Präsident Trump hatte in den vergangenen Wochen immer wieder für Irritationen gesorgt, da er das Bündnis unter anderem als "obsolet" bezeichnete.</a:t>
                      </a:r>
                      <a:endParaRPr lang="en-US" sz="1000"/>
                    </a:p>
                  </a:txBody>
                  <a:tcPr/>
                </a:tc>
                <a:tc>
                  <a:txBody>
                    <a:bodyPr/>
                    <a:lstStyle/>
                    <a:p>
                      <a:r>
                        <a:rPr lang="en-US" sz="1000"/>
                        <a:t>1.2%</a:t>
                      </a:r>
                    </a:p>
                  </a:txBody>
                  <a:tcPr/>
                </a:tc>
                <a:tc>
                  <a:txBody>
                    <a:bodyPr/>
                    <a:lstStyle/>
                    <a:p>
                      <a:r>
                        <a:rPr lang="en-US" sz="1000"/>
                        <a:t>242</a:t>
                      </a:r>
                    </a:p>
                  </a:txBody>
                  <a:tcPr/>
                </a:tc>
                <a:tc>
                  <a:txBody>
                    <a:bodyPr/>
                    <a:lstStyle/>
                    <a:p>
                      <a:r>
                        <a:rPr lang="en-US" sz="1000"/>
                        <a:t>19484</a:t>
                      </a:r>
                    </a:p>
                  </a:txBody>
                  <a:tcPr/>
                </a:tc>
                <a:tc>
                  <a:txBody>
                    <a:bodyPr/>
                    <a:lstStyle/>
                    <a:p>
                      <a:r>
                        <a:rPr lang="en-US" sz="1000"/>
                        <a:t>21</a:t>
                      </a:r>
                    </a:p>
                  </a:txBody>
                  <a:tcPr/>
                </a:tc>
                <a:tc>
                  <a:txBody>
                    <a:bodyPr/>
                    <a:lstStyle/>
                    <a:p>
                      <a:r>
                        <a:rPr lang="en-US" sz="1000"/>
                        <a:t>Link</a:t>
                      </a:r>
                    </a:p>
                  </a:txBody>
                  <a:tcPr/>
                </a:tc>
                <a:extLst>
                  <a:ext uri="{0D108BD9-81ED-4DB2-BD59-A6C34878D82A}">
                    <a16:rowId xmlns:a16="http://schemas.microsoft.com/office/drawing/2014/main" val="796410930"/>
                  </a:ext>
                </a:extLst>
              </a:tr>
              <a:tr h="370840">
                <a:tc>
                  <a:txBody>
                    <a:bodyPr/>
                    <a:lstStyle/>
                    <a:p>
                      <a:r>
                        <a:rPr lang="de-DE" sz="1000" b="1"/>
                        <a:t>Panorama - 2016-11-19 15:25:05</a:t>
                      </a:r>
                      <a:r>
                        <a:rPr lang="de-DE" sz="1000"/>
                        <a:t>
"Es ist wirklich viel zu tun": Mit Appellen, einer Einladung auf die Fidschi-Inseln an Klimaskeptiker Trump und einem Fahrplan zur Umsetzung des Pariser Abkommens ist die Klimakonferenz in Marrakesch zu Ende gegangen. Doch für die arabische Welt hat der Klimawandel jetzt schon verheerende Folgen, wie Panorama Autor Stefan Buchen beschreibt: http://daserste.ndr.de/panorama/aktuell/Klimakonferenz-in-Marokko-eine-neue-Katastrophe,klimawandel232.html</a:t>
                      </a:r>
                      <a:endParaRPr lang="en-US" sz="1000"/>
                    </a:p>
                  </a:txBody>
                  <a:tcPr/>
                </a:tc>
                <a:tc>
                  <a:txBody>
                    <a:bodyPr/>
                    <a:lstStyle/>
                    <a:p>
                      <a:r>
                        <a:rPr lang="en-US" sz="1000"/>
                        <a:t>1.3%</a:t>
                      </a:r>
                    </a:p>
                  </a:txBody>
                  <a:tcPr/>
                </a:tc>
                <a:tc>
                  <a:txBody>
                    <a:bodyPr/>
                    <a:lstStyle/>
                    <a:p>
                      <a:r>
                        <a:rPr lang="en-US" sz="1000"/>
                        <a:t>292</a:t>
                      </a:r>
                    </a:p>
                  </a:txBody>
                  <a:tcPr/>
                </a:tc>
                <a:tc>
                  <a:txBody>
                    <a:bodyPr/>
                    <a:lstStyle/>
                    <a:p>
                      <a:r>
                        <a:rPr lang="en-US" sz="1000"/>
                        <a:t>23354</a:t>
                      </a:r>
                    </a:p>
                  </a:txBody>
                  <a:tcPr/>
                </a:tc>
                <a:tc>
                  <a:txBody>
                    <a:bodyPr/>
                    <a:lstStyle/>
                    <a:p>
                      <a:r>
                        <a:rPr lang="en-US" sz="1000"/>
                        <a:t>39</a:t>
                      </a:r>
                    </a:p>
                  </a:txBody>
                  <a:tcPr/>
                </a:tc>
                <a:tc>
                  <a:txBody>
                    <a:bodyPr/>
                    <a:lstStyle/>
                    <a:p>
                      <a:r>
                        <a:rPr lang="en-US" sz="1000"/>
                        <a:t>Link</a:t>
                      </a:r>
                    </a:p>
                  </a:txBody>
                  <a:tcPr/>
                </a:tc>
                <a:extLst>
                  <a:ext uri="{0D108BD9-81ED-4DB2-BD59-A6C34878D82A}">
                    <a16:rowId xmlns:a16="http://schemas.microsoft.com/office/drawing/2014/main" val="715379409"/>
                  </a:ext>
                </a:extLst>
              </a:tr>
              <a:tr h="370840">
                <a:tc>
                  <a:txBody>
                    <a:bodyPr/>
                    <a:lstStyle/>
                    <a:p>
                      <a:r>
                        <a:rPr lang="de-DE" sz="1000" b="1"/>
                        <a:t>Panorama - 2017-03-01 18:01:52</a:t>
                      </a:r>
                      <a:r>
                        <a:rPr lang="de-DE" sz="1000"/>
                        <a:t>
Die Bürgerschaft hat über Hamburgs Haltung zur Türkei debattiert. Gemeinsamkeiten über die Fraktionen hinweg gab es bei der Verurteilung der antidemokratischen Entwicklung in dem Land.</a:t>
                      </a:r>
                      <a:endParaRPr lang="en-US" sz="1000"/>
                    </a:p>
                  </a:txBody>
                  <a:tcPr/>
                </a:tc>
                <a:tc>
                  <a:txBody>
                    <a:bodyPr/>
                    <a:lstStyle/>
                    <a:p>
                      <a:r>
                        <a:rPr lang="en-US" sz="1000"/>
                        <a:t>1.3%</a:t>
                      </a:r>
                    </a:p>
                  </a:txBody>
                  <a:tcPr/>
                </a:tc>
                <a:tc>
                  <a:txBody>
                    <a:bodyPr/>
                    <a:lstStyle/>
                    <a:p>
                      <a:r>
                        <a:rPr lang="en-US" sz="1000"/>
                        <a:t>205</a:t>
                      </a:r>
                    </a:p>
                  </a:txBody>
                  <a:tcPr/>
                </a:tc>
                <a:tc>
                  <a:txBody>
                    <a:bodyPr/>
                    <a:lstStyle/>
                    <a:p>
                      <a:r>
                        <a:rPr lang="en-US" sz="1000"/>
                        <a:t>15453</a:t>
                      </a:r>
                    </a:p>
                  </a:txBody>
                  <a:tcPr/>
                </a:tc>
                <a:tc>
                  <a:txBody>
                    <a:bodyPr/>
                    <a:lstStyle/>
                    <a:p>
                      <a:r>
                        <a:rPr lang="en-US" sz="1000"/>
                        <a:t>19</a:t>
                      </a:r>
                    </a:p>
                  </a:txBody>
                  <a:tcPr/>
                </a:tc>
                <a:tc>
                  <a:txBody>
                    <a:bodyPr/>
                    <a:lstStyle/>
                    <a:p>
                      <a:r>
                        <a:rPr lang="en-US" sz="1000"/>
                        <a:t>Link</a:t>
                      </a:r>
                    </a:p>
                  </a:txBody>
                  <a:tcPr/>
                </a:tc>
                <a:extLst>
                  <a:ext uri="{0D108BD9-81ED-4DB2-BD59-A6C34878D82A}">
                    <a16:rowId xmlns:a16="http://schemas.microsoft.com/office/drawing/2014/main" val="2607820400"/>
                  </a:ext>
                </a:extLst>
              </a:tr>
            </a:tbl>
          </a:graphicData>
        </a:graphic>
      </p:graphicFrame>
      <p:sp>
        <p:nvSpPr>
          <p:cNvPr id="4" name="Text Placeholder 3">
            <a:extLst>
              <a:ext uri="{FF2B5EF4-FFF2-40B4-BE49-F238E27FC236}">
                <a16:creationId xmlns:a16="http://schemas.microsoft.com/office/drawing/2014/main" id="{C853A341-0902-41F6-B214-E8E5A868F7F2}"/>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666075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CFD98-DA06-44F9-B70D-CAF0A98B1860}"/>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4877576B-2AE9-46EE-ABCB-DF85144F6896}"/>
              </a:ext>
            </a:extLst>
          </p:cNvPr>
          <p:cNvGraphicFramePr>
            <a:graphicFrameLocks noGrp="1"/>
          </p:cNvGraphicFramePr>
          <p:nvPr>
            <p:ph type="tbl" sz="quarter" idx="13"/>
            <p:extLst>
              <p:ext uri="{D42A27DB-BD31-4B8C-83A1-F6EECF244321}">
                <p14:modId xmlns:p14="http://schemas.microsoft.com/office/powerpoint/2010/main" val="359808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9572850"/>
                    </a:ext>
                  </a:extLst>
                </a:gridCol>
                <a:gridCol w="822960">
                  <a:extLst>
                    <a:ext uri="{9D8B030D-6E8A-4147-A177-3AD203B41FA5}">
                      <a16:colId xmlns:a16="http://schemas.microsoft.com/office/drawing/2014/main" val="1616622313"/>
                    </a:ext>
                  </a:extLst>
                </a:gridCol>
                <a:gridCol w="822960">
                  <a:extLst>
                    <a:ext uri="{9D8B030D-6E8A-4147-A177-3AD203B41FA5}">
                      <a16:colId xmlns:a16="http://schemas.microsoft.com/office/drawing/2014/main" val="701117271"/>
                    </a:ext>
                  </a:extLst>
                </a:gridCol>
                <a:gridCol w="822960">
                  <a:extLst>
                    <a:ext uri="{9D8B030D-6E8A-4147-A177-3AD203B41FA5}">
                      <a16:colId xmlns:a16="http://schemas.microsoft.com/office/drawing/2014/main" val="3678923789"/>
                    </a:ext>
                  </a:extLst>
                </a:gridCol>
                <a:gridCol w="822960">
                  <a:extLst>
                    <a:ext uri="{9D8B030D-6E8A-4147-A177-3AD203B41FA5}">
                      <a16:colId xmlns:a16="http://schemas.microsoft.com/office/drawing/2014/main" val="1820972335"/>
                    </a:ext>
                  </a:extLst>
                </a:gridCol>
                <a:gridCol w="822960">
                  <a:extLst>
                    <a:ext uri="{9D8B030D-6E8A-4147-A177-3AD203B41FA5}">
                      <a16:colId xmlns:a16="http://schemas.microsoft.com/office/drawing/2014/main" val="3041442950"/>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1231302163"/>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260508</a:t>
                      </a:r>
                    </a:p>
                  </a:txBody>
                  <a:tcPr/>
                </a:tc>
                <a:tc>
                  <a:txBody>
                    <a:bodyPr/>
                    <a:lstStyle/>
                    <a:p>
                      <a:r>
                        <a:rPr lang="en-US" sz="1000"/>
                        <a:t>186152</a:t>
                      </a:r>
                    </a:p>
                  </a:txBody>
                  <a:tcPr/>
                </a:tc>
                <a:tc>
                  <a:txBody>
                    <a:bodyPr/>
                    <a:lstStyle/>
                    <a:p>
                      <a:r>
                        <a:rPr lang="en-US" sz="1000"/>
                        <a:t>3449</a:t>
                      </a:r>
                    </a:p>
                  </a:txBody>
                  <a:tcPr/>
                </a:tc>
                <a:tc>
                  <a:txBody>
                    <a:bodyPr/>
                    <a:lstStyle/>
                    <a:p>
                      <a:r>
                        <a:rPr lang="en-US" sz="1000"/>
                        <a:t>70907</a:t>
                      </a:r>
                    </a:p>
                  </a:txBody>
                  <a:tcPr/>
                </a:tc>
                <a:tc>
                  <a:txBody>
                    <a:bodyPr/>
                    <a:lstStyle/>
                    <a:p>
                      <a:r>
                        <a:rPr lang="en-US" sz="1000"/>
                        <a:t>Video</a:t>
                      </a:r>
                    </a:p>
                  </a:txBody>
                  <a:tcPr/>
                </a:tc>
                <a:extLst>
                  <a:ext uri="{0D108BD9-81ED-4DB2-BD59-A6C34878D82A}">
                    <a16:rowId xmlns:a16="http://schemas.microsoft.com/office/drawing/2014/main" val="394842497"/>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182714</a:t>
                      </a:r>
                    </a:p>
                  </a:txBody>
                  <a:tcPr/>
                </a:tc>
                <a:tc>
                  <a:txBody>
                    <a:bodyPr/>
                    <a:lstStyle/>
                    <a:p>
                      <a:r>
                        <a:rPr lang="en-US" sz="1000"/>
                        <a:t>138312</a:t>
                      </a:r>
                    </a:p>
                  </a:txBody>
                  <a:tcPr/>
                </a:tc>
                <a:tc>
                  <a:txBody>
                    <a:bodyPr/>
                    <a:lstStyle/>
                    <a:p>
                      <a:r>
                        <a:rPr lang="en-US" sz="1000"/>
                        <a:t>4461</a:t>
                      </a:r>
                    </a:p>
                  </a:txBody>
                  <a:tcPr/>
                </a:tc>
                <a:tc>
                  <a:txBody>
                    <a:bodyPr/>
                    <a:lstStyle/>
                    <a:p>
                      <a:r>
                        <a:rPr lang="en-US" sz="1000"/>
                        <a:t>39941</a:t>
                      </a:r>
                    </a:p>
                  </a:txBody>
                  <a:tcPr/>
                </a:tc>
                <a:tc>
                  <a:txBody>
                    <a:bodyPr/>
                    <a:lstStyle/>
                    <a:p>
                      <a:r>
                        <a:rPr lang="en-US" sz="1000"/>
                        <a:t>Video</a:t>
                      </a:r>
                    </a:p>
                  </a:txBody>
                  <a:tcPr/>
                </a:tc>
                <a:extLst>
                  <a:ext uri="{0D108BD9-81ED-4DB2-BD59-A6C34878D82A}">
                    <a16:rowId xmlns:a16="http://schemas.microsoft.com/office/drawing/2014/main" val="1636833533"/>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160143</a:t>
                      </a:r>
                    </a:p>
                  </a:txBody>
                  <a:tcPr/>
                </a:tc>
                <a:tc>
                  <a:txBody>
                    <a:bodyPr/>
                    <a:lstStyle/>
                    <a:p>
                      <a:r>
                        <a:rPr lang="en-US" sz="1000"/>
                        <a:t>121457</a:t>
                      </a:r>
                    </a:p>
                  </a:txBody>
                  <a:tcPr/>
                </a:tc>
                <a:tc>
                  <a:txBody>
                    <a:bodyPr/>
                    <a:lstStyle/>
                    <a:p>
                      <a:r>
                        <a:rPr lang="en-US" sz="1000"/>
                        <a:t>2889</a:t>
                      </a:r>
                    </a:p>
                  </a:txBody>
                  <a:tcPr/>
                </a:tc>
                <a:tc>
                  <a:txBody>
                    <a:bodyPr/>
                    <a:lstStyle/>
                    <a:p>
                      <a:r>
                        <a:rPr lang="en-US" sz="1000"/>
                        <a:t>35797</a:t>
                      </a:r>
                    </a:p>
                  </a:txBody>
                  <a:tcPr/>
                </a:tc>
                <a:tc>
                  <a:txBody>
                    <a:bodyPr/>
                    <a:lstStyle/>
                    <a:p>
                      <a:r>
                        <a:rPr lang="en-US" sz="1000"/>
                        <a:t>Video</a:t>
                      </a:r>
                    </a:p>
                  </a:txBody>
                  <a:tcPr/>
                </a:tc>
                <a:extLst>
                  <a:ext uri="{0D108BD9-81ED-4DB2-BD59-A6C34878D82A}">
                    <a16:rowId xmlns:a16="http://schemas.microsoft.com/office/drawing/2014/main" val="4083054813"/>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54855</a:t>
                      </a:r>
                    </a:p>
                  </a:txBody>
                  <a:tcPr/>
                </a:tc>
                <a:tc>
                  <a:txBody>
                    <a:bodyPr/>
                    <a:lstStyle/>
                    <a:p>
                      <a:r>
                        <a:rPr lang="en-US" sz="1000"/>
                        <a:t>36935</a:t>
                      </a:r>
                    </a:p>
                  </a:txBody>
                  <a:tcPr/>
                </a:tc>
                <a:tc>
                  <a:txBody>
                    <a:bodyPr/>
                    <a:lstStyle/>
                    <a:p>
                      <a:r>
                        <a:rPr lang="en-US" sz="1000"/>
                        <a:t>8218</a:t>
                      </a:r>
                    </a:p>
                  </a:txBody>
                  <a:tcPr/>
                </a:tc>
                <a:tc>
                  <a:txBody>
                    <a:bodyPr/>
                    <a:lstStyle/>
                    <a:p>
                      <a:r>
                        <a:rPr lang="en-US" sz="1000"/>
                        <a:t>9702</a:t>
                      </a:r>
                    </a:p>
                  </a:txBody>
                  <a:tcPr/>
                </a:tc>
                <a:tc>
                  <a:txBody>
                    <a:bodyPr/>
                    <a:lstStyle/>
                    <a:p>
                      <a:r>
                        <a:rPr lang="en-US" sz="1000"/>
                        <a:t>Video</a:t>
                      </a:r>
                    </a:p>
                  </a:txBody>
                  <a:tcPr/>
                </a:tc>
                <a:extLst>
                  <a:ext uri="{0D108BD9-81ED-4DB2-BD59-A6C34878D82A}">
                    <a16:rowId xmlns:a16="http://schemas.microsoft.com/office/drawing/2014/main" val="284595474"/>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40410</a:t>
                      </a:r>
                    </a:p>
                  </a:txBody>
                  <a:tcPr/>
                </a:tc>
                <a:tc>
                  <a:txBody>
                    <a:bodyPr/>
                    <a:lstStyle/>
                    <a:p>
                      <a:r>
                        <a:rPr lang="en-US" sz="1000"/>
                        <a:t>28862</a:t>
                      </a:r>
                    </a:p>
                  </a:txBody>
                  <a:tcPr/>
                </a:tc>
                <a:tc>
                  <a:txBody>
                    <a:bodyPr/>
                    <a:lstStyle/>
                    <a:p>
                      <a:r>
                        <a:rPr lang="en-US" sz="1000"/>
                        <a:t>4098</a:t>
                      </a:r>
                    </a:p>
                  </a:txBody>
                  <a:tcPr/>
                </a:tc>
                <a:tc>
                  <a:txBody>
                    <a:bodyPr/>
                    <a:lstStyle/>
                    <a:p>
                      <a:r>
                        <a:rPr lang="en-US" sz="1000"/>
                        <a:t>7450</a:t>
                      </a:r>
                    </a:p>
                  </a:txBody>
                  <a:tcPr/>
                </a:tc>
                <a:tc>
                  <a:txBody>
                    <a:bodyPr/>
                    <a:lstStyle/>
                    <a:p>
                      <a:r>
                        <a:rPr lang="en-US" sz="1000"/>
                        <a:t>Video</a:t>
                      </a:r>
                    </a:p>
                  </a:txBody>
                  <a:tcPr/>
                </a:tc>
                <a:extLst>
                  <a:ext uri="{0D108BD9-81ED-4DB2-BD59-A6C34878D82A}">
                    <a16:rowId xmlns:a16="http://schemas.microsoft.com/office/drawing/2014/main" val="3773942993"/>
                  </a:ext>
                </a:extLst>
              </a:tr>
            </a:tbl>
          </a:graphicData>
        </a:graphic>
      </p:graphicFrame>
      <p:sp>
        <p:nvSpPr>
          <p:cNvPr id="4" name="Text Placeholder 3">
            <a:extLst>
              <a:ext uri="{FF2B5EF4-FFF2-40B4-BE49-F238E27FC236}">
                <a16:creationId xmlns:a16="http://schemas.microsoft.com/office/drawing/2014/main" id="{12A1912D-916C-4DE0-9871-DDFD4652673A}"/>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827035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30BA4-3FD5-4165-83F3-BB0ED5FB1F65}"/>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E8BC7308-23C6-4FE7-9C77-03FD35DC62AC}"/>
              </a:ext>
            </a:extLst>
          </p:cNvPr>
          <p:cNvGraphicFramePr>
            <a:graphicFrameLocks noGrp="1"/>
          </p:cNvGraphicFramePr>
          <p:nvPr>
            <p:ph type="tbl" sz="quarter" idx="13"/>
            <p:extLst>
              <p:ext uri="{D42A27DB-BD31-4B8C-83A1-F6EECF244321}">
                <p14:modId xmlns:p14="http://schemas.microsoft.com/office/powerpoint/2010/main" val="2444715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239428604"/>
                    </a:ext>
                  </a:extLst>
                </a:gridCol>
                <a:gridCol w="493776">
                  <a:extLst>
                    <a:ext uri="{9D8B030D-6E8A-4147-A177-3AD203B41FA5}">
                      <a16:colId xmlns:a16="http://schemas.microsoft.com/office/drawing/2014/main" val="3566860231"/>
                    </a:ext>
                  </a:extLst>
                </a:gridCol>
                <a:gridCol w="411480">
                  <a:extLst>
                    <a:ext uri="{9D8B030D-6E8A-4147-A177-3AD203B41FA5}">
                      <a16:colId xmlns:a16="http://schemas.microsoft.com/office/drawing/2014/main" val="2438021796"/>
                    </a:ext>
                  </a:extLst>
                </a:gridCol>
                <a:gridCol w="411480">
                  <a:extLst>
                    <a:ext uri="{9D8B030D-6E8A-4147-A177-3AD203B41FA5}">
                      <a16:colId xmlns:a16="http://schemas.microsoft.com/office/drawing/2014/main" val="3835307290"/>
                    </a:ext>
                  </a:extLst>
                </a:gridCol>
                <a:gridCol w="246888">
                  <a:extLst>
                    <a:ext uri="{9D8B030D-6E8A-4147-A177-3AD203B41FA5}">
                      <a16:colId xmlns:a16="http://schemas.microsoft.com/office/drawing/2014/main" val="4023900531"/>
                    </a:ext>
                  </a:extLst>
                </a:gridCol>
                <a:gridCol w="658368">
                  <a:extLst>
                    <a:ext uri="{9D8B030D-6E8A-4147-A177-3AD203B41FA5}">
                      <a16:colId xmlns:a16="http://schemas.microsoft.com/office/drawing/2014/main" val="374848501"/>
                    </a:ext>
                  </a:extLst>
                </a:gridCol>
                <a:gridCol w="576072">
                  <a:extLst>
                    <a:ext uri="{9D8B030D-6E8A-4147-A177-3AD203B41FA5}">
                      <a16:colId xmlns:a16="http://schemas.microsoft.com/office/drawing/2014/main" val="993155252"/>
                    </a:ext>
                  </a:extLst>
                </a:gridCol>
                <a:gridCol w="576072">
                  <a:extLst>
                    <a:ext uri="{9D8B030D-6E8A-4147-A177-3AD203B41FA5}">
                      <a16:colId xmlns:a16="http://schemas.microsoft.com/office/drawing/2014/main" val="4101846772"/>
                    </a:ext>
                  </a:extLst>
                </a:gridCol>
                <a:gridCol w="411480">
                  <a:extLst>
                    <a:ext uri="{9D8B030D-6E8A-4147-A177-3AD203B41FA5}">
                      <a16:colId xmlns:a16="http://schemas.microsoft.com/office/drawing/2014/main" val="2194105311"/>
                    </a:ext>
                  </a:extLst>
                </a:gridCol>
                <a:gridCol w="658368">
                  <a:extLst>
                    <a:ext uri="{9D8B030D-6E8A-4147-A177-3AD203B41FA5}">
                      <a16:colId xmlns:a16="http://schemas.microsoft.com/office/drawing/2014/main" val="2549115235"/>
                    </a:ext>
                  </a:extLst>
                </a:gridCol>
                <a:gridCol w="329184">
                  <a:extLst>
                    <a:ext uri="{9D8B030D-6E8A-4147-A177-3AD203B41FA5}">
                      <a16:colId xmlns:a16="http://schemas.microsoft.com/office/drawing/2014/main" val="606830117"/>
                    </a:ext>
                  </a:extLst>
                </a:gridCol>
                <a:gridCol w="493776">
                  <a:extLst>
                    <a:ext uri="{9D8B030D-6E8A-4147-A177-3AD203B41FA5}">
                      <a16:colId xmlns:a16="http://schemas.microsoft.com/office/drawing/2014/main" val="483847686"/>
                    </a:ext>
                  </a:extLst>
                </a:gridCol>
                <a:gridCol w="329184">
                  <a:extLst>
                    <a:ext uri="{9D8B030D-6E8A-4147-A177-3AD203B41FA5}">
                      <a16:colId xmlns:a16="http://schemas.microsoft.com/office/drawing/2014/main" val="2534276551"/>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32141847"/>
                  </a:ext>
                </a:extLst>
              </a:tr>
              <a:tr h="370840">
                <a:tc>
                  <a:txBody>
                    <a:bodyPr/>
                    <a:lstStyle/>
                    <a:p>
                      <a:r>
                        <a:rPr lang="en-US" sz="1000"/>
                        <a:t>14.10.2016 08:55:24</a:t>
                      </a:r>
                    </a:p>
                  </a:txBody>
                  <a:tcPr/>
                </a:tc>
                <a:tc>
                  <a:txBody>
                    <a:bodyPr/>
                    <a:lstStyle/>
                    <a:p>
                      <a:r>
                        <a:rPr lang="en-US" sz="1000"/>
                        <a:t>2130184</a:t>
                      </a:r>
                    </a:p>
                  </a:txBody>
                  <a:tcPr/>
                </a:tc>
                <a:tc>
                  <a:txBody>
                    <a:bodyPr/>
                    <a:lstStyle/>
                    <a:p>
                      <a:r>
                        <a:rPr lang="en-US" sz="1000"/>
                        <a:t>8</a:t>
                      </a:r>
                    </a:p>
                  </a:txBody>
                  <a:tcPr/>
                </a:tc>
                <a:tc>
                  <a:txBody>
                    <a:bodyPr/>
                    <a:lstStyle/>
                    <a:p>
                      <a:r>
                        <a:rPr lang="en-US" sz="1000"/>
                        <a:t>5507075</a:t>
                      </a:r>
                    </a:p>
                  </a:txBody>
                  <a:tcPr/>
                </a:tc>
                <a:tc>
                  <a:txBody>
                    <a:bodyPr/>
                    <a:lstStyle/>
                    <a:p>
                      <a:r>
                        <a:rPr lang="en-US" sz="1000"/>
                        <a:t>04:04</a:t>
                      </a:r>
                    </a:p>
                  </a:txBody>
                  <a:tcPr/>
                </a:tc>
                <a:tc>
                  <a:txBody>
                    <a:bodyPr/>
                    <a:lstStyle/>
                    <a:p>
                      <a:r>
                        <a:rPr lang="en-US" sz="1000"/>
                        <a:t>7%</a:t>
                      </a:r>
                    </a:p>
                  </a:txBody>
                  <a:tcPr/>
                </a:tc>
                <a:tc>
                  <a:txBody>
                    <a:bodyPr/>
                    <a:lstStyle/>
                    <a:p>
                      <a:r>
                        <a:rPr lang="en-US" sz="1000"/>
                        <a:t>0</a:t>
                      </a:r>
                    </a:p>
                  </a:txBody>
                  <a:tcPr/>
                </a:tc>
                <a:tc>
                  <a:txBody>
                    <a:bodyPr/>
                    <a:lstStyle/>
                    <a:p>
                      <a:r>
                        <a:rPr lang="en-US" sz="1000"/>
                        <a:t>474628</a:t>
                      </a:r>
                    </a:p>
                  </a:txBody>
                  <a:tcPr/>
                </a:tc>
                <a:tc>
                  <a:txBody>
                    <a:bodyPr/>
                    <a:lstStyle/>
                    <a:p>
                      <a:r>
                        <a:rPr lang="en-US" sz="1000"/>
                        <a:t>5032452</a:t>
                      </a:r>
                    </a:p>
                  </a:txBody>
                  <a:tcPr/>
                </a:tc>
                <a:tc>
                  <a:txBody>
                    <a:bodyPr/>
                    <a:lstStyle/>
                    <a:p>
                      <a:r>
                        <a:rPr lang="en-US" sz="1000"/>
                        <a:t>10074042</a:t>
                      </a:r>
                    </a:p>
                  </a:txBody>
                  <a:tcPr/>
                </a:tc>
                <a:tc>
                  <a:txBody>
                    <a:bodyPr/>
                    <a:lstStyle/>
                    <a:p>
                      <a:r>
                        <a:rPr lang="en-US" sz="1000"/>
                        <a:t>168038</a:t>
                      </a:r>
                    </a:p>
                  </a:txBody>
                  <a:tcPr/>
                </a:tc>
                <a:tc>
                  <a:txBody>
                    <a:bodyPr/>
                    <a:lstStyle/>
                    <a:p>
                      <a:r>
                        <a:rPr lang="en-US" sz="1000"/>
                        <a:t>34473</a:t>
                      </a:r>
                    </a:p>
                  </a:txBody>
                  <a:tcPr/>
                </a:tc>
                <a:tc>
                  <a:txBody>
                    <a:bodyPr/>
                    <a:lstStyle/>
                    <a:p>
                      <a:r>
                        <a:rPr lang="en-US" sz="1000"/>
                        <a:t>76182</a:t>
                      </a:r>
                    </a:p>
                  </a:txBody>
                  <a:tcPr/>
                </a:tc>
                <a:extLst>
                  <a:ext uri="{0D108BD9-81ED-4DB2-BD59-A6C34878D82A}">
                    <a16:rowId xmlns:a16="http://schemas.microsoft.com/office/drawing/2014/main" val="3222963372"/>
                  </a:ext>
                </a:extLst>
              </a:tr>
              <a:tr h="370840">
                <a:tc>
                  <a:txBody>
                    <a:bodyPr/>
                    <a:lstStyle/>
                    <a:p>
                      <a:r>
                        <a:rPr lang="en-US" sz="1000"/>
                        <a:t>09.05.2017 17:04:50</a:t>
                      </a:r>
                    </a:p>
                  </a:txBody>
                  <a:tcPr/>
                </a:tc>
                <a:tc>
                  <a:txBody>
                    <a:bodyPr/>
                    <a:lstStyle/>
                    <a:p>
                      <a:r>
                        <a:rPr lang="en-US" sz="1000"/>
                        <a:t>1672199</a:t>
                      </a:r>
                    </a:p>
                  </a:txBody>
                  <a:tcPr/>
                </a:tc>
                <a:tc>
                  <a:txBody>
                    <a:bodyPr/>
                    <a:lstStyle/>
                    <a:p>
                      <a:r>
                        <a:rPr lang="en-US" sz="1000"/>
                        <a:t>0</a:t>
                      </a:r>
                    </a:p>
                  </a:txBody>
                  <a:tcPr/>
                </a:tc>
                <a:tc>
                  <a:txBody>
                    <a:bodyPr/>
                    <a:lstStyle/>
                    <a:p>
                      <a:r>
                        <a:rPr lang="en-US" sz="1000"/>
                        <a:t>3289801</a:t>
                      </a:r>
                    </a:p>
                  </a:txBody>
                  <a:tcPr/>
                </a:tc>
                <a:tc>
                  <a:txBody>
                    <a:bodyPr/>
                    <a:lstStyle/>
                    <a:p>
                      <a:r>
                        <a:rPr lang="en-US" sz="1000"/>
                        <a:t>03:58</a:t>
                      </a:r>
                    </a:p>
                  </a:txBody>
                  <a:tcPr/>
                </a:tc>
                <a:tc>
                  <a:txBody>
                    <a:bodyPr/>
                    <a:lstStyle/>
                    <a:p>
                      <a:r>
                        <a:rPr lang="en-US" sz="1000"/>
                        <a:t>10%</a:t>
                      </a:r>
                    </a:p>
                  </a:txBody>
                  <a:tcPr/>
                </a:tc>
                <a:tc>
                  <a:txBody>
                    <a:bodyPr/>
                    <a:lstStyle/>
                    <a:p>
                      <a:r>
                        <a:rPr lang="en-US" sz="1000"/>
                        <a:t>0</a:t>
                      </a:r>
                    </a:p>
                  </a:txBody>
                  <a:tcPr/>
                </a:tc>
                <a:tc>
                  <a:txBody>
                    <a:bodyPr/>
                    <a:lstStyle/>
                    <a:p>
                      <a:r>
                        <a:rPr lang="en-US" sz="1000"/>
                        <a:t>511553</a:t>
                      </a:r>
                    </a:p>
                  </a:txBody>
                  <a:tcPr/>
                </a:tc>
                <a:tc>
                  <a:txBody>
                    <a:bodyPr/>
                    <a:lstStyle/>
                    <a:p>
                      <a:r>
                        <a:rPr lang="en-US" sz="1000"/>
                        <a:t>2778271</a:t>
                      </a:r>
                    </a:p>
                  </a:txBody>
                  <a:tcPr/>
                </a:tc>
                <a:tc>
                  <a:txBody>
                    <a:bodyPr/>
                    <a:lstStyle/>
                    <a:p>
                      <a:r>
                        <a:rPr lang="en-US" sz="1000"/>
                        <a:t>6883104</a:t>
                      </a:r>
                    </a:p>
                  </a:txBody>
                  <a:tcPr/>
                </a:tc>
                <a:tc>
                  <a:txBody>
                    <a:bodyPr/>
                    <a:lstStyle/>
                    <a:p>
                      <a:r>
                        <a:rPr lang="en-US" sz="1000"/>
                        <a:t>114300</a:t>
                      </a:r>
                    </a:p>
                  </a:txBody>
                  <a:tcPr/>
                </a:tc>
                <a:tc>
                  <a:txBody>
                    <a:bodyPr/>
                    <a:lstStyle/>
                    <a:p>
                      <a:r>
                        <a:rPr lang="en-US" sz="1000"/>
                        <a:t>13782</a:t>
                      </a:r>
                    </a:p>
                  </a:txBody>
                  <a:tcPr/>
                </a:tc>
                <a:tc>
                  <a:txBody>
                    <a:bodyPr/>
                    <a:lstStyle/>
                    <a:p>
                      <a:r>
                        <a:rPr lang="en-US" sz="1000"/>
                        <a:t>36815</a:t>
                      </a:r>
                    </a:p>
                  </a:txBody>
                  <a:tcPr/>
                </a:tc>
                <a:extLst>
                  <a:ext uri="{0D108BD9-81ED-4DB2-BD59-A6C34878D82A}">
                    <a16:rowId xmlns:a16="http://schemas.microsoft.com/office/drawing/2014/main" val="3291743905"/>
                  </a:ext>
                </a:extLst>
              </a:tr>
              <a:tr h="370840">
                <a:tc>
                  <a:txBody>
                    <a:bodyPr/>
                    <a:lstStyle/>
                    <a:p>
                      <a:r>
                        <a:rPr lang="en-US" sz="1000"/>
                        <a:t>01.09.2016 20:16:38</a:t>
                      </a:r>
                    </a:p>
                  </a:txBody>
                  <a:tcPr/>
                </a:tc>
                <a:tc>
                  <a:txBody>
                    <a:bodyPr/>
                    <a:lstStyle/>
                    <a:p>
                      <a:r>
                        <a:rPr lang="en-US" sz="1000"/>
                        <a:t>1308862</a:t>
                      </a:r>
                    </a:p>
                  </a:txBody>
                  <a:tcPr/>
                </a:tc>
                <a:tc>
                  <a:txBody>
                    <a:bodyPr/>
                    <a:lstStyle/>
                    <a:p>
                      <a:r>
                        <a:rPr lang="en-US" sz="1000"/>
                        <a:t>1</a:t>
                      </a:r>
                    </a:p>
                  </a:txBody>
                  <a:tcPr/>
                </a:tc>
                <a:tc>
                  <a:txBody>
                    <a:bodyPr/>
                    <a:lstStyle/>
                    <a:p>
                      <a:r>
                        <a:rPr lang="en-US" sz="1000"/>
                        <a:t>3238610</a:t>
                      </a:r>
                    </a:p>
                  </a:txBody>
                  <a:tcPr/>
                </a:tc>
                <a:tc>
                  <a:txBody>
                    <a:bodyPr/>
                    <a:lstStyle/>
                    <a:p>
                      <a:r>
                        <a:rPr lang="en-US" sz="1000"/>
                        <a:t>02:39</a:t>
                      </a:r>
                    </a:p>
                  </a:txBody>
                  <a:tcPr/>
                </a:tc>
                <a:tc>
                  <a:txBody>
                    <a:bodyPr/>
                    <a:lstStyle/>
                    <a:p>
                      <a:r>
                        <a:rPr lang="en-US" sz="1000"/>
                        <a:t>9%</a:t>
                      </a:r>
                    </a:p>
                  </a:txBody>
                  <a:tcPr/>
                </a:tc>
                <a:tc>
                  <a:txBody>
                    <a:bodyPr/>
                    <a:lstStyle/>
                    <a:p>
                      <a:r>
                        <a:rPr lang="en-US" sz="1000"/>
                        <a:t>0</a:t>
                      </a:r>
                    </a:p>
                  </a:txBody>
                  <a:tcPr/>
                </a:tc>
                <a:tc>
                  <a:txBody>
                    <a:bodyPr/>
                    <a:lstStyle/>
                    <a:p>
                      <a:r>
                        <a:rPr lang="en-US" sz="1000"/>
                        <a:t>487276</a:t>
                      </a:r>
                    </a:p>
                  </a:txBody>
                  <a:tcPr/>
                </a:tc>
                <a:tc>
                  <a:txBody>
                    <a:bodyPr/>
                    <a:lstStyle/>
                    <a:p>
                      <a:r>
                        <a:rPr lang="en-US" sz="1000"/>
                        <a:t>2751334</a:t>
                      </a:r>
                    </a:p>
                  </a:txBody>
                  <a:tcPr/>
                </a:tc>
                <a:tc>
                  <a:txBody>
                    <a:bodyPr/>
                    <a:lstStyle/>
                    <a:p>
                      <a:r>
                        <a:rPr lang="en-US" sz="1000"/>
                        <a:t>8814150</a:t>
                      </a:r>
                    </a:p>
                  </a:txBody>
                  <a:tcPr/>
                </a:tc>
                <a:tc>
                  <a:txBody>
                    <a:bodyPr/>
                    <a:lstStyle/>
                    <a:p>
                      <a:r>
                        <a:rPr lang="en-US" sz="1000"/>
                        <a:t>129416</a:t>
                      </a:r>
                    </a:p>
                  </a:txBody>
                  <a:tcPr/>
                </a:tc>
                <a:tc>
                  <a:txBody>
                    <a:bodyPr/>
                    <a:lstStyle/>
                    <a:p>
                      <a:r>
                        <a:rPr lang="en-US" sz="1000"/>
                        <a:t>23352</a:t>
                      </a:r>
                    </a:p>
                  </a:txBody>
                  <a:tcPr/>
                </a:tc>
                <a:tc>
                  <a:txBody>
                    <a:bodyPr/>
                    <a:lstStyle/>
                    <a:p>
                      <a:r>
                        <a:rPr lang="en-US" sz="1000"/>
                        <a:t>42279</a:t>
                      </a:r>
                    </a:p>
                  </a:txBody>
                  <a:tcPr/>
                </a:tc>
                <a:extLst>
                  <a:ext uri="{0D108BD9-81ED-4DB2-BD59-A6C34878D82A}">
                    <a16:rowId xmlns:a16="http://schemas.microsoft.com/office/drawing/2014/main" val="1773925337"/>
                  </a:ext>
                </a:extLst>
              </a:tr>
              <a:tr h="370840">
                <a:tc>
                  <a:txBody>
                    <a:bodyPr/>
                    <a:lstStyle/>
                    <a:p>
                      <a:r>
                        <a:rPr lang="en-US" sz="1000"/>
                        <a:t>01.09.2016 08:30:00</a:t>
                      </a:r>
                    </a:p>
                  </a:txBody>
                  <a:tcPr/>
                </a:tc>
                <a:tc>
                  <a:txBody>
                    <a:bodyPr/>
                    <a:lstStyle/>
                    <a:p>
                      <a:r>
                        <a:rPr lang="en-US" sz="1000"/>
                        <a:t>987510</a:t>
                      </a:r>
                    </a:p>
                  </a:txBody>
                  <a:tcPr/>
                </a:tc>
                <a:tc>
                  <a:txBody>
                    <a:bodyPr/>
                    <a:lstStyle/>
                    <a:p>
                      <a:r>
                        <a:rPr lang="en-US" sz="1000"/>
                        <a:t>1</a:t>
                      </a:r>
                    </a:p>
                  </a:txBody>
                  <a:tcPr/>
                </a:tc>
                <a:tc>
                  <a:txBody>
                    <a:bodyPr/>
                    <a:lstStyle/>
                    <a:p>
                      <a:r>
                        <a:rPr lang="en-US" sz="1000"/>
                        <a:t>1663662</a:t>
                      </a:r>
                    </a:p>
                  </a:txBody>
                  <a:tcPr/>
                </a:tc>
                <a:tc>
                  <a:txBody>
                    <a:bodyPr/>
                    <a:lstStyle/>
                    <a:p>
                      <a:r>
                        <a:rPr lang="en-US" sz="1000"/>
                        <a:t>00:51</a:t>
                      </a:r>
                    </a:p>
                  </a:txBody>
                  <a:tcPr/>
                </a:tc>
                <a:tc>
                  <a:txBody>
                    <a:bodyPr/>
                    <a:lstStyle/>
                    <a:p>
                      <a:r>
                        <a:rPr lang="en-US" sz="1000"/>
                        <a:t>23%</a:t>
                      </a:r>
                    </a:p>
                  </a:txBody>
                  <a:tcPr/>
                </a:tc>
                <a:tc>
                  <a:txBody>
                    <a:bodyPr/>
                    <a:lstStyle/>
                    <a:p>
                      <a:r>
                        <a:rPr lang="en-US" sz="1000"/>
                        <a:t>0</a:t>
                      </a:r>
                    </a:p>
                  </a:txBody>
                  <a:tcPr/>
                </a:tc>
                <a:tc>
                  <a:txBody>
                    <a:bodyPr/>
                    <a:lstStyle/>
                    <a:p>
                      <a:r>
                        <a:rPr lang="en-US" sz="1000"/>
                        <a:t>511214</a:t>
                      </a:r>
                    </a:p>
                  </a:txBody>
                  <a:tcPr/>
                </a:tc>
                <a:tc>
                  <a:txBody>
                    <a:bodyPr/>
                    <a:lstStyle/>
                    <a:p>
                      <a:r>
                        <a:rPr lang="en-US" sz="1000"/>
                        <a:t>1152449</a:t>
                      </a:r>
                    </a:p>
                  </a:txBody>
                  <a:tcPr/>
                </a:tc>
                <a:tc>
                  <a:txBody>
                    <a:bodyPr/>
                    <a:lstStyle/>
                    <a:p>
                      <a:r>
                        <a:rPr lang="en-US" sz="1000"/>
                        <a:t>5878001</a:t>
                      </a:r>
                    </a:p>
                  </a:txBody>
                  <a:tcPr/>
                </a:tc>
                <a:tc>
                  <a:txBody>
                    <a:bodyPr/>
                    <a:lstStyle/>
                    <a:p>
                      <a:r>
                        <a:rPr lang="en-US" sz="1000"/>
                        <a:t>16285</a:t>
                      </a:r>
                    </a:p>
                  </a:txBody>
                  <a:tcPr/>
                </a:tc>
                <a:tc>
                  <a:txBody>
                    <a:bodyPr/>
                    <a:lstStyle/>
                    <a:p>
                      <a:r>
                        <a:rPr lang="en-US" sz="1000"/>
                        <a:t>27707</a:t>
                      </a:r>
                    </a:p>
                  </a:txBody>
                  <a:tcPr/>
                </a:tc>
                <a:tc>
                  <a:txBody>
                    <a:bodyPr/>
                    <a:lstStyle/>
                    <a:p>
                      <a:r>
                        <a:rPr lang="en-US" sz="1000"/>
                        <a:t>10914</a:t>
                      </a:r>
                    </a:p>
                  </a:txBody>
                  <a:tcPr/>
                </a:tc>
                <a:extLst>
                  <a:ext uri="{0D108BD9-81ED-4DB2-BD59-A6C34878D82A}">
                    <a16:rowId xmlns:a16="http://schemas.microsoft.com/office/drawing/2014/main" val="2150591272"/>
                  </a:ext>
                </a:extLst>
              </a:tr>
              <a:tr h="370840">
                <a:tc>
                  <a:txBody>
                    <a:bodyPr/>
                    <a:lstStyle/>
                    <a:p>
                      <a:r>
                        <a:rPr lang="en-US" sz="1000"/>
                        <a:t>22.09.2016 09:58:45</a:t>
                      </a:r>
                    </a:p>
                  </a:txBody>
                  <a:tcPr/>
                </a:tc>
                <a:tc>
                  <a:txBody>
                    <a:bodyPr/>
                    <a:lstStyle/>
                    <a:p>
                      <a:r>
                        <a:rPr lang="en-US" sz="1000"/>
                        <a:t>734973</a:t>
                      </a:r>
                    </a:p>
                  </a:txBody>
                  <a:tcPr/>
                </a:tc>
                <a:tc>
                  <a:txBody>
                    <a:bodyPr/>
                    <a:lstStyle/>
                    <a:p>
                      <a:r>
                        <a:rPr lang="en-US" sz="1000"/>
                        <a:t>1</a:t>
                      </a:r>
                    </a:p>
                  </a:txBody>
                  <a:tcPr/>
                </a:tc>
                <a:tc>
                  <a:txBody>
                    <a:bodyPr/>
                    <a:lstStyle/>
                    <a:p>
                      <a:r>
                        <a:rPr lang="en-US" sz="1000"/>
                        <a:t>911891</a:t>
                      </a:r>
                    </a:p>
                  </a:txBody>
                  <a:tcPr/>
                </a:tc>
                <a:tc>
                  <a:txBody>
                    <a:bodyPr/>
                    <a:lstStyle/>
                    <a:p>
                      <a:r>
                        <a:rPr lang="en-US" sz="1000"/>
                        <a:t>00:30</a:t>
                      </a:r>
                    </a:p>
                  </a:txBody>
                  <a:tcPr/>
                </a:tc>
                <a:tc>
                  <a:txBody>
                    <a:bodyPr/>
                    <a:lstStyle/>
                    <a:p>
                      <a:r>
                        <a:rPr lang="en-US" sz="1000"/>
                        <a:t>53%</a:t>
                      </a:r>
                    </a:p>
                  </a:txBody>
                  <a:tcPr/>
                </a:tc>
                <a:tc>
                  <a:txBody>
                    <a:bodyPr/>
                    <a:lstStyle/>
                    <a:p>
                      <a:r>
                        <a:rPr lang="en-US" sz="1000"/>
                        <a:t>0</a:t>
                      </a:r>
                    </a:p>
                  </a:txBody>
                  <a:tcPr/>
                </a:tc>
                <a:tc>
                  <a:txBody>
                    <a:bodyPr/>
                    <a:lstStyle/>
                    <a:p>
                      <a:r>
                        <a:rPr lang="en-US" sz="1000"/>
                        <a:t>690655</a:t>
                      </a:r>
                    </a:p>
                  </a:txBody>
                  <a:tcPr/>
                </a:tc>
                <a:tc>
                  <a:txBody>
                    <a:bodyPr/>
                    <a:lstStyle/>
                    <a:p>
                      <a:r>
                        <a:rPr lang="en-US" sz="1000"/>
                        <a:t>221236</a:t>
                      </a:r>
                    </a:p>
                  </a:txBody>
                  <a:tcPr/>
                </a:tc>
                <a:tc>
                  <a:txBody>
                    <a:bodyPr/>
                    <a:lstStyle/>
                    <a:p>
                      <a:r>
                        <a:rPr lang="en-US" sz="1000"/>
                        <a:t>3472915</a:t>
                      </a:r>
                    </a:p>
                  </a:txBody>
                  <a:tcPr/>
                </a:tc>
                <a:tc>
                  <a:txBody>
                    <a:bodyPr/>
                    <a:lstStyle/>
                    <a:p>
                      <a:r>
                        <a:rPr lang="en-US" sz="1000"/>
                        <a:t>2714</a:t>
                      </a:r>
                    </a:p>
                  </a:txBody>
                  <a:tcPr/>
                </a:tc>
                <a:tc>
                  <a:txBody>
                    <a:bodyPr/>
                    <a:lstStyle/>
                    <a:p>
                      <a:r>
                        <a:rPr lang="en-US" sz="1000"/>
                        <a:t>2198</a:t>
                      </a:r>
                    </a:p>
                  </a:txBody>
                  <a:tcPr/>
                </a:tc>
                <a:tc>
                  <a:txBody>
                    <a:bodyPr/>
                    <a:lstStyle/>
                    <a:p>
                      <a:r>
                        <a:rPr lang="en-US" sz="1000"/>
                        <a:t>2241</a:t>
                      </a:r>
                    </a:p>
                  </a:txBody>
                  <a:tcPr/>
                </a:tc>
                <a:extLst>
                  <a:ext uri="{0D108BD9-81ED-4DB2-BD59-A6C34878D82A}">
                    <a16:rowId xmlns:a16="http://schemas.microsoft.com/office/drawing/2014/main" val="2752057686"/>
                  </a:ext>
                </a:extLst>
              </a:tr>
            </a:tbl>
          </a:graphicData>
        </a:graphic>
      </p:graphicFrame>
      <p:sp>
        <p:nvSpPr>
          <p:cNvPr id="4" name="Text Placeholder 3">
            <a:extLst>
              <a:ext uri="{FF2B5EF4-FFF2-40B4-BE49-F238E27FC236}">
                <a16:creationId xmlns:a16="http://schemas.microsoft.com/office/drawing/2014/main" id="{69A7C940-D3CC-45CE-897D-D2085ADAC814}"/>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9373838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1125</Words>
  <Application>Microsoft Office PowerPoint</Application>
  <PresentationFormat>On-screen Show (4:3)</PresentationFormat>
  <Paragraphs>575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vt:lpstr>
      <vt:lpstr>Eigene Posts - Links - Export</vt:lpstr>
      <vt:lpstr>Facebook - Videostarts - Export</vt:lpstr>
      <vt:lpstr>Eigene Posts - Videostartrate - Export - 1 of 2</vt:lpstr>
      <vt:lpstr>Eigene Posts - Videostartrate - Export - 2 of 2</vt:lpstr>
      <vt:lpstr>Eigene Posts - Videostartrate - Flop - Export - 1 of 2</vt:lpstr>
      <vt:lpstr>Eigene Posts - Videostartrate - Flop - Export - 2 of 2</vt:lpstr>
      <vt:lpstr>Eigene Posts - Potenzielle Reichweite - Export</vt:lpstr>
      <vt:lpstr>Eigene Posts - Aktive Nutzer - Export</vt:lpstr>
      <vt:lpstr>Eigene Posts - I-Rate Aktive Nutzer - Export - 1 of 2</vt:lpstr>
      <vt:lpstr>Eigene Posts - I-Rate Aktive Nutzer - Export - 2 of 2</vt:lpstr>
      <vt:lpstr>Eigene Posts - I-Rate Aktive Nutzer-Flop - Export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2017-07-06T11:59:18Z</dcterms:created>
  <dcterms:modified xsi:type="dcterms:W3CDTF">2017-07-06T12:00:05Z</dcterms:modified>
</cp:coreProperties>
</file>