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6E51-4FB2-B3AC-1D87F5CD8675}"/>
            </c:ext>
          </c:extLst>
        </c:ser>
        <c:dLbls>
          <c:showLegendKey val="0"/>
          <c:showVal val="0"/>
          <c:showCatName val="0"/>
          <c:showSerName val="0"/>
          <c:showPercent val="0"/>
          <c:showBubbleSize val="0"/>
        </c:dLbls>
        <c:smooth val="0"/>
        <c:axId val="253729528"/>
        <c:axId val="253407144"/>
      </c:lineChart>
      <c:catAx>
        <c:axId val="25372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07144"/>
        <c:crosses val="autoZero"/>
        <c:auto val="1"/>
        <c:lblAlgn val="ctr"/>
        <c:lblOffset val="100"/>
        <c:noMultiLvlLbl val="0"/>
      </c:catAx>
      <c:valAx>
        <c:axId val="25340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2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FC9A-4075-8ADA-6234B64A8409}"/>
            </c:ext>
          </c:extLst>
        </c:ser>
        <c:dLbls>
          <c:showLegendKey val="0"/>
          <c:showVal val="0"/>
          <c:showCatName val="0"/>
          <c:showSerName val="0"/>
          <c:showPercent val="0"/>
          <c:showBubbleSize val="0"/>
        </c:dLbls>
        <c:smooth val="0"/>
        <c:axId val="295707152"/>
        <c:axId val="295707480"/>
      </c:lineChart>
      <c:catAx>
        <c:axId val="29570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7480"/>
        <c:crosses val="autoZero"/>
        <c:auto val="1"/>
        <c:lblAlgn val="ctr"/>
        <c:lblOffset val="100"/>
        <c:noMultiLvlLbl val="0"/>
      </c:catAx>
      <c:valAx>
        <c:axId val="29570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9B1C-440C-ACE8-D367F39BCB1E}"/>
            </c:ext>
          </c:extLst>
        </c:ser>
        <c:dLbls>
          <c:showLegendKey val="0"/>
          <c:showVal val="0"/>
          <c:showCatName val="0"/>
          <c:showSerName val="0"/>
          <c:showPercent val="0"/>
          <c:showBubbleSize val="0"/>
        </c:dLbls>
        <c:smooth val="0"/>
        <c:axId val="297267664"/>
        <c:axId val="297267992"/>
      </c:lineChart>
      <c:catAx>
        <c:axId val="29726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7992"/>
        <c:crosses val="autoZero"/>
        <c:auto val="1"/>
        <c:lblAlgn val="ctr"/>
        <c:lblOffset val="100"/>
        <c:noMultiLvlLbl val="0"/>
      </c:catAx>
      <c:valAx>
        <c:axId val="29726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CAA9-4BD3-B693-0CAC4F8E7B52}"/>
            </c:ext>
          </c:extLst>
        </c:ser>
        <c:dLbls>
          <c:showLegendKey val="0"/>
          <c:showVal val="0"/>
          <c:showCatName val="0"/>
          <c:showSerName val="0"/>
          <c:showPercent val="0"/>
          <c:showBubbleSize val="0"/>
        </c:dLbls>
        <c:smooth val="0"/>
        <c:axId val="297125584"/>
        <c:axId val="297130504"/>
      </c:lineChart>
      <c:catAx>
        <c:axId val="29712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30504"/>
        <c:crosses val="autoZero"/>
        <c:auto val="1"/>
        <c:lblAlgn val="ctr"/>
        <c:lblOffset val="100"/>
        <c:noMultiLvlLbl val="0"/>
      </c:catAx>
      <c:valAx>
        <c:axId val="29713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2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Frontal21</c:v>
                </c:pt>
                <c:pt idx="1">
                  <c:v>Panorama</c:v>
                </c:pt>
                <c:pt idx="2">
                  <c:v>Monitor</c:v>
                </c:pt>
                <c:pt idx="3">
                  <c:v>Kontraste</c:v>
                </c:pt>
              </c:strCache>
            </c:strRef>
          </c:cat>
          <c:val>
            <c:numRef>
              <c:f>Sheet1!$B$2:$B$5</c:f>
              <c:numCache>
                <c:formatCode>General</c:formatCode>
                <c:ptCount val="4"/>
                <c:pt idx="0">
                  <c:v>88</c:v>
                </c:pt>
                <c:pt idx="1">
                  <c:v>574</c:v>
                </c:pt>
                <c:pt idx="2">
                  <c:v>165</c:v>
                </c:pt>
                <c:pt idx="3">
                  <c:v>56</c:v>
                </c:pt>
              </c:numCache>
            </c:numRef>
          </c:val>
          <c:extLst>
            <c:ext xmlns:c16="http://schemas.microsoft.com/office/drawing/2014/chart" uri="{C3380CC4-5D6E-409C-BE32-E72D297353CC}">
              <c16:uniqueId val="{00000000-1C80-4388-9A87-893663C724B4}"/>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Frontal21</c:v>
                </c:pt>
                <c:pt idx="1">
                  <c:v>Panorama</c:v>
                </c:pt>
                <c:pt idx="2">
                  <c:v>Monitor</c:v>
                </c:pt>
                <c:pt idx="3">
                  <c:v>Kontraste</c:v>
                </c:pt>
              </c:strCache>
            </c:strRef>
          </c:cat>
          <c:val>
            <c:numRef>
              <c:f>Sheet1!$C$2:$C$5</c:f>
              <c:numCache>
                <c:formatCode>General</c:formatCode>
                <c:ptCount val="4"/>
                <c:pt idx="0">
                  <c:v>151</c:v>
                </c:pt>
                <c:pt idx="1">
                  <c:v>43</c:v>
                </c:pt>
                <c:pt idx="2">
                  <c:v>25</c:v>
                </c:pt>
                <c:pt idx="3">
                  <c:v>7</c:v>
                </c:pt>
              </c:numCache>
            </c:numRef>
          </c:val>
          <c:extLst>
            <c:ext xmlns:c16="http://schemas.microsoft.com/office/drawing/2014/chart" uri="{C3380CC4-5D6E-409C-BE32-E72D297353CC}">
              <c16:uniqueId val="{00000001-1C80-4388-9A87-893663C724B4}"/>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Frontal21</c:v>
                </c:pt>
                <c:pt idx="1">
                  <c:v>Panorama</c:v>
                </c:pt>
                <c:pt idx="2">
                  <c:v>Monitor</c:v>
                </c:pt>
                <c:pt idx="3">
                  <c:v>Kontraste</c:v>
                </c:pt>
              </c:strCache>
            </c:strRef>
          </c:cat>
          <c:val>
            <c:numRef>
              <c:f>Sheet1!$D$2:$D$5</c:f>
              <c:numCache>
                <c:formatCode>General</c:formatCode>
                <c:ptCount val="4"/>
                <c:pt idx="0">
                  <c:v>3</c:v>
                </c:pt>
                <c:pt idx="1">
                  <c:v>0</c:v>
                </c:pt>
                <c:pt idx="2">
                  <c:v>92</c:v>
                </c:pt>
                <c:pt idx="3">
                  <c:v>3</c:v>
                </c:pt>
              </c:numCache>
            </c:numRef>
          </c:val>
          <c:extLst>
            <c:ext xmlns:c16="http://schemas.microsoft.com/office/drawing/2014/chart" uri="{C3380CC4-5D6E-409C-BE32-E72D297353CC}">
              <c16:uniqueId val="{00000002-1C80-4388-9A87-893663C724B4}"/>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Frontal21</c:v>
                </c:pt>
                <c:pt idx="1">
                  <c:v>Panorama</c:v>
                </c:pt>
                <c:pt idx="2">
                  <c:v>Monitor</c:v>
                </c:pt>
                <c:pt idx="3">
                  <c:v>Kontraste</c:v>
                </c:pt>
              </c:strCache>
            </c:strRef>
          </c:cat>
          <c:val>
            <c:numRef>
              <c:f>Sheet1!$E$2:$E$5</c:f>
              <c:numCache>
                <c:formatCode>General</c:formatCode>
                <c:ptCount val="4"/>
                <c:pt idx="0">
                  <c:v>213</c:v>
                </c:pt>
                <c:pt idx="1">
                  <c:v>285</c:v>
                </c:pt>
                <c:pt idx="2">
                  <c:v>190</c:v>
                </c:pt>
                <c:pt idx="3">
                  <c:v>41</c:v>
                </c:pt>
              </c:numCache>
            </c:numRef>
          </c:val>
          <c:extLst>
            <c:ext xmlns:c16="http://schemas.microsoft.com/office/drawing/2014/chart" uri="{C3380CC4-5D6E-409C-BE32-E72D297353CC}">
              <c16:uniqueId val="{00000003-1C80-4388-9A87-893663C724B4}"/>
            </c:ext>
          </c:extLst>
        </c:ser>
        <c:ser>
          <c:idx val="4"/>
          <c:order val="4"/>
          <c:tx>
            <c:strRef>
              <c:f>Sheet1!$F$1</c:f>
              <c:strCache>
                <c:ptCount val="1"/>
                <c:pt idx="0">
                  <c:v>Misc</c:v>
                </c:pt>
              </c:strCache>
            </c:strRef>
          </c:tx>
          <c:spPr>
            <a:solidFill>
              <a:schemeClr val="accent5"/>
            </a:solidFill>
            <a:ln>
              <a:noFill/>
            </a:ln>
            <a:effectLst/>
          </c:spPr>
          <c:invertIfNegative val="0"/>
          <c:cat>
            <c:strRef>
              <c:f>Sheet1!$A$2:$A$5</c:f>
              <c:strCache>
                <c:ptCount val="4"/>
                <c:pt idx="0">
                  <c:v>Frontal21</c:v>
                </c:pt>
                <c:pt idx="1">
                  <c:v>Panorama</c:v>
                </c:pt>
                <c:pt idx="2">
                  <c:v>Monitor</c:v>
                </c:pt>
                <c:pt idx="3">
                  <c:v>Kontraste</c:v>
                </c:pt>
              </c:strCache>
            </c:strRef>
          </c:cat>
          <c:val>
            <c:numRef>
              <c:f>Sheet1!$F$2:$F$5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4-1C80-4388-9A87-893663C724B4}"/>
            </c:ext>
          </c:extLst>
        </c:ser>
        <c:dLbls>
          <c:showLegendKey val="0"/>
          <c:showVal val="0"/>
          <c:showCatName val="0"/>
          <c:showSerName val="0"/>
          <c:showPercent val="0"/>
          <c:showBubbleSize val="0"/>
        </c:dLbls>
        <c:gapWidth val="150"/>
        <c:overlap val="100"/>
        <c:axId val="252078624"/>
        <c:axId val="252079608"/>
      </c:barChart>
      <c:catAx>
        <c:axId val="2520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79608"/>
        <c:crosses val="autoZero"/>
        <c:auto val="1"/>
        <c:lblAlgn val="ctr"/>
        <c:lblOffset val="100"/>
        <c:noMultiLvlLbl val="0"/>
      </c:catAx>
      <c:valAx>
        <c:axId val="25207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7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6977-2033-4848-B48B-0BDB0E4950A9}"/>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ACB52313-4D90-45DF-B656-80FB6CBBC44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22821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F72B-D038-4052-A648-A1FC0FE7FC34}"/>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938FB74A-CD4B-4CEF-82A4-0265CDE56CA1}"/>
              </a:ext>
            </a:extLst>
          </p:cNvPr>
          <p:cNvGraphicFramePr>
            <a:graphicFrameLocks noGrp="1"/>
          </p:cNvGraphicFramePr>
          <p:nvPr>
            <p:ph type="tbl" sz="quarter" idx="13"/>
            <p:extLst>
              <p:ext uri="{D42A27DB-BD31-4B8C-83A1-F6EECF244321}">
                <p14:modId xmlns:p14="http://schemas.microsoft.com/office/powerpoint/2010/main" val="203048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3392247"/>
                    </a:ext>
                  </a:extLst>
                </a:gridCol>
                <a:gridCol w="1645920">
                  <a:extLst>
                    <a:ext uri="{9D8B030D-6E8A-4147-A177-3AD203B41FA5}">
                      <a16:colId xmlns:a16="http://schemas.microsoft.com/office/drawing/2014/main" val="951561969"/>
                    </a:ext>
                  </a:extLst>
                </a:gridCol>
                <a:gridCol w="1645920">
                  <a:extLst>
                    <a:ext uri="{9D8B030D-6E8A-4147-A177-3AD203B41FA5}">
                      <a16:colId xmlns:a16="http://schemas.microsoft.com/office/drawing/2014/main" val="4226944247"/>
                    </a:ext>
                  </a:extLst>
                </a:gridCol>
                <a:gridCol w="1234440">
                  <a:extLst>
                    <a:ext uri="{9D8B030D-6E8A-4147-A177-3AD203B41FA5}">
                      <a16:colId xmlns:a16="http://schemas.microsoft.com/office/drawing/2014/main" val="3345782591"/>
                    </a:ext>
                  </a:extLst>
                </a:gridCol>
                <a:gridCol w="1234440">
                  <a:extLst>
                    <a:ext uri="{9D8B030D-6E8A-4147-A177-3AD203B41FA5}">
                      <a16:colId xmlns:a16="http://schemas.microsoft.com/office/drawing/2014/main" val="2640468067"/>
                    </a:ext>
                  </a:extLst>
                </a:gridCol>
                <a:gridCol w="822960">
                  <a:extLst>
                    <a:ext uri="{9D8B030D-6E8A-4147-A177-3AD203B41FA5}">
                      <a16:colId xmlns:a16="http://schemas.microsoft.com/office/drawing/2014/main" val="196881449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890861390"/>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538767639"/>
                  </a:ext>
                </a:extLst>
              </a:tr>
            </a:tbl>
          </a:graphicData>
        </a:graphic>
      </p:graphicFrame>
      <p:sp>
        <p:nvSpPr>
          <p:cNvPr id="4" name="Text Placeholder 3">
            <a:extLst>
              <a:ext uri="{FF2B5EF4-FFF2-40B4-BE49-F238E27FC236}">
                <a16:creationId xmlns:a16="http://schemas.microsoft.com/office/drawing/2014/main" id="{90F153C8-E13B-4E09-A0F6-C726642061CB}"/>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845437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3BA5-16C8-4FE8-934E-ECC4BD9AFDC4}"/>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FB3C4F16-C3A4-4819-A8BA-934AF97B4CC6}"/>
              </a:ext>
            </a:extLst>
          </p:cNvPr>
          <p:cNvGraphicFramePr>
            <a:graphicFrameLocks noGrp="1"/>
          </p:cNvGraphicFramePr>
          <p:nvPr>
            <p:ph type="chart" sz="quarter" idx="13"/>
            <p:extLst>
              <p:ext uri="{D42A27DB-BD31-4B8C-83A1-F6EECF244321}">
                <p14:modId xmlns:p14="http://schemas.microsoft.com/office/powerpoint/2010/main" val="3694074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AD284C-9764-4061-BD27-BBFB851016AA}"/>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C7B02068-78C1-48FD-B688-139C01417F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217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CF40-7CCB-4902-89CF-8B12E9C31509}"/>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E97BBAB0-7AFD-4CAE-8B49-D35CD8FCEF63}"/>
              </a:ext>
            </a:extLst>
          </p:cNvPr>
          <p:cNvGraphicFramePr>
            <a:graphicFrameLocks noGrp="1"/>
          </p:cNvGraphicFramePr>
          <p:nvPr>
            <p:ph type="chart" sz="quarter" idx="13"/>
            <p:extLst>
              <p:ext uri="{D42A27DB-BD31-4B8C-83A1-F6EECF244321}">
                <p14:modId xmlns:p14="http://schemas.microsoft.com/office/powerpoint/2010/main" val="833553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CD835-B954-4AD4-8B92-90BC65CF9F2C}"/>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03ABB223-B0A8-4C5C-B665-C94E78DC2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46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1501E-C5CF-4C4A-A528-BD161FFD558E}"/>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37B2287A-B0FA-45D6-911B-CBC418227782}"/>
              </a:ext>
            </a:extLst>
          </p:cNvPr>
          <p:cNvGraphicFramePr>
            <a:graphicFrameLocks noGrp="1"/>
          </p:cNvGraphicFramePr>
          <p:nvPr>
            <p:ph type="chart" sz="quarter" idx="13"/>
            <p:extLst>
              <p:ext uri="{D42A27DB-BD31-4B8C-83A1-F6EECF244321}">
                <p14:modId xmlns:p14="http://schemas.microsoft.com/office/powerpoint/2010/main" val="2821902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BCFFCF-F98C-4DEA-8A93-CAEC09220EF9}"/>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283BAAF7-93B1-4A2B-BA17-3465680A1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1095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4132E-247F-4834-9493-7442CD4332AA}"/>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BC6ADA1A-BB8B-4227-A30A-391C60CC1DA9}"/>
              </a:ext>
            </a:extLst>
          </p:cNvPr>
          <p:cNvGraphicFramePr>
            <a:graphicFrameLocks noGrp="1"/>
          </p:cNvGraphicFramePr>
          <p:nvPr>
            <p:ph type="chart" sz="quarter" idx="13"/>
            <p:extLst>
              <p:ext uri="{D42A27DB-BD31-4B8C-83A1-F6EECF244321}">
                <p14:modId xmlns:p14="http://schemas.microsoft.com/office/powerpoint/2010/main" val="946253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EC761-1DD9-44D3-A39B-06F5AA1B0D66}"/>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610AE603-E2DB-4643-9516-3513E1ED3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62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3D97-9F29-4304-9436-11F5C674C51D}"/>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E4A6AA3E-D1DC-4E6C-8CF0-860D81884FCF}"/>
              </a:ext>
            </a:extLst>
          </p:cNvPr>
          <p:cNvGraphicFramePr>
            <a:graphicFrameLocks noGrp="1"/>
          </p:cNvGraphicFramePr>
          <p:nvPr>
            <p:ph type="tbl" sz="quarter" idx="13"/>
            <p:extLst>
              <p:ext uri="{D42A27DB-BD31-4B8C-83A1-F6EECF244321}">
                <p14:modId xmlns:p14="http://schemas.microsoft.com/office/powerpoint/2010/main" val="1597656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19582176"/>
                    </a:ext>
                  </a:extLst>
                </a:gridCol>
                <a:gridCol w="1645920">
                  <a:extLst>
                    <a:ext uri="{9D8B030D-6E8A-4147-A177-3AD203B41FA5}">
                      <a16:colId xmlns:a16="http://schemas.microsoft.com/office/drawing/2014/main" val="3755290218"/>
                    </a:ext>
                  </a:extLst>
                </a:gridCol>
                <a:gridCol w="1234440">
                  <a:extLst>
                    <a:ext uri="{9D8B030D-6E8A-4147-A177-3AD203B41FA5}">
                      <a16:colId xmlns:a16="http://schemas.microsoft.com/office/drawing/2014/main" val="3025624770"/>
                    </a:ext>
                  </a:extLst>
                </a:gridCol>
                <a:gridCol w="1234440">
                  <a:extLst>
                    <a:ext uri="{9D8B030D-6E8A-4147-A177-3AD203B41FA5}">
                      <a16:colId xmlns:a16="http://schemas.microsoft.com/office/drawing/2014/main" val="55743420"/>
                    </a:ext>
                  </a:extLst>
                </a:gridCol>
                <a:gridCol w="1234440">
                  <a:extLst>
                    <a:ext uri="{9D8B030D-6E8A-4147-A177-3AD203B41FA5}">
                      <a16:colId xmlns:a16="http://schemas.microsoft.com/office/drawing/2014/main" val="1329638951"/>
                    </a:ext>
                  </a:extLst>
                </a:gridCol>
                <a:gridCol w="1234440">
                  <a:extLst>
                    <a:ext uri="{9D8B030D-6E8A-4147-A177-3AD203B41FA5}">
                      <a16:colId xmlns:a16="http://schemas.microsoft.com/office/drawing/2014/main" val="351649217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168724188"/>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2222655100"/>
                  </a:ext>
                </a:extLst>
              </a:tr>
            </a:tbl>
          </a:graphicData>
        </a:graphic>
      </p:graphicFrame>
      <p:sp>
        <p:nvSpPr>
          <p:cNvPr id="4" name="Text Placeholder 3">
            <a:extLst>
              <a:ext uri="{FF2B5EF4-FFF2-40B4-BE49-F238E27FC236}">
                <a16:creationId xmlns:a16="http://schemas.microsoft.com/office/drawing/2014/main" id="{98A0121A-9433-4D79-AAB0-388BD0D12CE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593912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5853-E45D-44F6-910E-B47C0D1029B6}"/>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BCDF0898-68EB-405C-AA7F-2B38B16F4821}"/>
              </a:ext>
            </a:extLst>
          </p:cNvPr>
          <p:cNvGraphicFramePr>
            <a:graphicFrameLocks noGrp="1"/>
          </p:cNvGraphicFramePr>
          <p:nvPr>
            <p:ph type="chart" sz="quarter" idx="13"/>
            <p:extLst>
              <p:ext uri="{D42A27DB-BD31-4B8C-83A1-F6EECF244321}">
                <p14:modId xmlns:p14="http://schemas.microsoft.com/office/powerpoint/2010/main" val="2174130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24055-CF66-4FF6-9E24-E58367B29C96}"/>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854277A6-F579-484E-8001-A0CA55678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121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805A-D4C7-43BB-BC60-7BABAC1391C4}"/>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5888F735-9602-4579-BE2B-F74D5EBF5A6D}"/>
              </a:ext>
            </a:extLst>
          </p:cNvPr>
          <p:cNvGraphicFramePr>
            <a:graphicFrameLocks noGrp="1"/>
          </p:cNvGraphicFramePr>
          <p:nvPr>
            <p:ph type="tbl" sz="quarter" idx="13"/>
            <p:extLst>
              <p:ext uri="{D42A27DB-BD31-4B8C-83A1-F6EECF244321}">
                <p14:modId xmlns:p14="http://schemas.microsoft.com/office/powerpoint/2010/main" val="290348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1001645"/>
                    </a:ext>
                  </a:extLst>
                </a:gridCol>
                <a:gridCol w="1234440">
                  <a:extLst>
                    <a:ext uri="{9D8B030D-6E8A-4147-A177-3AD203B41FA5}">
                      <a16:colId xmlns:a16="http://schemas.microsoft.com/office/drawing/2014/main" val="3268957855"/>
                    </a:ext>
                  </a:extLst>
                </a:gridCol>
                <a:gridCol w="822960">
                  <a:extLst>
                    <a:ext uri="{9D8B030D-6E8A-4147-A177-3AD203B41FA5}">
                      <a16:colId xmlns:a16="http://schemas.microsoft.com/office/drawing/2014/main" val="2014240683"/>
                    </a:ext>
                  </a:extLst>
                </a:gridCol>
                <a:gridCol w="822960">
                  <a:extLst>
                    <a:ext uri="{9D8B030D-6E8A-4147-A177-3AD203B41FA5}">
                      <a16:colId xmlns:a16="http://schemas.microsoft.com/office/drawing/2014/main" val="1631045025"/>
                    </a:ext>
                  </a:extLst>
                </a:gridCol>
                <a:gridCol w="822960">
                  <a:extLst>
                    <a:ext uri="{9D8B030D-6E8A-4147-A177-3AD203B41FA5}">
                      <a16:colId xmlns:a16="http://schemas.microsoft.com/office/drawing/2014/main" val="1778049132"/>
                    </a:ext>
                  </a:extLst>
                </a:gridCol>
                <a:gridCol w="822960">
                  <a:extLst>
                    <a:ext uri="{9D8B030D-6E8A-4147-A177-3AD203B41FA5}">
                      <a16:colId xmlns:a16="http://schemas.microsoft.com/office/drawing/2014/main" val="3512329299"/>
                    </a:ext>
                  </a:extLst>
                </a:gridCol>
                <a:gridCol w="822960">
                  <a:extLst>
                    <a:ext uri="{9D8B030D-6E8A-4147-A177-3AD203B41FA5}">
                      <a16:colId xmlns:a16="http://schemas.microsoft.com/office/drawing/2014/main" val="888821255"/>
                    </a:ext>
                  </a:extLst>
                </a:gridCol>
                <a:gridCol w="822960">
                  <a:extLst>
                    <a:ext uri="{9D8B030D-6E8A-4147-A177-3AD203B41FA5}">
                      <a16:colId xmlns:a16="http://schemas.microsoft.com/office/drawing/2014/main" val="306129909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818874724"/>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871818932"/>
                  </a:ext>
                </a:extLst>
              </a:tr>
              <a:tr h="370840">
                <a:tc>
                  <a:txBody>
                    <a:bodyPr/>
                    <a:lstStyle/>
                    <a:p>
                      <a:r>
                        <a:rPr lang="en-US" sz="1000"/>
                        <a:t>Monitor</a:t>
                      </a:r>
                    </a:p>
                  </a:txBody>
                  <a:tcPr/>
                </a:tc>
                <a:tc>
                  <a:txBody>
                    <a:bodyPr/>
                    <a:lstStyle/>
                    <a:p>
                      <a:r>
                        <a:rPr lang="en-US" sz="1000"/>
                        <a:t>473</a:t>
                      </a:r>
                    </a:p>
                  </a:txBody>
                  <a:tcPr/>
                </a:tc>
                <a:tc>
                  <a:txBody>
                    <a:bodyPr/>
                    <a:lstStyle/>
                    <a:p>
                      <a:r>
                        <a:rPr lang="en-US" sz="1000"/>
                        <a:t>25</a:t>
                      </a:r>
                    </a:p>
                  </a:txBody>
                  <a:tcPr/>
                </a:tc>
                <a:tc>
                  <a:txBody>
                    <a:bodyPr/>
                    <a:lstStyle/>
                    <a:p>
                      <a:r>
                        <a:rPr lang="en-US" sz="1000"/>
                        <a:t>190</a:t>
                      </a:r>
                    </a:p>
                  </a:txBody>
                  <a:tcPr/>
                </a:tc>
                <a:tc>
                  <a:txBody>
                    <a:bodyPr/>
                    <a:lstStyle/>
                    <a:p>
                      <a:r>
                        <a:rPr lang="en-US" sz="1000"/>
                        <a:t>92</a:t>
                      </a:r>
                    </a:p>
                  </a:txBody>
                  <a:tcPr/>
                </a:tc>
                <a:tc>
                  <a:txBody>
                    <a:bodyPr/>
                    <a:lstStyle/>
                    <a:p>
                      <a:r>
                        <a:rPr lang="en-US" sz="1000"/>
                        <a:t>165</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983974933"/>
                  </a:ext>
                </a:extLst>
              </a:tr>
              <a:tr h="370840">
                <a:tc>
                  <a:txBody>
                    <a:bodyPr/>
                    <a:lstStyle/>
                    <a:p>
                      <a:r>
                        <a:rPr lang="en-US" sz="1000"/>
                        <a:t>Kontraste</a:t>
                      </a:r>
                    </a:p>
                  </a:txBody>
                  <a:tcPr/>
                </a:tc>
                <a:tc>
                  <a:txBody>
                    <a:bodyPr/>
                    <a:lstStyle/>
                    <a:p>
                      <a:r>
                        <a:rPr lang="en-US" sz="1000"/>
                        <a:t>107</a:t>
                      </a:r>
                    </a:p>
                  </a:txBody>
                  <a:tcPr/>
                </a:tc>
                <a:tc>
                  <a:txBody>
                    <a:bodyPr/>
                    <a:lstStyle/>
                    <a:p>
                      <a:r>
                        <a:rPr lang="en-US" sz="1000"/>
                        <a:t>7</a:t>
                      </a:r>
                    </a:p>
                  </a:txBody>
                  <a:tcPr/>
                </a:tc>
                <a:tc>
                  <a:txBody>
                    <a:bodyPr/>
                    <a:lstStyle/>
                    <a:p>
                      <a:r>
                        <a:rPr lang="en-US" sz="1000"/>
                        <a:t>41</a:t>
                      </a:r>
                    </a:p>
                  </a:txBody>
                  <a:tcPr/>
                </a:tc>
                <a:tc>
                  <a:txBody>
                    <a:bodyPr/>
                    <a:lstStyle/>
                    <a:p>
                      <a:r>
                        <a:rPr lang="en-US" sz="1000"/>
                        <a:t>3</a:t>
                      </a:r>
                    </a:p>
                  </a:txBody>
                  <a:tcPr/>
                </a:tc>
                <a:tc>
                  <a:txBody>
                    <a:bodyPr/>
                    <a:lstStyle/>
                    <a:p>
                      <a:r>
                        <a:rPr lang="en-US" sz="1000"/>
                        <a:t>56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47348263"/>
                  </a:ext>
                </a:extLst>
              </a:tr>
              <a:tr h="370840">
                <a:tc>
                  <a:txBody>
                    <a:bodyPr/>
                    <a:lstStyle/>
                    <a:p>
                      <a:r>
                        <a:rPr lang="en-US" sz="1000"/>
                        <a:t>Frontal21</a:t>
                      </a:r>
                    </a:p>
                  </a:txBody>
                  <a:tcPr/>
                </a:tc>
                <a:tc>
                  <a:txBody>
                    <a:bodyPr/>
                    <a:lstStyle/>
                    <a:p>
                      <a:r>
                        <a:rPr lang="en-US" sz="1000"/>
                        <a:t>455</a:t>
                      </a:r>
                    </a:p>
                  </a:txBody>
                  <a:tcPr/>
                </a:tc>
                <a:tc>
                  <a:txBody>
                    <a:bodyPr/>
                    <a:lstStyle/>
                    <a:p>
                      <a:r>
                        <a:rPr lang="en-US" sz="1000"/>
                        <a:t>151</a:t>
                      </a:r>
                    </a:p>
                  </a:txBody>
                  <a:tcPr/>
                </a:tc>
                <a:tc>
                  <a:txBody>
                    <a:bodyPr/>
                    <a:lstStyle/>
                    <a:p>
                      <a:r>
                        <a:rPr lang="en-US" sz="1000"/>
                        <a:t>213</a:t>
                      </a:r>
                    </a:p>
                  </a:txBody>
                  <a:tcPr/>
                </a:tc>
                <a:tc>
                  <a:txBody>
                    <a:bodyPr/>
                    <a:lstStyle/>
                    <a:p>
                      <a:r>
                        <a:rPr lang="en-US" sz="1000"/>
                        <a:t>3</a:t>
                      </a:r>
                    </a:p>
                  </a:txBody>
                  <a:tcPr/>
                </a:tc>
                <a:tc>
                  <a:txBody>
                    <a:bodyPr/>
                    <a:lstStyle/>
                    <a:p>
                      <a:r>
                        <a:rPr lang="en-US" sz="1000"/>
                        <a:t>88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32238614"/>
                  </a:ext>
                </a:extLst>
              </a:tr>
            </a:tbl>
          </a:graphicData>
        </a:graphic>
      </p:graphicFrame>
      <p:sp>
        <p:nvSpPr>
          <p:cNvPr id="4" name="Text Placeholder 3">
            <a:extLst>
              <a:ext uri="{FF2B5EF4-FFF2-40B4-BE49-F238E27FC236}">
                <a16:creationId xmlns:a16="http://schemas.microsoft.com/office/drawing/2014/main" id="{1267BA04-D872-425D-A856-7B4A23FB41C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37155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080AE-C0AB-4C70-AF42-3E924F36A314}"/>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0B02559F-FFAB-44F2-A491-7B64DF94D9D3}"/>
              </a:ext>
            </a:extLst>
          </p:cNvPr>
          <p:cNvGraphicFramePr>
            <a:graphicFrameLocks noGrp="1"/>
          </p:cNvGraphicFramePr>
          <p:nvPr>
            <p:ph type="tbl" sz="quarter" idx="13"/>
            <p:extLst>
              <p:ext uri="{D42A27DB-BD31-4B8C-83A1-F6EECF244321}">
                <p14:modId xmlns:p14="http://schemas.microsoft.com/office/powerpoint/2010/main" val="178838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7923429"/>
                    </a:ext>
                  </a:extLst>
                </a:gridCol>
                <a:gridCol w="1234440">
                  <a:extLst>
                    <a:ext uri="{9D8B030D-6E8A-4147-A177-3AD203B41FA5}">
                      <a16:colId xmlns:a16="http://schemas.microsoft.com/office/drawing/2014/main" val="464073359"/>
                    </a:ext>
                  </a:extLst>
                </a:gridCol>
                <a:gridCol w="1234440">
                  <a:extLst>
                    <a:ext uri="{9D8B030D-6E8A-4147-A177-3AD203B41FA5}">
                      <a16:colId xmlns:a16="http://schemas.microsoft.com/office/drawing/2014/main" val="184979913"/>
                    </a:ext>
                  </a:extLst>
                </a:gridCol>
                <a:gridCol w="1234440">
                  <a:extLst>
                    <a:ext uri="{9D8B030D-6E8A-4147-A177-3AD203B41FA5}">
                      <a16:colId xmlns:a16="http://schemas.microsoft.com/office/drawing/2014/main" val="2192700068"/>
                    </a:ext>
                  </a:extLst>
                </a:gridCol>
                <a:gridCol w="1645920">
                  <a:extLst>
                    <a:ext uri="{9D8B030D-6E8A-4147-A177-3AD203B41FA5}">
                      <a16:colId xmlns:a16="http://schemas.microsoft.com/office/drawing/2014/main" val="2589928962"/>
                    </a:ext>
                  </a:extLst>
                </a:gridCol>
                <a:gridCol w="822960">
                  <a:extLst>
                    <a:ext uri="{9D8B030D-6E8A-4147-A177-3AD203B41FA5}">
                      <a16:colId xmlns:a16="http://schemas.microsoft.com/office/drawing/2014/main" val="2029939150"/>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149687497"/>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2127829646"/>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377153896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174456330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3163862948"/>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8979</a:t>
                      </a:r>
                    </a:p>
                  </a:txBody>
                  <a:tcPr/>
                </a:tc>
                <a:tc>
                  <a:txBody>
                    <a:bodyPr/>
                    <a:lstStyle/>
                    <a:p>
                      <a:r>
                        <a:rPr lang="en-US" sz="1000"/>
                        <a:t>4728</a:t>
                      </a:r>
                    </a:p>
                  </a:txBody>
                  <a:tcPr/>
                </a:tc>
                <a:tc>
                  <a:txBody>
                    <a:bodyPr/>
                    <a:lstStyle/>
                    <a:p>
                      <a:r>
                        <a:rPr lang="en-US" sz="1000"/>
                        <a:t>1103</a:t>
                      </a:r>
                    </a:p>
                  </a:txBody>
                  <a:tcPr/>
                </a:tc>
                <a:tc>
                  <a:txBody>
                    <a:bodyPr/>
                    <a:lstStyle/>
                    <a:p>
                      <a:r>
                        <a:rPr lang="en-US" sz="1000"/>
                        <a:t>14810</a:t>
                      </a:r>
                    </a:p>
                  </a:txBody>
                  <a:tcPr/>
                </a:tc>
                <a:tc>
                  <a:txBody>
                    <a:bodyPr/>
                    <a:lstStyle/>
                    <a:p>
                      <a:r>
                        <a:rPr lang="en-US" sz="1000"/>
                        <a:t>Video</a:t>
                      </a:r>
                    </a:p>
                  </a:txBody>
                  <a:tcPr/>
                </a:tc>
                <a:extLst>
                  <a:ext uri="{0D108BD9-81ED-4DB2-BD59-A6C34878D82A}">
                    <a16:rowId xmlns:a16="http://schemas.microsoft.com/office/drawing/2014/main" val="1442220578"/>
                  </a:ext>
                </a:extLst>
              </a:tr>
            </a:tbl>
          </a:graphicData>
        </a:graphic>
      </p:graphicFrame>
      <p:sp>
        <p:nvSpPr>
          <p:cNvPr id="4" name="Text Placeholder 3">
            <a:extLst>
              <a:ext uri="{FF2B5EF4-FFF2-40B4-BE49-F238E27FC236}">
                <a16:creationId xmlns:a16="http://schemas.microsoft.com/office/drawing/2014/main" id="{527BCE36-A740-4B4A-BA8D-4B5E99732922}"/>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173229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7C27-97B5-4D78-8CC8-493908D9E2A3}"/>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B9456C45-840E-4FB4-9575-AAE98EEA6DDF}"/>
              </a:ext>
            </a:extLst>
          </p:cNvPr>
          <p:cNvGraphicFramePr>
            <a:graphicFrameLocks noGrp="1"/>
          </p:cNvGraphicFramePr>
          <p:nvPr>
            <p:ph type="tbl" sz="quarter" idx="13"/>
            <p:extLst>
              <p:ext uri="{D42A27DB-BD31-4B8C-83A1-F6EECF244321}">
                <p14:modId xmlns:p14="http://schemas.microsoft.com/office/powerpoint/2010/main" val="182082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0812280"/>
                    </a:ext>
                  </a:extLst>
                </a:gridCol>
                <a:gridCol w="1234440">
                  <a:extLst>
                    <a:ext uri="{9D8B030D-6E8A-4147-A177-3AD203B41FA5}">
                      <a16:colId xmlns:a16="http://schemas.microsoft.com/office/drawing/2014/main" val="53713054"/>
                    </a:ext>
                  </a:extLst>
                </a:gridCol>
                <a:gridCol w="1234440">
                  <a:extLst>
                    <a:ext uri="{9D8B030D-6E8A-4147-A177-3AD203B41FA5}">
                      <a16:colId xmlns:a16="http://schemas.microsoft.com/office/drawing/2014/main" val="722372569"/>
                    </a:ext>
                  </a:extLst>
                </a:gridCol>
                <a:gridCol w="1234440">
                  <a:extLst>
                    <a:ext uri="{9D8B030D-6E8A-4147-A177-3AD203B41FA5}">
                      <a16:colId xmlns:a16="http://schemas.microsoft.com/office/drawing/2014/main" val="3199290656"/>
                    </a:ext>
                  </a:extLst>
                </a:gridCol>
                <a:gridCol w="1645920">
                  <a:extLst>
                    <a:ext uri="{9D8B030D-6E8A-4147-A177-3AD203B41FA5}">
                      <a16:colId xmlns:a16="http://schemas.microsoft.com/office/drawing/2014/main" val="2756699159"/>
                    </a:ext>
                  </a:extLst>
                </a:gridCol>
                <a:gridCol w="822960">
                  <a:extLst>
                    <a:ext uri="{9D8B030D-6E8A-4147-A177-3AD203B41FA5}">
                      <a16:colId xmlns:a16="http://schemas.microsoft.com/office/drawing/2014/main" val="19447542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404948675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405039444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568799557"/>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1658809427"/>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99633151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2334257525"/>
                  </a:ext>
                </a:extLst>
              </a:tr>
            </a:tbl>
          </a:graphicData>
        </a:graphic>
      </p:graphicFrame>
      <p:sp>
        <p:nvSpPr>
          <p:cNvPr id="4" name="Text Placeholder 3">
            <a:extLst>
              <a:ext uri="{FF2B5EF4-FFF2-40B4-BE49-F238E27FC236}">
                <a16:creationId xmlns:a16="http://schemas.microsoft.com/office/drawing/2014/main" id="{12D89884-82CC-48DC-8DA2-A71D089DCF6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072710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50D6-5550-4015-8E3F-22637D9F24FF}"/>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83BCEBC4-1604-46EB-991B-3F7231A60431}"/>
              </a:ext>
            </a:extLst>
          </p:cNvPr>
          <p:cNvGraphicFramePr>
            <a:graphicFrameLocks noGrp="1"/>
          </p:cNvGraphicFramePr>
          <p:nvPr>
            <p:ph type="tbl" sz="quarter" idx="13"/>
            <p:extLst>
              <p:ext uri="{D42A27DB-BD31-4B8C-83A1-F6EECF244321}">
                <p14:modId xmlns:p14="http://schemas.microsoft.com/office/powerpoint/2010/main" val="417548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7071428"/>
                    </a:ext>
                  </a:extLst>
                </a:gridCol>
                <a:gridCol w="987552">
                  <a:extLst>
                    <a:ext uri="{9D8B030D-6E8A-4147-A177-3AD203B41FA5}">
                      <a16:colId xmlns:a16="http://schemas.microsoft.com/office/drawing/2014/main" val="2918788459"/>
                    </a:ext>
                  </a:extLst>
                </a:gridCol>
                <a:gridCol w="822960">
                  <a:extLst>
                    <a:ext uri="{9D8B030D-6E8A-4147-A177-3AD203B41FA5}">
                      <a16:colId xmlns:a16="http://schemas.microsoft.com/office/drawing/2014/main" val="162398427"/>
                    </a:ext>
                  </a:extLst>
                </a:gridCol>
                <a:gridCol w="987552">
                  <a:extLst>
                    <a:ext uri="{9D8B030D-6E8A-4147-A177-3AD203B41FA5}">
                      <a16:colId xmlns:a16="http://schemas.microsoft.com/office/drawing/2014/main" val="3040193279"/>
                    </a:ext>
                  </a:extLst>
                </a:gridCol>
                <a:gridCol w="822960">
                  <a:extLst>
                    <a:ext uri="{9D8B030D-6E8A-4147-A177-3AD203B41FA5}">
                      <a16:colId xmlns:a16="http://schemas.microsoft.com/office/drawing/2014/main" val="478604124"/>
                    </a:ext>
                  </a:extLst>
                </a:gridCol>
                <a:gridCol w="905256">
                  <a:extLst>
                    <a:ext uri="{9D8B030D-6E8A-4147-A177-3AD203B41FA5}">
                      <a16:colId xmlns:a16="http://schemas.microsoft.com/office/drawing/2014/main" val="560523470"/>
                    </a:ext>
                  </a:extLst>
                </a:gridCol>
                <a:gridCol w="822960">
                  <a:extLst>
                    <a:ext uri="{9D8B030D-6E8A-4147-A177-3AD203B41FA5}">
                      <a16:colId xmlns:a16="http://schemas.microsoft.com/office/drawing/2014/main" val="1079649731"/>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557767345"/>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2072078758"/>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276347360"/>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3305871560"/>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1797740323"/>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1703144762"/>
                  </a:ext>
                </a:extLst>
              </a:tr>
            </a:tbl>
          </a:graphicData>
        </a:graphic>
      </p:graphicFrame>
      <p:sp>
        <p:nvSpPr>
          <p:cNvPr id="4" name="Text Placeholder 3">
            <a:extLst>
              <a:ext uri="{FF2B5EF4-FFF2-40B4-BE49-F238E27FC236}">
                <a16:creationId xmlns:a16="http://schemas.microsoft.com/office/drawing/2014/main" id="{3DBC4BAC-5C42-4C28-8CB0-0CBB2DDEA3A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634399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1FFCD-91C7-46FC-9FA2-C212A8BE69AE}"/>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9B894945-03D5-47BE-AB48-9A8889CE6215}"/>
              </a:ext>
            </a:extLst>
          </p:cNvPr>
          <p:cNvGraphicFramePr>
            <a:graphicFrameLocks noGrp="1"/>
          </p:cNvGraphicFramePr>
          <p:nvPr>
            <p:ph type="tbl" sz="quarter" idx="13"/>
            <p:extLst>
              <p:ext uri="{D42A27DB-BD31-4B8C-83A1-F6EECF244321}">
                <p14:modId xmlns:p14="http://schemas.microsoft.com/office/powerpoint/2010/main" val="315733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102604499"/>
                    </a:ext>
                  </a:extLst>
                </a:gridCol>
                <a:gridCol w="1152144">
                  <a:extLst>
                    <a:ext uri="{9D8B030D-6E8A-4147-A177-3AD203B41FA5}">
                      <a16:colId xmlns:a16="http://schemas.microsoft.com/office/drawing/2014/main" val="593693455"/>
                    </a:ext>
                  </a:extLst>
                </a:gridCol>
                <a:gridCol w="1152144">
                  <a:extLst>
                    <a:ext uri="{9D8B030D-6E8A-4147-A177-3AD203B41FA5}">
                      <a16:colId xmlns:a16="http://schemas.microsoft.com/office/drawing/2014/main" val="3579437541"/>
                    </a:ext>
                  </a:extLst>
                </a:gridCol>
                <a:gridCol w="1152144">
                  <a:extLst>
                    <a:ext uri="{9D8B030D-6E8A-4147-A177-3AD203B41FA5}">
                      <a16:colId xmlns:a16="http://schemas.microsoft.com/office/drawing/2014/main" val="3168718060"/>
                    </a:ext>
                  </a:extLst>
                </a:gridCol>
                <a:gridCol w="822960">
                  <a:extLst>
                    <a:ext uri="{9D8B030D-6E8A-4147-A177-3AD203B41FA5}">
                      <a16:colId xmlns:a16="http://schemas.microsoft.com/office/drawing/2014/main" val="4212156682"/>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1871182112"/>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2130185</a:t>
                      </a:r>
                    </a:p>
                  </a:txBody>
                  <a:tcPr/>
                </a:tc>
                <a:tc>
                  <a:txBody>
                    <a:bodyPr/>
                    <a:lstStyle/>
                    <a:p>
                      <a:r>
                        <a:rPr lang="en-US" sz="1000"/>
                        <a:t>5507080</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203921917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1672212</a:t>
                      </a:r>
                    </a:p>
                  </a:txBody>
                  <a:tcPr/>
                </a:tc>
                <a:tc>
                  <a:txBody>
                    <a:bodyPr/>
                    <a:lstStyle/>
                    <a:p>
                      <a:r>
                        <a:rPr lang="en-US" sz="1000"/>
                        <a:t>3289830</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1061994744"/>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4149088109"/>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4102251458"/>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4277419411"/>
                  </a:ext>
                </a:extLst>
              </a:tr>
            </a:tbl>
          </a:graphicData>
        </a:graphic>
      </p:graphicFrame>
      <p:sp>
        <p:nvSpPr>
          <p:cNvPr id="4" name="Text Placeholder 3">
            <a:extLst>
              <a:ext uri="{FF2B5EF4-FFF2-40B4-BE49-F238E27FC236}">
                <a16:creationId xmlns:a16="http://schemas.microsoft.com/office/drawing/2014/main" id="{A727C1CE-5C1D-4FF4-ADA0-AE9ECE2628AB}"/>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4623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F021C-56DF-4394-AAFE-51BB3950E1D8}"/>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51020267-273F-4E4A-913D-AEE7DE2CEA02}"/>
              </a:ext>
            </a:extLst>
          </p:cNvPr>
          <p:cNvGraphicFramePr>
            <a:graphicFrameLocks noGrp="1"/>
          </p:cNvGraphicFramePr>
          <p:nvPr>
            <p:ph type="tbl" sz="quarter" idx="13"/>
            <p:extLst>
              <p:ext uri="{D42A27DB-BD31-4B8C-83A1-F6EECF244321}">
                <p14:modId xmlns:p14="http://schemas.microsoft.com/office/powerpoint/2010/main" val="102623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9050214"/>
                    </a:ext>
                  </a:extLst>
                </a:gridCol>
                <a:gridCol w="1316736">
                  <a:extLst>
                    <a:ext uri="{9D8B030D-6E8A-4147-A177-3AD203B41FA5}">
                      <a16:colId xmlns:a16="http://schemas.microsoft.com/office/drawing/2014/main" val="2358787844"/>
                    </a:ext>
                  </a:extLst>
                </a:gridCol>
                <a:gridCol w="1481328">
                  <a:extLst>
                    <a:ext uri="{9D8B030D-6E8A-4147-A177-3AD203B41FA5}">
                      <a16:colId xmlns:a16="http://schemas.microsoft.com/office/drawing/2014/main" val="1190796374"/>
                    </a:ext>
                  </a:extLst>
                </a:gridCol>
                <a:gridCol w="1481328">
                  <a:extLst>
                    <a:ext uri="{9D8B030D-6E8A-4147-A177-3AD203B41FA5}">
                      <a16:colId xmlns:a16="http://schemas.microsoft.com/office/drawing/2014/main" val="1193934163"/>
                    </a:ext>
                  </a:extLst>
                </a:gridCol>
                <a:gridCol w="1481328">
                  <a:extLst>
                    <a:ext uri="{9D8B030D-6E8A-4147-A177-3AD203B41FA5}">
                      <a16:colId xmlns:a16="http://schemas.microsoft.com/office/drawing/2014/main" val="766353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76388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328388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4275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2448767440"/>
                  </a:ext>
                </a:extLst>
              </a:tr>
            </a:tbl>
          </a:graphicData>
        </a:graphic>
      </p:graphicFrame>
      <p:sp>
        <p:nvSpPr>
          <p:cNvPr id="4" name="Text Placeholder 3">
            <a:extLst>
              <a:ext uri="{FF2B5EF4-FFF2-40B4-BE49-F238E27FC236}">
                <a16:creationId xmlns:a16="http://schemas.microsoft.com/office/drawing/2014/main" id="{A6B05076-ADA1-4CA2-A731-D93DF9245A95}"/>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708019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8377E-757C-4A59-AF95-3F388CCB0195}"/>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2487E10C-B55D-42ED-A2B9-3CBE6F412C2C}"/>
              </a:ext>
            </a:extLst>
          </p:cNvPr>
          <p:cNvGraphicFramePr>
            <a:graphicFrameLocks noGrp="1"/>
          </p:cNvGraphicFramePr>
          <p:nvPr>
            <p:ph type="tbl" sz="quarter" idx="13"/>
            <p:extLst>
              <p:ext uri="{D42A27DB-BD31-4B8C-83A1-F6EECF244321}">
                <p14:modId xmlns:p14="http://schemas.microsoft.com/office/powerpoint/2010/main" val="282424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8322046"/>
                    </a:ext>
                  </a:extLst>
                </a:gridCol>
                <a:gridCol w="1316736">
                  <a:extLst>
                    <a:ext uri="{9D8B030D-6E8A-4147-A177-3AD203B41FA5}">
                      <a16:colId xmlns:a16="http://schemas.microsoft.com/office/drawing/2014/main" val="4046239858"/>
                    </a:ext>
                  </a:extLst>
                </a:gridCol>
                <a:gridCol w="1481328">
                  <a:extLst>
                    <a:ext uri="{9D8B030D-6E8A-4147-A177-3AD203B41FA5}">
                      <a16:colId xmlns:a16="http://schemas.microsoft.com/office/drawing/2014/main" val="747729032"/>
                    </a:ext>
                  </a:extLst>
                </a:gridCol>
                <a:gridCol w="1481328">
                  <a:extLst>
                    <a:ext uri="{9D8B030D-6E8A-4147-A177-3AD203B41FA5}">
                      <a16:colId xmlns:a16="http://schemas.microsoft.com/office/drawing/2014/main" val="3009878661"/>
                    </a:ext>
                  </a:extLst>
                </a:gridCol>
                <a:gridCol w="1481328">
                  <a:extLst>
                    <a:ext uri="{9D8B030D-6E8A-4147-A177-3AD203B41FA5}">
                      <a16:colId xmlns:a16="http://schemas.microsoft.com/office/drawing/2014/main" val="1459513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42666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179404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1971133201"/>
                  </a:ext>
                </a:extLst>
              </a:tr>
            </a:tbl>
          </a:graphicData>
        </a:graphic>
      </p:graphicFrame>
      <p:sp>
        <p:nvSpPr>
          <p:cNvPr id="4" name="Text Placeholder 3">
            <a:extLst>
              <a:ext uri="{FF2B5EF4-FFF2-40B4-BE49-F238E27FC236}">
                <a16:creationId xmlns:a16="http://schemas.microsoft.com/office/drawing/2014/main" id="{A83800A3-1C13-432E-8C1B-03930F83C3B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45840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E877-6D84-4EE9-B70A-53351F211610}"/>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52C7960E-9984-423F-AEEC-300A6D256DE4}"/>
              </a:ext>
            </a:extLst>
          </p:cNvPr>
          <p:cNvGraphicFramePr>
            <a:graphicFrameLocks noGrp="1"/>
          </p:cNvGraphicFramePr>
          <p:nvPr>
            <p:ph type="tbl" sz="quarter" idx="13"/>
            <p:extLst>
              <p:ext uri="{D42A27DB-BD31-4B8C-83A1-F6EECF244321}">
                <p14:modId xmlns:p14="http://schemas.microsoft.com/office/powerpoint/2010/main" val="78257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7577149"/>
                    </a:ext>
                  </a:extLst>
                </a:gridCol>
                <a:gridCol w="1316736">
                  <a:extLst>
                    <a:ext uri="{9D8B030D-6E8A-4147-A177-3AD203B41FA5}">
                      <a16:colId xmlns:a16="http://schemas.microsoft.com/office/drawing/2014/main" val="139607729"/>
                    </a:ext>
                  </a:extLst>
                </a:gridCol>
                <a:gridCol w="1481328">
                  <a:extLst>
                    <a:ext uri="{9D8B030D-6E8A-4147-A177-3AD203B41FA5}">
                      <a16:colId xmlns:a16="http://schemas.microsoft.com/office/drawing/2014/main" val="2802606128"/>
                    </a:ext>
                  </a:extLst>
                </a:gridCol>
                <a:gridCol w="1481328">
                  <a:extLst>
                    <a:ext uri="{9D8B030D-6E8A-4147-A177-3AD203B41FA5}">
                      <a16:colId xmlns:a16="http://schemas.microsoft.com/office/drawing/2014/main" val="711685325"/>
                    </a:ext>
                  </a:extLst>
                </a:gridCol>
                <a:gridCol w="1481328">
                  <a:extLst>
                    <a:ext uri="{9D8B030D-6E8A-4147-A177-3AD203B41FA5}">
                      <a16:colId xmlns:a16="http://schemas.microsoft.com/office/drawing/2014/main" val="409403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76839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201970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1414073596"/>
                  </a:ext>
                </a:extLst>
              </a:tr>
            </a:tbl>
          </a:graphicData>
        </a:graphic>
      </p:graphicFrame>
      <p:sp>
        <p:nvSpPr>
          <p:cNvPr id="4" name="Text Placeholder 3">
            <a:extLst>
              <a:ext uri="{FF2B5EF4-FFF2-40B4-BE49-F238E27FC236}">
                <a16:creationId xmlns:a16="http://schemas.microsoft.com/office/drawing/2014/main" id="{89421C0B-484D-4877-AE5C-DED87DA776E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825373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FA2F2-AE13-478E-A1AA-CA11C092C0DA}"/>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B1CEA988-8F46-4DE0-A24B-7B14620C3714}"/>
              </a:ext>
            </a:extLst>
          </p:cNvPr>
          <p:cNvGraphicFramePr>
            <a:graphicFrameLocks noGrp="1"/>
          </p:cNvGraphicFramePr>
          <p:nvPr>
            <p:ph type="tbl" sz="quarter" idx="13"/>
            <p:extLst>
              <p:ext uri="{D42A27DB-BD31-4B8C-83A1-F6EECF244321}">
                <p14:modId xmlns:p14="http://schemas.microsoft.com/office/powerpoint/2010/main" val="24447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7664776"/>
                    </a:ext>
                  </a:extLst>
                </a:gridCol>
                <a:gridCol w="1316736">
                  <a:extLst>
                    <a:ext uri="{9D8B030D-6E8A-4147-A177-3AD203B41FA5}">
                      <a16:colId xmlns:a16="http://schemas.microsoft.com/office/drawing/2014/main" val="767399306"/>
                    </a:ext>
                  </a:extLst>
                </a:gridCol>
                <a:gridCol w="1481328">
                  <a:extLst>
                    <a:ext uri="{9D8B030D-6E8A-4147-A177-3AD203B41FA5}">
                      <a16:colId xmlns:a16="http://schemas.microsoft.com/office/drawing/2014/main" val="544068673"/>
                    </a:ext>
                  </a:extLst>
                </a:gridCol>
                <a:gridCol w="1481328">
                  <a:extLst>
                    <a:ext uri="{9D8B030D-6E8A-4147-A177-3AD203B41FA5}">
                      <a16:colId xmlns:a16="http://schemas.microsoft.com/office/drawing/2014/main" val="4000361098"/>
                    </a:ext>
                  </a:extLst>
                </a:gridCol>
                <a:gridCol w="1481328">
                  <a:extLst>
                    <a:ext uri="{9D8B030D-6E8A-4147-A177-3AD203B41FA5}">
                      <a16:colId xmlns:a16="http://schemas.microsoft.com/office/drawing/2014/main" val="1475478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79071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331251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188573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721843499"/>
                  </a:ext>
                </a:extLst>
              </a:tr>
            </a:tbl>
          </a:graphicData>
        </a:graphic>
      </p:graphicFrame>
      <p:sp>
        <p:nvSpPr>
          <p:cNvPr id="4" name="Text Placeholder 3">
            <a:extLst>
              <a:ext uri="{FF2B5EF4-FFF2-40B4-BE49-F238E27FC236}">
                <a16:creationId xmlns:a16="http://schemas.microsoft.com/office/drawing/2014/main" id="{37B5EAF2-BC24-4BFA-ADC1-77D32D004B5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054636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BA90-D271-40C8-99BE-CCF8EC37A7FF}"/>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E8B6C0F7-A9E6-4952-B47B-786C77F318C3}"/>
              </a:ext>
            </a:extLst>
          </p:cNvPr>
          <p:cNvGraphicFramePr>
            <a:graphicFrameLocks noGrp="1"/>
          </p:cNvGraphicFramePr>
          <p:nvPr>
            <p:ph type="tbl" sz="quarter" idx="13"/>
            <p:extLst>
              <p:ext uri="{D42A27DB-BD31-4B8C-83A1-F6EECF244321}">
                <p14:modId xmlns:p14="http://schemas.microsoft.com/office/powerpoint/2010/main" val="42586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0655898"/>
                    </a:ext>
                  </a:extLst>
                </a:gridCol>
                <a:gridCol w="1234440">
                  <a:extLst>
                    <a:ext uri="{9D8B030D-6E8A-4147-A177-3AD203B41FA5}">
                      <a16:colId xmlns:a16="http://schemas.microsoft.com/office/drawing/2014/main" val="2357835915"/>
                    </a:ext>
                  </a:extLst>
                </a:gridCol>
                <a:gridCol w="822960">
                  <a:extLst>
                    <a:ext uri="{9D8B030D-6E8A-4147-A177-3AD203B41FA5}">
                      <a16:colId xmlns:a16="http://schemas.microsoft.com/office/drawing/2014/main" val="4051410053"/>
                    </a:ext>
                  </a:extLst>
                </a:gridCol>
                <a:gridCol w="822960">
                  <a:extLst>
                    <a:ext uri="{9D8B030D-6E8A-4147-A177-3AD203B41FA5}">
                      <a16:colId xmlns:a16="http://schemas.microsoft.com/office/drawing/2014/main" val="2399390804"/>
                    </a:ext>
                  </a:extLst>
                </a:gridCol>
                <a:gridCol w="822960">
                  <a:extLst>
                    <a:ext uri="{9D8B030D-6E8A-4147-A177-3AD203B41FA5}">
                      <a16:colId xmlns:a16="http://schemas.microsoft.com/office/drawing/2014/main" val="1934235802"/>
                    </a:ext>
                  </a:extLst>
                </a:gridCol>
                <a:gridCol w="822960">
                  <a:extLst>
                    <a:ext uri="{9D8B030D-6E8A-4147-A177-3AD203B41FA5}">
                      <a16:colId xmlns:a16="http://schemas.microsoft.com/office/drawing/2014/main" val="7673978"/>
                    </a:ext>
                  </a:extLst>
                </a:gridCol>
                <a:gridCol w="411480">
                  <a:extLst>
                    <a:ext uri="{9D8B030D-6E8A-4147-A177-3AD203B41FA5}">
                      <a16:colId xmlns:a16="http://schemas.microsoft.com/office/drawing/2014/main" val="189061411"/>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11266493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154074171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3304375953"/>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419965984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1363923535"/>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1456357492"/>
                  </a:ext>
                </a:extLst>
              </a:tr>
            </a:tbl>
          </a:graphicData>
        </a:graphic>
      </p:graphicFrame>
      <p:sp>
        <p:nvSpPr>
          <p:cNvPr id="4" name="Text Placeholder 3">
            <a:extLst>
              <a:ext uri="{FF2B5EF4-FFF2-40B4-BE49-F238E27FC236}">
                <a16:creationId xmlns:a16="http://schemas.microsoft.com/office/drawing/2014/main" id="{5D4DE336-5317-4448-9C57-D96D1996969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708015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B7951-5727-4B71-A222-16EB0FC0A619}"/>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3BDB621D-6E4F-4B6A-BF48-D9FA81E473F7}"/>
              </a:ext>
            </a:extLst>
          </p:cNvPr>
          <p:cNvGraphicFramePr>
            <a:graphicFrameLocks noGrp="1"/>
          </p:cNvGraphicFramePr>
          <p:nvPr>
            <p:ph type="tbl" sz="quarter" idx="13"/>
            <p:extLst>
              <p:ext uri="{D42A27DB-BD31-4B8C-83A1-F6EECF244321}">
                <p14:modId xmlns:p14="http://schemas.microsoft.com/office/powerpoint/2010/main" val="311668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9857324"/>
                    </a:ext>
                  </a:extLst>
                </a:gridCol>
                <a:gridCol w="1234440">
                  <a:extLst>
                    <a:ext uri="{9D8B030D-6E8A-4147-A177-3AD203B41FA5}">
                      <a16:colId xmlns:a16="http://schemas.microsoft.com/office/drawing/2014/main" val="4000881941"/>
                    </a:ext>
                  </a:extLst>
                </a:gridCol>
                <a:gridCol w="1234440">
                  <a:extLst>
                    <a:ext uri="{9D8B030D-6E8A-4147-A177-3AD203B41FA5}">
                      <a16:colId xmlns:a16="http://schemas.microsoft.com/office/drawing/2014/main" val="716687406"/>
                    </a:ext>
                  </a:extLst>
                </a:gridCol>
                <a:gridCol w="1234440">
                  <a:extLst>
                    <a:ext uri="{9D8B030D-6E8A-4147-A177-3AD203B41FA5}">
                      <a16:colId xmlns:a16="http://schemas.microsoft.com/office/drawing/2014/main" val="2054542807"/>
                    </a:ext>
                  </a:extLst>
                </a:gridCol>
                <a:gridCol w="822960">
                  <a:extLst>
                    <a:ext uri="{9D8B030D-6E8A-4147-A177-3AD203B41FA5}">
                      <a16:colId xmlns:a16="http://schemas.microsoft.com/office/drawing/2014/main" val="1879280759"/>
                    </a:ext>
                  </a:extLst>
                </a:gridCol>
                <a:gridCol w="411480">
                  <a:extLst>
                    <a:ext uri="{9D8B030D-6E8A-4147-A177-3AD203B41FA5}">
                      <a16:colId xmlns:a16="http://schemas.microsoft.com/office/drawing/2014/main" val="22733533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333498313"/>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4012368295"/>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319256143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470932289"/>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1446875656"/>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250612777"/>
                  </a:ext>
                </a:extLst>
              </a:tr>
            </a:tbl>
          </a:graphicData>
        </a:graphic>
      </p:graphicFrame>
      <p:sp>
        <p:nvSpPr>
          <p:cNvPr id="4" name="Text Placeholder 3">
            <a:extLst>
              <a:ext uri="{FF2B5EF4-FFF2-40B4-BE49-F238E27FC236}">
                <a16:creationId xmlns:a16="http://schemas.microsoft.com/office/drawing/2014/main" id="{3423235A-3E75-4220-BB30-A0CB683FBC52}"/>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758651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37560-EE35-4D94-8E1A-31AB916CA8CE}"/>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6400551E-1F00-4344-8BAB-D80A44023AC6}"/>
              </a:ext>
            </a:extLst>
          </p:cNvPr>
          <p:cNvGraphicFramePr>
            <a:graphicFrameLocks noGrp="1"/>
          </p:cNvGraphicFramePr>
          <p:nvPr>
            <p:ph type="tbl" sz="quarter" idx="13"/>
            <p:extLst>
              <p:ext uri="{D42A27DB-BD31-4B8C-83A1-F6EECF244321}">
                <p14:modId xmlns:p14="http://schemas.microsoft.com/office/powerpoint/2010/main" val="418225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7477747"/>
                    </a:ext>
                  </a:extLst>
                </a:gridCol>
                <a:gridCol w="1234440">
                  <a:extLst>
                    <a:ext uri="{9D8B030D-6E8A-4147-A177-3AD203B41FA5}">
                      <a16:colId xmlns:a16="http://schemas.microsoft.com/office/drawing/2014/main" val="3452807693"/>
                    </a:ext>
                  </a:extLst>
                </a:gridCol>
                <a:gridCol w="1234440">
                  <a:extLst>
                    <a:ext uri="{9D8B030D-6E8A-4147-A177-3AD203B41FA5}">
                      <a16:colId xmlns:a16="http://schemas.microsoft.com/office/drawing/2014/main" val="4084040044"/>
                    </a:ext>
                  </a:extLst>
                </a:gridCol>
                <a:gridCol w="1234440">
                  <a:extLst>
                    <a:ext uri="{9D8B030D-6E8A-4147-A177-3AD203B41FA5}">
                      <a16:colId xmlns:a16="http://schemas.microsoft.com/office/drawing/2014/main" val="4222922274"/>
                    </a:ext>
                  </a:extLst>
                </a:gridCol>
                <a:gridCol w="822960">
                  <a:extLst>
                    <a:ext uri="{9D8B030D-6E8A-4147-A177-3AD203B41FA5}">
                      <a16:colId xmlns:a16="http://schemas.microsoft.com/office/drawing/2014/main" val="2770145542"/>
                    </a:ext>
                  </a:extLst>
                </a:gridCol>
                <a:gridCol w="411480">
                  <a:extLst>
                    <a:ext uri="{9D8B030D-6E8A-4147-A177-3AD203B41FA5}">
                      <a16:colId xmlns:a16="http://schemas.microsoft.com/office/drawing/2014/main" val="1481855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3198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91009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996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4330826"/>
                  </a:ext>
                </a:extLst>
              </a:tr>
            </a:tbl>
          </a:graphicData>
        </a:graphic>
      </p:graphicFrame>
      <p:sp>
        <p:nvSpPr>
          <p:cNvPr id="4" name="Text Placeholder 3">
            <a:extLst>
              <a:ext uri="{FF2B5EF4-FFF2-40B4-BE49-F238E27FC236}">
                <a16:creationId xmlns:a16="http://schemas.microsoft.com/office/drawing/2014/main" id="{91966D25-0C54-4337-8B79-302846793EBB}"/>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51285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6B61-B8A3-4507-8EBF-BD381D063930}"/>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5F854D48-BE38-46B9-B581-CB56657378C9}"/>
              </a:ext>
            </a:extLst>
          </p:cNvPr>
          <p:cNvGraphicFramePr>
            <a:graphicFrameLocks noGrp="1"/>
          </p:cNvGraphicFramePr>
          <p:nvPr>
            <p:ph type="tbl" sz="quarter" idx="13"/>
            <p:extLst>
              <p:ext uri="{D42A27DB-BD31-4B8C-83A1-F6EECF244321}">
                <p14:modId xmlns:p14="http://schemas.microsoft.com/office/powerpoint/2010/main" val="9121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6805890"/>
                    </a:ext>
                  </a:extLst>
                </a:gridCol>
                <a:gridCol w="1234440">
                  <a:extLst>
                    <a:ext uri="{9D8B030D-6E8A-4147-A177-3AD203B41FA5}">
                      <a16:colId xmlns:a16="http://schemas.microsoft.com/office/drawing/2014/main" val="458137380"/>
                    </a:ext>
                  </a:extLst>
                </a:gridCol>
                <a:gridCol w="1234440">
                  <a:extLst>
                    <a:ext uri="{9D8B030D-6E8A-4147-A177-3AD203B41FA5}">
                      <a16:colId xmlns:a16="http://schemas.microsoft.com/office/drawing/2014/main" val="3245162836"/>
                    </a:ext>
                  </a:extLst>
                </a:gridCol>
                <a:gridCol w="1234440">
                  <a:extLst>
                    <a:ext uri="{9D8B030D-6E8A-4147-A177-3AD203B41FA5}">
                      <a16:colId xmlns:a16="http://schemas.microsoft.com/office/drawing/2014/main" val="2554932564"/>
                    </a:ext>
                  </a:extLst>
                </a:gridCol>
                <a:gridCol w="822960">
                  <a:extLst>
                    <a:ext uri="{9D8B030D-6E8A-4147-A177-3AD203B41FA5}">
                      <a16:colId xmlns:a16="http://schemas.microsoft.com/office/drawing/2014/main" val="368698316"/>
                    </a:ext>
                  </a:extLst>
                </a:gridCol>
                <a:gridCol w="411480">
                  <a:extLst>
                    <a:ext uri="{9D8B030D-6E8A-4147-A177-3AD203B41FA5}">
                      <a16:colId xmlns:a16="http://schemas.microsoft.com/office/drawing/2014/main" val="267223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36722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5538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072654"/>
                  </a:ext>
                </a:extLst>
              </a:tr>
            </a:tbl>
          </a:graphicData>
        </a:graphic>
      </p:graphicFrame>
      <p:sp>
        <p:nvSpPr>
          <p:cNvPr id="4" name="Text Placeholder 3">
            <a:extLst>
              <a:ext uri="{FF2B5EF4-FFF2-40B4-BE49-F238E27FC236}">
                <a16:creationId xmlns:a16="http://schemas.microsoft.com/office/drawing/2014/main" id="{DEF9C94A-D253-4F0F-99C5-1B11622512C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965747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596BE-92F2-43CB-ACAB-5566E7193985}"/>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10E181F2-D590-47D0-A980-042A275E731B}"/>
              </a:ext>
            </a:extLst>
          </p:cNvPr>
          <p:cNvGraphicFramePr>
            <a:graphicFrameLocks noGrp="1"/>
          </p:cNvGraphicFramePr>
          <p:nvPr>
            <p:ph type="tbl" sz="quarter" idx="13"/>
            <p:extLst>
              <p:ext uri="{D42A27DB-BD31-4B8C-83A1-F6EECF244321}">
                <p14:modId xmlns:p14="http://schemas.microsoft.com/office/powerpoint/2010/main" val="1067653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1715362"/>
                    </a:ext>
                  </a:extLst>
                </a:gridCol>
                <a:gridCol w="1234440">
                  <a:extLst>
                    <a:ext uri="{9D8B030D-6E8A-4147-A177-3AD203B41FA5}">
                      <a16:colId xmlns:a16="http://schemas.microsoft.com/office/drawing/2014/main" val="1249498599"/>
                    </a:ext>
                  </a:extLst>
                </a:gridCol>
                <a:gridCol w="1234440">
                  <a:extLst>
                    <a:ext uri="{9D8B030D-6E8A-4147-A177-3AD203B41FA5}">
                      <a16:colId xmlns:a16="http://schemas.microsoft.com/office/drawing/2014/main" val="3352065089"/>
                    </a:ext>
                  </a:extLst>
                </a:gridCol>
                <a:gridCol w="1234440">
                  <a:extLst>
                    <a:ext uri="{9D8B030D-6E8A-4147-A177-3AD203B41FA5}">
                      <a16:colId xmlns:a16="http://schemas.microsoft.com/office/drawing/2014/main" val="1813482789"/>
                    </a:ext>
                  </a:extLst>
                </a:gridCol>
                <a:gridCol w="822960">
                  <a:extLst>
                    <a:ext uri="{9D8B030D-6E8A-4147-A177-3AD203B41FA5}">
                      <a16:colId xmlns:a16="http://schemas.microsoft.com/office/drawing/2014/main" val="1623893706"/>
                    </a:ext>
                  </a:extLst>
                </a:gridCol>
                <a:gridCol w="411480">
                  <a:extLst>
                    <a:ext uri="{9D8B030D-6E8A-4147-A177-3AD203B41FA5}">
                      <a16:colId xmlns:a16="http://schemas.microsoft.com/office/drawing/2014/main" val="234632944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959911660"/>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3649596898"/>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4026461828"/>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938270324"/>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3418393366"/>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1367153628"/>
                  </a:ext>
                </a:extLst>
              </a:tr>
            </a:tbl>
          </a:graphicData>
        </a:graphic>
      </p:graphicFrame>
      <p:sp>
        <p:nvSpPr>
          <p:cNvPr id="4" name="Text Placeholder 3">
            <a:extLst>
              <a:ext uri="{FF2B5EF4-FFF2-40B4-BE49-F238E27FC236}">
                <a16:creationId xmlns:a16="http://schemas.microsoft.com/office/drawing/2014/main" id="{E75F70C0-CB68-4205-A61C-B21D87ED6C8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59619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4732-0A48-4B4F-970B-396D126AA84D}"/>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6E6D79AF-037F-4A0D-95D1-97826C2367E5}"/>
              </a:ext>
            </a:extLst>
          </p:cNvPr>
          <p:cNvGraphicFramePr>
            <a:graphicFrameLocks noGrp="1"/>
          </p:cNvGraphicFramePr>
          <p:nvPr>
            <p:ph type="tbl" sz="quarter" idx="13"/>
            <p:extLst>
              <p:ext uri="{D42A27DB-BD31-4B8C-83A1-F6EECF244321}">
                <p14:modId xmlns:p14="http://schemas.microsoft.com/office/powerpoint/2010/main" val="335385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4046758"/>
                    </a:ext>
                  </a:extLst>
                </a:gridCol>
                <a:gridCol w="822960">
                  <a:extLst>
                    <a:ext uri="{9D8B030D-6E8A-4147-A177-3AD203B41FA5}">
                      <a16:colId xmlns:a16="http://schemas.microsoft.com/office/drawing/2014/main" val="4076506776"/>
                    </a:ext>
                  </a:extLst>
                </a:gridCol>
                <a:gridCol w="822960">
                  <a:extLst>
                    <a:ext uri="{9D8B030D-6E8A-4147-A177-3AD203B41FA5}">
                      <a16:colId xmlns:a16="http://schemas.microsoft.com/office/drawing/2014/main" val="50801349"/>
                    </a:ext>
                  </a:extLst>
                </a:gridCol>
                <a:gridCol w="822960">
                  <a:extLst>
                    <a:ext uri="{9D8B030D-6E8A-4147-A177-3AD203B41FA5}">
                      <a16:colId xmlns:a16="http://schemas.microsoft.com/office/drawing/2014/main" val="3873648748"/>
                    </a:ext>
                  </a:extLst>
                </a:gridCol>
                <a:gridCol w="822960">
                  <a:extLst>
                    <a:ext uri="{9D8B030D-6E8A-4147-A177-3AD203B41FA5}">
                      <a16:colId xmlns:a16="http://schemas.microsoft.com/office/drawing/2014/main" val="373457012"/>
                    </a:ext>
                  </a:extLst>
                </a:gridCol>
                <a:gridCol w="822960">
                  <a:extLst>
                    <a:ext uri="{9D8B030D-6E8A-4147-A177-3AD203B41FA5}">
                      <a16:colId xmlns:a16="http://schemas.microsoft.com/office/drawing/2014/main" val="260916545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780046054"/>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1101293421"/>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1411184602"/>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190035138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3287243466"/>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2883939481"/>
                  </a:ext>
                </a:extLst>
              </a:tr>
            </a:tbl>
          </a:graphicData>
        </a:graphic>
      </p:graphicFrame>
      <p:sp>
        <p:nvSpPr>
          <p:cNvPr id="4" name="Text Placeholder 3">
            <a:extLst>
              <a:ext uri="{FF2B5EF4-FFF2-40B4-BE49-F238E27FC236}">
                <a16:creationId xmlns:a16="http://schemas.microsoft.com/office/drawing/2014/main" id="{BCE8F2C6-D22E-47FE-AD1C-42E46E058488}"/>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438621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6254B-57ED-4703-9727-D0EFAD442E30}"/>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80FE9817-E1A7-4977-8188-F9317678513A}"/>
              </a:ext>
            </a:extLst>
          </p:cNvPr>
          <p:cNvGraphicFramePr>
            <a:graphicFrameLocks noGrp="1"/>
          </p:cNvGraphicFramePr>
          <p:nvPr>
            <p:ph type="tbl" sz="quarter" idx="13"/>
            <p:extLst>
              <p:ext uri="{D42A27DB-BD31-4B8C-83A1-F6EECF244321}">
                <p14:modId xmlns:p14="http://schemas.microsoft.com/office/powerpoint/2010/main" val="1522064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60640595"/>
                    </a:ext>
                  </a:extLst>
                </a:gridCol>
                <a:gridCol w="493776">
                  <a:extLst>
                    <a:ext uri="{9D8B030D-6E8A-4147-A177-3AD203B41FA5}">
                      <a16:colId xmlns:a16="http://schemas.microsoft.com/office/drawing/2014/main" val="1294626264"/>
                    </a:ext>
                  </a:extLst>
                </a:gridCol>
                <a:gridCol w="411480">
                  <a:extLst>
                    <a:ext uri="{9D8B030D-6E8A-4147-A177-3AD203B41FA5}">
                      <a16:colId xmlns:a16="http://schemas.microsoft.com/office/drawing/2014/main" val="2125646765"/>
                    </a:ext>
                  </a:extLst>
                </a:gridCol>
                <a:gridCol w="411480">
                  <a:extLst>
                    <a:ext uri="{9D8B030D-6E8A-4147-A177-3AD203B41FA5}">
                      <a16:colId xmlns:a16="http://schemas.microsoft.com/office/drawing/2014/main" val="945350964"/>
                    </a:ext>
                  </a:extLst>
                </a:gridCol>
                <a:gridCol w="246888">
                  <a:extLst>
                    <a:ext uri="{9D8B030D-6E8A-4147-A177-3AD203B41FA5}">
                      <a16:colId xmlns:a16="http://schemas.microsoft.com/office/drawing/2014/main" val="1799237469"/>
                    </a:ext>
                  </a:extLst>
                </a:gridCol>
                <a:gridCol w="658368">
                  <a:extLst>
                    <a:ext uri="{9D8B030D-6E8A-4147-A177-3AD203B41FA5}">
                      <a16:colId xmlns:a16="http://schemas.microsoft.com/office/drawing/2014/main" val="2986680141"/>
                    </a:ext>
                  </a:extLst>
                </a:gridCol>
                <a:gridCol w="576072">
                  <a:extLst>
                    <a:ext uri="{9D8B030D-6E8A-4147-A177-3AD203B41FA5}">
                      <a16:colId xmlns:a16="http://schemas.microsoft.com/office/drawing/2014/main" val="4226162589"/>
                    </a:ext>
                  </a:extLst>
                </a:gridCol>
                <a:gridCol w="576072">
                  <a:extLst>
                    <a:ext uri="{9D8B030D-6E8A-4147-A177-3AD203B41FA5}">
                      <a16:colId xmlns:a16="http://schemas.microsoft.com/office/drawing/2014/main" val="406182646"/>
                    </a:ext>
                  </a:extLst>
                </a:gridCol>
                <a:gridCol w="411480">
                  <a:extLst>
                    <a:ext uri="{9D8B030D-6E8A-4147-A177-3AD203B41FA5}">
                      <a16:colId xmlns:a16="http://schemas.microsoft.com/office/drawing/2014/main" val="3883055057"/>
                    </a:ext>
                  </a:extLst>
                </a:gridCol>
                <a:gridCol w="658368">
                  <a:extLst>
                    <a:ext uri="{9D8B030D-6E8A-4147-A177-3AD203B41FA5}">
                      <a16:colId xmlns:a16="http://schemas.microsoft.com/office/drawing/2014/main" val="71546154"/>
                    </a:ext>
                  </a:extLst>
                </a:gridCol>
                <a:gridCol w="329184">
                  <a:extLst>
                    <a:ext uri="{9D8B030D-6E8A-4147-A177-3AD203B41FA5}">
                      <a16:colId xmlns:a16="http://schemas.microsoft.com/office/drawing/2014/main" val="2134202526"/>
                    </a:ext>
                  </a:extLst>
                </a:gridCol>
                <a:gridCol w="493776">
                  <a:extLst>
                    <a:ext uri="{9D8B030D-6E8A-4147-A177-3AD203B41FA5}">
                      <a16:colId xmlns:a16="http://schemas.microsoft.com/office/drawing/2014/main" val="949736259"/>
                    </a:ext>
                  </a:extLst>
                </a:gridCol>
                <a:gridCol w="329184">
                  <a:extLst>
                    <a:ext uri="{9D8B030D-6E8A-4147-A177-3AD203B41FA5}">
                      <a16:colId xmlns:a16="http://schemas.microsoft.com/office/drawing/2014/main" val="43858881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33226366"/>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137896086"/>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1690646776"/>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4223686906"/>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3857968257"/>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2876944800"/>
                  </a:ext>
                </a:extLst>
              </a:tr>
            </a:tbl>
          </a:graphicData>
        </a:graphic>
      </p:graphicFrame>
      <p:sp>
        <p:nvSpPr>
          <p:cNvPr id="4" name="Text Placeholder 3">
            <a:extLst>
              <a:ext uri="{FF2B5EF4-FFF2-40B4-BE49-F238E27FC236}">
                <a16:creationId xmlns:a16="http://schemas.microsoft.com/office/drawing/2014/main" id="{B8052933-D9ED-47E0-81B5-BEE60C7CF736}"/>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9213807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1149</Words>
  <Application>Microsoft Office PowerPoint</Application>
  <PresentationFormat>On-screen Show (4:3)</PresentationFormat>
  <Paragraphs>599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2017-07-06T11:40:46Z</dcterms:created>
  <dcterms:modified xsi:type="dcterms:W3CDTF">2017-07-06T11:41:35Z</dcterms:modified>
</cp:coreProperties>
</file>