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7" r:id="rId11"/>
    <p:sldId id="268" r:id="rId12"/>
    <p:sldId id="269" r:id="rId13"/>
    <p:sldId id="270" r:id="rId14"/>
    <p:sldId id="272" r:id="rId15"/>
    <p:sldId id="273"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njoyde (N-JOY)</c:v>
                </c:pt>
              </c:strCache>
            </c:strRef>
          </c:tx>
          <c:spPr>
            <a:ln w="28575" cap="rnd">
              <a:solidFill>
                <a:schemeClr val="accent1"/>
              </a:solidFill>
              <a:round/>
            </a:ln>
            <a:effectLst/>
          </c:spPr>
          <c:marker>
            <c:symbol val="none"/>
          </c:marker>
          <c:cat>
            <c:strRef>
              <c:f>Sheet1!$A$2:$A$366</c:f>
              <c:strCache>
                <c:ptCount val="365"/>
                <c:pt idx="0">
                  <c:v>01.06.2016</c:v>
                </c:pt>
                <c:pt idx="1">
                  <c:v>02.06.2016</c:v>
                </c:pt>
                <c:pt idx="2">
                  <c:v>03.06.2016</c:v>
                </c:pt>
                <c:pt idx="3">
                  <c:v>04.06.2016</c:v>
                </c:pt>
                <c:pt idx="4">
                  <c:v>05.06.2016</c:v>
                </c:pt>
                <c:pt idx="5">
                  <c:v>06.06.2016</c:v>
                </c:pt>
                <c:pt idx="6">
                  <c:v>07.06.2016</c:v>
                </c:pt>
                <c:pt idx="7">
                  <c:v>08.06.2016</c:v>
                </c:pt>
                <c:pt idx="8">
                  <c:v>09.06.2016</c:v>
                </c:pt>
                <c:pt idx="9">
                  <c:v>10.06.2016</c:v>
                </c:pt>
                <c:pt idx="10">
                  <c:v>11.06.2016</c:v>
                </c:pt>
                <c:pt idx="11">
                  <c:v>12.06.2016</c:v>
                </c:pt>
                <c:pt idx="12">
                  <c:v>13.06.2016</c:v>
                </c:pt>
                <c:pt idx="13">
                  <c:v>14.06.2016</c:v>
                </c:pt>
                <c:pt idx="14">
                  <c:v>15.06.2016</c:v>
                </c:pt>
                <c:pt idx="15">
                  <c:v>16.06.2016</c:v>
                </c:pt>
                <c:pt idx="16">
                  <c:v>17.06.2016</c:v>
                </c:pt>
                <c:pt idx="17">
                  <c:v>18.06.2016</c:v>
                </c:pt>
                <c:pt idx="18">
                  <c:v>19.06.2016</c:v>
                </c:pt>
                <c:pt idx="19">
                  <c:v>20.06.2016</c:v>
                </c:pt>
                <c:pt idx="20">
                  <c:v>21.06.2016</c:v>
                </c:pt>
                <c:pt idx="21">
                  <c:v>22.06.2016</c:v>
                </c:pt>
                <c:pt idx="22">
                  <c:v>23.06.2016</c:v>
                </c:pt>
                <c:pt idx="23">
                  <c:v>24.06.2016</c:v>
                </c:pt>
                <c:pt idx="24">
                  <c:v>25.06.2016</c:v>
                </c:pt>
                <c:pt idx="25">
                  <c:v>26.06.2016</c:v>
                </c:pt>
                <c:pt idx="26">
                  <c:v>27.06.2016</c:v>
                </c:pt>
                <c:pt idx="27">
                  <c:v>28.06.2016</c:v>
                </c:pt>
                <c:pt idx="28">
                  <c:v>29.06.2016</c:v>
                </c:pt>
                <c:pt idx="29">
                  <c:v>30.06.2016</c:v>
                </c:pt>
                <c:pt idx="30">
                  <c:v>01.07.2016</c:v>
                </c:pt>
                <c:pt idx="31">
                  <c:v>02.07.2016</c:v>
                </c:pt>
                <c:pt idx="32">
                  <c:v>03.07.2016</c:v>
                </c:pt>
                <c:pt idx="33">
                  <c:v>04.07.2016</c:v>
                </c:pt>
                <c:pt idx="34">
                  <c:v>05.07.2016</c:v>
                </c:pt>
                <c:pt idx="35">
                  <c:v>06.07.2016</c:v>
                </c:pt>
                <c:pt idx="36">
                  <c:v>07.07.2016</c:v>
                </c:pt>
                <c:pt idx="37">
                  <c:v>08.07.2016</c:v>
                </c:pt>
                <c:pt idx="38">
                  <c:v>09.07.2016</c:v>
                </c:pt>
                <c:pt idx="39">
                  <c:v>10.07.2016</c:v>
                </c:pt>
                <c:pt idx="40">
                  <c:v>11.07.2016</c:v>
                </c:pt>
                <c:pt idx="41">
                  <c:v>12.07.2016</c:v>
                </c:pt>
                <c:pt idx="42">
                  <c:v>13.07.2016</c:v>
                </c:pt>
                <c:pt idx="43">
                  <c:v>14.07.2016</c:v>
                </c:pt>
                <c:pt idx="44">
                  <c:v>15.07.2016</c:v>
                </c:pt>
                <c:pt idx="45">
                  <c:v>16.07.2016</c:v>
                </c:pt>
                <c:pt idx="46">
                  <c:v>17.07.2016</c:v>
                </c:pt>
                <c:pt idx="47">
                  <c:v>18.07.2016</c:v>
                </c:pt>
                <c:pt idx="48">
                  <c:v>19.07.2016</c:v>
                </c:pt>
                <c:pt idx="49">
                  <c:v>20.07.2016</c:v>
                </c:pt>
                <c:pt idx="50">
                  <c:v>21.07.2016</c:v>
                </c:pt>
                <c:pt idx="51">
                  <c:v>22.07.2016</c:v>
                </c:pt>
                <c:pt idx="52">
                  <c:v>23.07.2016</c:v>
                </c:pt>
                <c:pt idx="53">
                  <c:v>24.07.2016</c:v>
                </c:pt>
                <c:pt idx="54">
                  <c:v>25.07.2016</c:v>
                </c:pt>
                <c:pt idx="55">
                  <c:v>26.07.2016</c:v>
                </c:pt>
                <c:pt idx="56">
                  <c:v>27.07.2016</c:v>
                </c:pt>
                <c:pt idx="57">
                  <c:v>28.07.2016</c:v>
                </c:pt>
                <c:pt idx="58">
                  <c:v>29.07.2016</c:v>
                </c:pt>
                <c:pt idx="59">
                  <c:v>30.07.2016</c:v>
                </c:pt>
                <c:pt idx="60">
                  <c:v>31.07.2016</c:v>
                </c:pt>
                <c:pt idx="61">
                  <c:v>01.08.2016</c:v>
                </c:pt>
                <c:pt idx="62">
                  <c:v>02.08.2016</c:v>
                </c:pt>
                <c:pt idx="63">
                  <c:v>03.08.2016</c:v>
                </c:pt>
                <c:pt idx="64">
                  <c:v>04.08.2016</c:v>
                </c:pt>
                <c:pt idx="65">
                  <c:v>05.08.2016</c:v>
                </c:pt>
                <c:pt idx="66">
                  <c:v>06.08.2016</c:v>
                </c:pt>
                <c:pt idx="67">
                  <c:v>07.08.2016</c:v>
                </c:pt>
                <c:pt idx="68">
                  <c:v>08.08.2016</c:v>
                </c:pt>
                <c:pt idx="69">
                  <c:v>09.08.2016</c:v>
                </c:pt>
                <c:pt idx="70">
                  <c:v>10.08.2016</c:v>
                </c:pt>
                <c:pt idx="71">
                  <c:v>11.08.2016</c:v>
                </c:pt>
                <c:pt idx="72">
                  <c:v>12.08.2016</c:v>
                </c:pt>
                <c:pt idx="73">
                  <c:v>13.08.2016</c:v>
                </c:pt>
                <c:pt idx="74">
                  <c:v>14.08.2016</c:v>
                </c:pt>
                <c:pt idx="75">
                  <c:v>15.08.2016</c:v>
                </c:pt>
                <c:pt idx="76">
                  <c:v>16.08.2016</c:v>
                </c:pt>
                <c:pt idx="77">
                  <c:v>17.08.2016</c:v>
                </c:pt>
                <c:pt idx="78">
                  <c:v>18.08.2016</c:v>
                </c:pt>
                <c:pt idx="79">
                  <c:v>19.08.2016</c:v>
                </c:pt>
                <c:pt idx="80">
                  <c:v>20.08.2016</c:v>
                </c:pt>
                <c:pt idx="81">
                  <c:v>21.08.2016</c:v>
                </c:pt>
                <c:pt idx="82">
                  <c:v>22.08.2016</c:v>
                </c:pt>
                <c:pt idx="83">
                  <c:v>23.08.2016</c:v>
                </c:pt>
                <c:pt idx="84">
                  <c:v>24.08.2016</c:v>
                </c:pt>
                <c:pt idx="85">
                  <c:v>25.08.2016</c:v>
                </c:pt>
                <c:pt idx="86">
                  <c:v>26.08.2016</c:v>
                </c:pt>
                <c:pt idx="87">
                  <c:v>27.08.2016</c:v>
                </c:pt>
                <c:pt idx="88">
                  <c:v>28.08.2016</c:v>
                </c:pt>
                <c:pt idx="89">
                  <c:v>29.08.2016</c:v>
                </c:pt>
                <c:pt idx="90">
                  <c:v>30.08.2016</c:v>
                </c:pt>
                <c:pt idx="91">
                  <c:v>31.08.2016</c:v>
                </c:pt>
                <c:pt idx="92">
                  <c:v>01.09.2016</c:v>
                </c:pt>
                <c:pt idx="93">
                  <c:v>02.09.2016</c:v>
                </c:pt>
                <c:pt idx="94">
                  <c:v>03.09.2016</c:v>
                </c:pt>
                <c:pt idx="95">
                  <c:v>04.09.2016</c:v>
                </c:pt>
                <c:pt idx="96">
                  <c:v>05.09.2016</c:v>
                </c:pt>
                <c:pt idx="97">
                  <c:v>06.09.2016</c:v>
                </c:pt>
                <c:pt idx="98">
                  <c:v>07.09.2016</c:v>
                </c:pt>
                <c:pt idx="99">
                  <c:v>08.09.2016</c:v>
                </c:pt>
                <c:pt idx="100">
                  <c:v>09.09.2016</c:v>
                </c:pt>
                <c:pt idx="101">
                  <c:v>10.09.2016</c:v>
                </c:pt>
                <c:pt idx="102">
                  <c:v>11.09.2016</c:v>
                </c:pt>
                <c:pt idx="103">
                  <c:v>12.09.2016</c:v>
                </c:pt>
                <c:pt idx="104">
                  <c:v>13.09.2016</c:v>
                </c:pt>
                <c:pt idx="105">
                  <c:v>14.09.2016</c:v>
                </c:pt>
                <c:pt idx="106">
                  <c:v>15.09.2016</c:v>
                </c:pt>
                <c:pt idx="107">
                  <c:v>16.09.2016</c:v>
                </c:pt>
                <c:pt idx="108">
                  <c:v>17.09.2016</c:v>
                </c:pt>
                <c:pt idx="109">
                  <c:v>18.09.2016</c:v>
                </c:pt>
                <c:pt idx="110">
                  <c:v>19.09.2016</c:v>
                </c:pt>
                <c:pt idx="111">
                  <c:v>20.09.2016</c:v>
                </c:pt>
                <c:pt idx="112">
                  <c:v>21.09.2016</c:v>
                </c:pt>
                <c:pt idx="113">
                  <c:v>22.09.2016</c:v>
                </c:pt>
                <c:pt idx="114">
                  <c:v>23.09.2016</c:v>
                </c:pt>
                <c:pt idx="115">
                  <c:v>24.09.2016</c:v>
                </c:pt>
                <c:pt idx="116">
                  <c:v>25.09.2016</c:v>
                </c:pt>
                <c:pt idx="117">
                  <c:v>26.09.2016</c:v>
                </c:pt>
                <c:pt idx="118">
                  <c:v>27.09.2016</c:v>
                </c:pt>
                <c:pt idx="119">
                  <c:v>28.09.2016</c:v>
                </c:pt>
                <c:pt idx="120">
                  <c:v>29.09.2016</c:v>
                </c:pt>
                <c:pt idx="121">
                  <c:v>30.09.2016</c:v>
                </c:pt>
                <c:pt idx="122">
                  <c:v>01.10.2016</c:v>
                </c:pt>
                <c:pt idx="123">
                  <c:v>02.10.2016</c:v>
                </c:pt>
                <c:pt idx="124">
                  <c:v>03.10.2016</c:v>
                </c:pt>
                <c:pt idx="125">
                  <c:v>04.10.2016</c:v>
                </c:pt>
                <c:pt idx="126">
                  <c:v>05.10.2016</c:v>
                </c:pt>
                <c:pt idx="127">
                  <c:v>06.10.2016</c:v>
                </c:pt>
                <c:pt idx="128">
                  <c:v>07.10.2016</c:v>
                </c:pt>
                <c:pt idx="129">
                  <c:v>08.10.2016</c:v>
                </c:pt>
                <c:pt idx="130">
                  <c:v>09.10.2016</c:v>
                </c:pt>
                <c:pt idx="131">
                  <c:v>10.10.2016</c:v>
                </c:pt>
                <c:pt idx="132">
                  <c:v>11.10.2016</c:v>
                </c:pt>
                <c:pt idx="133">
                  <c:v>12.10.2016</c:v>
                </c:pt>
                <c:pt idx="134">
                  <c:v>13.10.2016</c:v>
                </c:pt>
                <c:pt idx="135">
                  <c:v>14.10.2016</c:v>
                </c:pt>
                <c:pt idx="136">
                  <c:v>15.10.2016</c:v>
                </c:pt>
                <c:pt idx="137">
                  <c:v>16.10.2016</c:v>
                </c:pt>
                <c:pt idx="138">
                  <c:v>17.10.2016</c:v>
                </c:pt>
                <c:pt idx="139">
                  <c:v>18.10.2016</c:v>
                </c:pt>
                <c:pt idx="140">
                  <c:v>19.10.2016</c:v>
                </c:pt>
                <c:pt idx="141">
                  <c:v>20.10.2016</c:v>
                </c:pt>
                <c:pt idx="142">
                  <c:v>21.10.2016</c:v>
                </c:pt>
                <c:pt idx="143">
                  <c:v>22.10.2016</c:v>
                </c:pt>
                <c:pt idx="144">
                  <c:v>23.10.2016</c:v>
                </c:pt>
                <c:pt idx="145">
                  <c:v>24.10.2016</c:v>
                </c:pt>
                <c:pt idx="146">
                  <c:v>25.10.2016</c:v>
                </c:pt>
                <c:pt idx="147">
                  <c:v>26.10.2016</c:v>
                </c:pt>
                <c:pt idx="148">
                  <c:v>27.10.2016</c:v>
                </c:pt>
                <c:pt idx="149">
                  <c:v>28.10.2016</c:v>
                </c:pt>
                <c:pt idx="150">
                  <c:v>29.10.2016</c:v>
                </c:pt>
                <c:pt idx="151">
                  <c:v>30.10.2016</c:v>
                </c:pt>
                <c:pt idx="152">
                  <c:v>31.10.2016</c:v>
                </c:pt>
                <c:pt idx="153">
                  <c:v>01.11.2016</c:v>
                </c:pt>
                <c:pt idx="154">
                  <c:v>02.11.2016</c:v>
                </c:pt>
                <c:pt idx="155">
                  <c:v>03.11.2016</c:v>
                </c:pt>
                <c:pt idx="156">
                  <c:v>04.11.2016</c:v>
                </c:pt>
                <c:pt idx="157">
                  <c:v>05.11.2016</c:v>
                </c:pt>
                <c:pt idx="158">
                  <c:v>06.11.2016</c:v>
                </c:pt>
                <c:pt idx="159">
                  <c:v>07.11.2016</c:v>
                </c:pt>
                <c:pt idx="160">
                  <c:v>08.11.2016</c:v>
                </c:pt>
                <c:pt idx="161">
                  <c:v>09.11.2016</c:v>
                </c:pt>
                <c:pt idx="162">
                  <c:v>10.11.2016</c:v>
                </c:pt>
                <c:pt idx="163">
                  <c:v>11.11.2016</c:v>
                </c:pt>
                <c:pt idx="164">
                  <c:v>12.11.2016</c:v>
                </c:pt>
                <c:pt idx="165">
                  <c:v>13.11.2016</c:v>
                </c:pt>
                <c:pt idx="166">
                  <c:v>14.11.2016</c:v>
                </c:pt>
                <c:pt idx="167">
                  <c:v>15.11.2016</c:v>
                </c:pt>
                <c:pt idx="168">
                  <c:v>16.11.2016</c:v>
                </c:pt>
                <c:pt idx="169">
                  <c:v>17.11.2016</c:v>
                </c:pt>
                <c:pt idx="170">
                  <c:v>18.11.2016</c:v>
                </c:pt>
                <c:pt idx="171">
                  <c:v>19.11.2016</c:v>
                </c:pt>
                <c:pt idx="172">
                  <c:v>20.11.2016</c:v>
                </c:pt>
                <c:pt idx="173">
                  <c:v>21.11.2016</c:v>
                </c:pt>
                <c:pt idx="174">
                  <c:v>22.11.2016</c:v>
                </c:pt>
                <c:pt idx="175">
                  <c:v>23.11.2016</c:v>
                </c:pt>
                <c:pt idx="176">
                  <c:v>24.11.2016</c:v>
                </c:pt>
                <c:pt idx="177">
                  <c:v>25.11.2016</c:v>
                </c:pt>
                <c:pt idx="178">
                  <c:v>26.11.2016</c:v>
                </c:pt>
                <c:pt idx="179">
                  <c:v>27.11.2016</c:v>
                </c:pt>
                <c:pt idx="180">
                  <c:v>28.11.2016</c:v>
                </c:pt>
                <c:pt idx="181">
                  <c:v>29.11.2016</c:v>
                </c:pt>
                <c:pt idx="182">
                  <c:v>30.11.2016</c:v>
                </c:pt>
                <c:pt idx="183">
                  <c:v>01.12.2016</c:v>
                </c:pt>
                <c:pt idx="184">
                  <c:v>02.12.2016</c:v>
                </c:pt>
                <c:pt idx="185">
                  <c:v>03.12.2016</c:v>
                </c:pt>
                <c:pt idx="186">
                  <c:v>04.12.2016</c:v>
                </c:pt>
                <c:pt idx="187">
                  <c:v>05.12.2016</c:v>
                </c:pt>
                <c:pt idx="188">
                  <c:v>06.12.2016</c:v>
                </c:pt>
                <c:pt idx="189">
                  <c:v>07.12.2016</c:v>
                </c:pt>
                <c:pt idx="190">
                  <c:v>08.12.2016</c:v>
                </c:pt>
                <c:pt idx="191">
                  <c:v>09.12.2016</c:v>
                </c:pt>
                <c:pt idx="192">
                  <c:v>10.12.2016</c:v>
                </c:pt>
                <c:pt idx="193">
                  <c:v>11.12.2016</c:v>
                </c:pt>
                <c:pt idx="194">
                  <c:v>12.12.2016</c:v>
                </c:pt>
                <c:pt idx="195">
                  <c:v>13.12.2016</c:v>
                </c:pt>
                <c:pt idx="196">
                  <c:v>14.12.2016</c:v>
                </c:pt>
                <c:pt idx="197">
                  <c:v>15.12.2016</c:v>
                </c:pt>
                <c:pt idx="198">
                  <c:v>16.12.2016</c:v>
                </c:pt>
                <c:pt idx="199">
                  <c:v>17.12.2016</c:v>
                </c:pt>
                <c:pt idx="200">
                  <c:v>18.12.2016</c:v>
                </c:pt>
                <c:pt idx="201">
                  <c:v>19.12.2016</c:v>
                </c:pt>
                <c:pt idx="202">
                  <c:v>20.12.2016</c:v>
                </c:pt>
                <c:pt idx="203">
                  <c:v>21.12.2016</c:v>
                </c:pt>
                <c:pt idx="204">
                  <c:v>22.12.2016</c:v>
                </c:pt>
                <c:pt idx="205">
                  <c:v>23.12.2016</c:v>
                </c:pt>
                <c:pt idx="206">
                  <c:v>24.12.2016</c:v>
                </c:pt>
                <c:pt idx="207">
                  <c:v>25.12.2016</c:v>
                </c:pt>
                <c:pt idx="208">
                  <c:v>26.12.2016</c:v>
                </c:pt>
                <c:pt idx="209">
                  <c:v>27.12.2016</c:v>
                </c:pt>
                <c:pt idx="210">
                  <c:v>28.12.2016</c:v>
                </c:pt>
                <c:pt idx="211">
                  <c:v>29.12.2016</c:v>
                </c:pt>
                <c:pt idx="212">
                  <c:v>30.12.2016</c:v>
                </c:pt>
                <c:pt idx="213">
                  <c:v>31.12.2016</c:v>
                </c:pt>
                <c:pt idx="214">
                  <c:v>01.01.2017</c:v>
                </c:pt>
                <c:pt idx="215">
                  <c:v>02.01.2017</c:v>
                </c:pt>
                <c:pt idx="216">
                  <c:v>03.01.2017</c:v>
                </c:pt>
                <c:pt idx="217">
                  <c:v>04.01.2017</c:v>
                </c:pt>
                <c:pt idx="218">
                  <c:v>05.01.2017</c:v>
                </c:pt>
                <c:pt idx="219">
                  <c:v>06.01.2017</c:v>
                </c:pt>
                <c:pt idx="220">
                  <c:v>07.01.2017</c:v>
                </c:pt>
                <c:pt idx="221">
                  <c:v>08.01.2017</c:v>
                </c:pt>
                <c:pt idx="222">
                  <c:v>09.01.2017</c:v>
                </c:pt>
                <c:pt idx="223">
                  <c:v>10.01.2017</c:v>
                </c:pt>
                <c:pt idx="224">
                  <c:v>11.01.2017</c:v>
                </c:pt>
                <c:pt idx="225">
                  <c:v>12.01.2017</c:v>
                </c:pt>
                <c:pt idx="226">
                  <c:v>13.01.2017</c:v>
                </c:pt>
                <c:pt idx="227">
                  <c:v>14.01.2017</c:v>
                </c:pt>
                <c:pt idx="228">
                  <c:v>15.01.2017</c:v>
                </c:pt>
                <c:pt idx="229">
                  <c:v>16.01.2017</c:v>
                </c:pt>
                <c:pt idx="230">
                  <c:v>17.01.2017</c:v>
                </c:pt>
                <c:pt idx="231">
                  <c:v>18.01.2017</c:v>
                </c:pt>
                <c:pt idx="232">
                  <c:v>19.01.2017</c:v>
                </c:pt>
                <c:pt idx="233">
                  <c:v>20.01.2017</c:v>
                </c:pt>
                <c:pt idx="234">
                  <c:v>21.01.2017</c:v>
                </c:pt>
                <c:pt idx="235">
                  <c:v>22.01.2017</c:v>
                </c:pt>
                <c:pt idx="236">
                  <c:v>23.01.2017</c:v>
                </c:pt>
                <c:pt idx="237">
                  <c:v>24.01.2017</c:v>
                </c:pt>
                <c:pt idx="238">
                  <c:v>25.01.2017</c:v>
                </c:pt>
                <c:pt idx="239">
                  <c:v>26.01.2017</c:v>
                </c:pt>
                <c:pt idx="240">
                  <c:v>27.01.2017</c:v>
                </c:pt>
                <c:pt idx="241">
                  <c:v>28.01.2017</c:v>
                </c:pt>
                <c:pt idx="242">
                  <c:v>29.01.2017</c:v>
                </c:pt>
                <c:pt idx="243">
                  <c:v>30.01.2017</c:v>
                </c:pt>
                <c:pt idx="244">
                  <c:v>31.01.2017</c:v>
                </c:pt>
                <c:pt idx="245">
                  <c:v>01.02.2017</c:v>
                </c:pt>
                <c:pt idx="246">
                  <c:v>02.02.2017</c:v>
                </c:pt>
                <c:pt idx="247">
                  <c:v>03.02.2017</c:v>
                </c:pt>
                <c:pt idx="248">
                  <c:v>04.02.2017</c:v>
                </c:pt>
                <c:pt idx="249">
                  <c:v>05.02.2017</c:v>
                </c:pt>
                <c:pt idx="250">
                  <c:v>06.02.2017</c:v>
                </c:pt>
                <c:pt idx="251">
                  <c:v>07.02.2017</c:v>
                </c:pt>
                <c:pt idx="252">
                  <c:v>08.02.2017</c:v>
                </c:pt>
                <c:pt idx="253">
                  <c:v>09.02.2017</c:v>
                </c:pt>
                <c:pt idx="254">
                  <c:v>10.02.2017</c:v>
                </c:pt>
                <c:pt idx="255">
                  <c:v>11.02.2017</c:v>
                </c:pt>
                <c:pt idx="256">
                  <c:v>12.02.2017</c:v>
                </c:pt>
                <c:pt idx="257">
                  <c:v>13.02.2017</c:v>
                </c:pt>
                <c:pt idx="258">
                  <c:v>14.02.2017</c:v>
                </c:pt>
                <c:pt idx="259">
                  <c:v>15.02.2017</c:v>
                </c:pt>
                <c:pt idx="260">
                  <c:v>16.02.2017</c:v>
                </c:pt>
                <c:pt idx="261">
                  <c:v>17.02.2017</c:v>
                </c:pt>
                <c:pt idx="262">
                  <c:v>18.02.2017</c:v>
                </c:pt>
                <c:pt idx="263">
                  <c:v>19.02.2017</c:v>
                </c:pt>
                <c:pt idx="264">
                  <c:v>20.02.2017</c:v>
                </c:pt>
                <c:pt idx="265">
                  <c:v>21.02.2017</c:v>
                </c:pt>
                <c:pt idx="266">
                  <c:v>22.02.2017</c:v>
                </c:pt>
                <c:pt idx="267">
                  <c:v>23.02.2017</c:v>
                </c:pt>
                <c:pt idx="268">
                  <c:v>24.02.2017</c:v>
                </c:pt>
                <c:pt idx="269">
                  <c:v>25.02.2017</c:v>
                </c:pt>
                <c:pt idx="270">
                  <c:v>26.02.2017</c:v>
                </c:pt>
                <c:pt idx="271">
                  <c:v>27.02.2017</c:v>
                </c:pt>
                <c:pt idx="272">
                  <c:v>28.02.2017</c:v>
                </c:pt>
                <c:pt idx="273">
                  <c:v>01.03.2017</c:v>
                </c:pt>
                <c:pt idx="274">
                  <c:v>02.03.2017</c:v>
                </c:pt>
                <c:pt idx="275">
                  <c:v>03.03.2017</c:v>
                </c:pt>
                <c:pt idx="276">
                  <c:v>04.03.2017</c:v>
                </c:pt>
                <c:pt idx="277">
                  <c:v>05.03.2017</c:v>
                </c:pt>
                <c:pt idx="278">
                  <c:v>06.03.2017</c:v>
                </c:pt>
                <c:pt idx="279">
                  <c:v>07.03.2017</c:v>
                </c:pt>
                <c:pt idx="280">
                  <c:v>08.03.2017</c:v>
                </c:pt>
                <c:pt idx="281">
                  <c:v>09.03.2017</c:v>
                </c:pt>
                <c:pt idx="282">
                  <c:v>10.03.2017</c:v>
                </c:pt>
                <c:pt idx="283">
                  <c:v>11.03.2017</c:v>
                </c:pt>
                <c:pt idx="284">
                  <c:v>12.03.2017</c:v>
                </c:pt>
                <c:pt idx="285">
                  <c:v>13.03.2017</c:v>
                </c:pt>
                <c:pt idx="286">
                  <c:v>14.03.2017</c:v>
                </c:pt>
                <c:pt idx="287">
                  <c:v>15.03.2017</c:v>
                </c:pt>
                <c:pt idx="288">
                  <c:v>16.03.2017</c:v>
                </c:pt>
                <c:pt idx="289">
                  <c:v>17.03.2017</c:v>
                </c:pt>
                <c:pt idx="290">
                  <c:v>18.03.2017</c:v>
                </c:pt>
                <c:pt idx="291">
                  <c:v>19.03.2017</c:v>
                </c:pt>
                <c:pt idx="292">
                  <c:v>20.03.2017</c:v>
                </c:pt>
                <c:pt idx="293">
                  <c:v>21.03.2017</c:v>
                </c:pt>
                <c:pt idx="294">
                  <c:v>22.03.2017</c:v>
                </c:pt>
                <c:pt idx="295">
                  <c:v>23.03.2017</c:v>
                </c:pt>
                <c:pt idx="296">
                  <c:v>24.03.2017</c:v>
                </c:pt>
                <c:pt idx="297">
                  <c:v>25.03.2017</c:v>
                </c:pt>
                <c:pt idx="298">
                  <c:v>26.03.2017</c:v>
                </c:pt>
                <c:pt idx="299">
                  <c:v>27.03.2017</c:v>
                </c:pt>
                <c:pt idx="300">
                  <c:v>28.03.2017</c:v>
                </c:pt>
                <c:pt idx="301">
                  <c:v>29.03.2017</c:v>
                </c:pt>
                <c:pt idx="302">
                  <c:v>30.03.2017</c:v>
                </c:pt>
                <c:pt idx="303">
                  <c:v>31.03.2017</c:v>
                </c:pt>
                <c:pt idx="304">
                  <c:v>01.04.2017</c:v>
                </c:pt>
                <c:pt idx="305">
                  <c:v>02.04.2017</c:v>
                </c:pt>
                <c:pt idx="306">
                  <c:v>03.04.2017</c:v>
                </c:pt>
                <c:pt idx="307">
                  <c:v>04.04.2017</c:v>
                </c:pt>
                <c:pt idx="308">
                  <c:v>05.04.2017</c:v>
                </c:pt>
                <c:pt idx="309">
                  <c:v>06.04.2017</c:v>
                </c:pt>
                <c:pt idx="310">
                  <c:v>07.04.2017</c:v>
                </c:pt>
                <c:pt idx="311">
                  <c:v>08.04.2017</c:v>
                </c:pt>
                <c:pt idx="312">
                  <c:v>09.04.2017</c:v>
                </c:pt>
                <c:pt idx="313">
                  <c:v>10.04.2017</c:v>
                </c:pt>
                <c:pt idx="314">
                  <c:v>11.04.2017</c:v>
                </c:pt>
                <c:pt idx="315">
                  <c:v>12.04.2017</c:v>
                </c:pt>
                <c:pt idx="316">
                  <c:v>13.04.2017</c:v>
                </c:pt>
                <c:pt idx="317">
                  <c:v>14.04.2017</c:v>
                </c:pt>
                <c:pt idx="318">
                  <c:v>15.04.2017</c:v>
                </c:pt>
                <c:pt idx="319">
                  <c:v>16.04.2017</c:v>
                </c:pt>
                <c:pt idx="320">
                  <c:v>17.04.2017</c:v>
                </c:pt>
                <c:pt idx="321">
                  <c:v>18.04.2017</c:v>
                </c:pt>
                <c:pt idx="322">
                  <c:v>19.04.2017</c:v>
                </c:pt>
                <c:pt idx="323">
                  <c:v>20.04.2017</c:v>
                </c:pt>
                <c:pt idx="324">
                  <c:v>21.04.2017</c:v>
                </c:pt>
                <c:pt idx="325">
                  <c:v>22.04.2017</c:v>
                </c:pt>
                <c:pt idx="326">
                  <c:v>23.04.2017</c:v>
                </c:pt>
                <c:pt idx="327">
                  <c:v>24.04.2017</c:v>
                </c:pt>
                <c:pt idx="328">
                  <c:v>25.04.2017</c:v>
                </c:pt>
                <c:pt idx="329">
                  <c:v>26.04.2017</c:v>
                </c:pt>
                <c:pt idx="330">
                  <c:v>27.04.2017</c:v>
                </c:pt>
                <c:pt idx="331">
                  <c:v>28.04.2017</c:v>
                </c:pt>
                <c:pt idx="332">
                  <c:v>29.04.2017</c:v>
                </c:pt>
                <c:pt idx="333">
                  <c:v>30.04.2017</c:v>
                </c:pt>
                <c:pt idx="334">
                  <c:v>01.05.2017</c:v>
                </c:pt>
                <c:pt idx="335">
                  <c:v>02.05.2017</c:v>
                </c:pt>
                <c:pt idx="336">
                  <c:v>03.05.2017</c:v>
                </c:pt>
                <c:pt idx="337">
                  <c:v>04.05.2017</c:v>
                </c:pt>
                <c:pt idx="338">
                  <c:v>05.05.2017</c:v>
                </c:pt>
                <c:pt idx="339">
                  <c:v>06.05.2017</c:v>
                </c:pt>
                <c:pt idx="340">
                  <c:v>07.05.2017</c:v>
                </c:pt>
                <c:pt idx="341">
                  <c:v>08.05.2017</c:v>
                </c:pt>
                <c:pt idx="342">
                  <c:v>09.05.2017</c:v>
                </c:pt>
                <c:pt idx="343">
                  <c:v>10.05.2017</c:v>
                </c:pt>
                <c:pt idx="344">
                  <c:v>11.05.2017</c:v>
                </c:pt>
                <c:pt idx="345">
                  <c:v>12.05.2017</c:v>
                </c:pt>
                <c:pt idx="346">
                  <c:v>13.05.2017</c:v>
                </c:pt>
                <c:pt idx="347">
                  <c:v>14.05.2017</c:v>
                </c:pt>
                <c:pt idx="348">
                  <c:v>15.05.2017</c:v>
                </c:pt>
                <c:pt idx="349">
                  <c:v>16.05.2017</c:v>
                </c:pt>
                <c:pt idx="350">
                  <c:v>17.05.2017</c:v>
                </c:pt>
                <c:pt idx="351">
                  <c:v>18.05.2017</c:v>
                </c:pt>
                <c:pt idx="352">
                  <c:v>19.05.2017</c:v>
                </c:pt>
                <c:pt idx="353">
                  <c:v>20.05.2017</c:v>
                </c:pt>
                <c:pt idx="354">
                  <c:v>21.05.2017</c:v>
                </c:pt>
                <c:pt idx="355">
                  <c:v>22.05.2017</c:v>
                </c:pt>
                <c:pt idx="356">
                  <c:v>23.05.2017</c:v>
                </c:pt>
                <c:pt idx="357">
                  <c:v>24.05.2017</c:v>
                </c:pt>
                <c:pt idx="358">
                  <c:v>25.05.2017</c:v>
                </c:pt>
                <c:pt idx="359">
                  <c:v>26.05.2017</c:v>
                </c:pt>
                <c:pt idx="360">
                  <c:v>27.05.2017</c:v>
                </c:pt>
                <c:pt idx="361">
                  <c:v>28.05.2017</c:v>
                </c:pt>
                <c:pt idx="362">
                  <c:v>29.05.2017</c:v>
                </c:pt>
                <c:pt idx="363">
                  <c:v>30.05.2017</c:v>
                </c:pt>
                <c:pt idx="364">
                  <c:v>31.05.2017</c:v>
                </c:pt>
              </c:strCache>
            </c:strRef>
          </c:cat>
          <c:val>
            <c:numRef>
              <c:f>Sheet1!$B$2:$B$366</c:f>
              <c:numCache>
                <c:formatCode>General</c:formatCode>
                <c:ptCount val="365"/>
                <c:pt idx="0">
                  <c:v>0</c:v>
                </c:pt>
                <c:pt idx="1">
                  <c:v>1</c:v>
                </c:pt>
                <c:pt idx="2">
                  <c:v>1</c:v>
                </c:pt>
                <c:pt idx="3">
                  <c:v>0</c:v>
                </c:pt>
                <c:pt idx="4">
                  <c:v>0</c:v>
                </c:pt>
                <c:pt idx="5">
                  <c:v>0</c:v>
                </c:pt>
                <c:pt idx="6">
                  <c:v>1</c:v>
                </c:pt>
                <c:pt idx="7">
                  <c:v>1</c:v>
                </c:pt>
                <c:pt idx="8">
                  <c:v>0</c:v>
                </c:pt>
                <c:pt idx="9">
                  <c:v>1</c:v>
                </c:pt>
                <c:pt idx="10">
                  <c:v>0</c:v>
                </c:pt>
                <c:pt idx="11">
                  <c:v>0</c:v>
                </c:pt>
                <c:pt idx="12">
                  <c:v>0</c:v>
                </c:pt>
                <c:pt idx="13">
                  <c:v>1</c:v>
                </c:pt>
                <c:pt idx="14">
                  <c:v>0</c:v>
                </c:pt>
                <c:pt idx="15">
                  <c:v>2</c:v>
                </c:pt>
                <c:pt idx="16">
                  <c:v>0</c:v>
                </c:pt>
                <c:pt idx="17">
                  <c:v>0</c:v>
                </c:pt>
                <c:pt idx="18">
                  <c:v>0</c:v>
                </c:pt>
                <c:pt idx="19">
                  <c:v>0</c:v>
                </c:pt>
                <c:pt idx="20">
                  <c:v>5</c:v>
                </c:pt>
                <c:pt idx="21">
                  <c:v>0</c:v>
                </c:pt>
                <c:pt idx="22">
                  <c:v>0</c:v>
                </c:pt>
                <c:pt idx="23">
                  <c:v>1</c:v>
                </c:pt>
                <c:pt idx="24">
                  <c:v>0</c:v>
                </c:pt>
                <c:pt idx="25">
                  <c:v>0</c:v>
                </c:pt>
                <c:pt idx="26">
                  <c:v>0</c:v>
                </c:pt>
                <c:pt idx="27">
                  <c:v>1</c:v>
                </c:pt>
                <c:pt idx="28">
                  <c:v>0</c:v>
                </c:pt>
                <c:pt idx="29">
                  <c:v>0</c:v>
                </c:pt>
                <c:pt idx="30">
                  <c:v>0</c:v>
                </c:pt>
                <c:pt idx="31">
                  <c:v>0</c:v>
                </c:pt>
                <c:pt idx="32">
                  <c:v>0</c:v>
                </c:pt>
                <c:pt idx="33">
                  <c:v>0</c:v>
                </c:pt>
                <c:pt idx="34">
                  <c:v>0</c:v>
                </c:pt>
                <c:pt idx="35">
                  <c:v>0</c:v>
                </c:pt>
                <c:pt idx="36">
                  <c:v>1</c:v>
                </c:pt>
                <c:pt idx="37">
                  <c:v>0</c:v>
                </c:pt>
                <c:pt idx="38">
                  <c:v>0</c:v>
                </c:pt>
                <c:pt idx="39">
                  <c:v>0</c:v>
                </c:pt>
                <c:pt idx="40">
                  <c:v>0</c:v>
                </c:pt>
                <c:pt idx="41">
                  <c:v>0</c:v>
                </c:pt>
                <c:pt idx="42">
                  <c:v>1</c:v>
                </c:pt>
                <c:pt idx="43">
                  <c:v>2</c:v>
                </c:pt>
                <c:pt idx="44">
                  <c:v>0</c:v>
                </c:pt>
                <c:pt idx="45">
                  <c:v>9</c:v>
                </c:pt>
                <c:pt idx="46">
                  <c:v>0</c:v>
                </c:pt>
                <c:pt idx="47">
                  <c:v>0</c:v>
                </c:pt>
                <c:pt idx="48">
                  <c:v>2</c:v>
                </c:pt>
                <c:pt idx="49">
                  <c:v>0</c:v>
                </c:pt>
                <c:pt idx="50">
                  <c:v>1</c:v>
                </c:pt>
                <c:pt idx="51">
                  <c:v>2</c:v>
                </c:pt>
                <c:pt idx="52">
                  <c:v>4</c:v>
                </c:pt>
                <c:pt idx="53">
                  <c:v>5</c:v>
                </c:pt>
                <c:pt idx="54">
                  <c:v>0</c:v>
                </c:pt>
                <c:pt idx="55">
                  <c:v>0</c:v>
                </c:pt>
                <c:pt idx="56">
                  <c:v>0</c:v>
                </c:pt>
                <c:pt idx="57">
                  <c:v>0</c:v>
                </c:pt>
                <c:pt idx="58">
                  <c:v>0</c:v>
                </c:pt>
                <c:pt idx="59">
                  <c:v>0</c:v>
                </c:pt>
                <c:pt idx="60">
                  <c:v>1</c:v>
                </c:pt>
                <c:pt idx="61">
                  <c:v>0</c:v>
                </c:pt>
                <c:pt idx="62">
                  <c:v>0</c:v>
                </c:pt>
                <c:pt idx="63">
                  <c:v>0</c:v>
                </c:pt>
                <c:pt idx="64">
                  <c:v>0</c:v>
                </c:pt>
                <c:pt idx="65">
                  <c:v>0</c:v>
                </c:pt>
                <c:pt idx="66">
                  <c:v>0</c:v>
                </c:pt>
                <c:pt idx="67">
                  <c:v>0</c:v>
                </c:pt>
                <c:pt idx="68">
                  <c:v>0</c:v>
                </c:pt>
                <c:pt idx="69">
                  <c:v>0</c:v>
                </c:pt>
                <c:pt idx="70">
                  <c:v>2</c:v>
                </c:pt>
                <c:pt idx="71">
                  <c:v>0</c:v>
                </c:pt>
                <c:pt idx="72">
                  <c:v>1</c:v>
                </c:pt>
                <c:pt idx="73">
                  <c:v>1</c:v>
                </c:pt>
                <c:pt idx="74">
                  <c:v>0</c:v>
                </c:pt>
                <c:pt idx="75">
                  <c:v>0</c:v>
                </c:pt>
                <c:pt idx="76">
                  <c:v>1</c:v>
                </c:pt>
                <c:pt idx="77">
                  <c:v>1</c:v>
                </c:pt>
                <c:pt idx="78">
                  <c:v>1</c:v>
                </c:pt>
                <c:pt idx="79">
                  <c:v>1</c:v>
                </c:pt>
                <c:pt idx="80">
                  <c:v>1</c:v>
                </c:pt>
                <c:pt idx="81">
                  <c:v>0</c:v>
                </c:pt>
                <c:pt idx="82">
                  <c:v>0</c:v>
                </c:pt>
                <c:pt idx="83">
                  <c:v>0</c:v>
                </c:pt>
                <c:pt idx="84">
                  <c:v>1</c:v>
                </c:pt>
                <c:pt idx="85">
                  <c:v>1</c:v>
                </c:pt>
                <c:pt idx="86">
                  <c:v>0</c:v>
                </c:pt>
                <c:pt idx="87">
                  <c:v>7</c:v>
                </c:pt>
                <c:pt idx="88">
                  <c:v>0</c:v>
                </c:pt>
                <c:pt idx="89">
                  <c:v>1</c:v>
                </c:pt>
                <c:pt idx="90">
                  <c:v>0</c:v>
                </c:pt>
                <c:pt idx="91">
                  <c:v>0</c:v>
                </c:pt>
                <c:pt idx="92">
                  <c:v>0</c:v>
                </c:pt>
                <c:pt idx="93">
                  <c:v>1</c:v>
                </c:pt>
                <c:pt idx="94">
                  <c:v>0</c:v>
                </c:pt>
                <c:pt idx="95">
                  <c:v>0</c:v>
                </c:pt>
                <c:pt idx="96">
                  <c:v>0</c:v>
                </c:pt>
                <c:pt idx="97">
                  <c:v>0</c:v>
                </c:pt>
                <c:pt idx="98">
                  <c:v>0</c:v>
                </c:pt>
                <c:pt idx="99">
                  <c:v>1</c:v>
                </c:pt>
                <c:pt idx="100">
                  <c:v>1</c:v>
                </c:pt>
                <c:pt idx="101">
                  <c:v>0</c:v>
                </c:pt>
                <c:pt idx="102">
                  <c:v>0</c:v>
                </c:pt>
                <c:pt idx="103">
                  <c:v>0</c:v>
                </c:pt>
                <c:pt idx="104">
                  <c:v>1</c:v>
                </c:pt>
                <c:pt idx="105">
                  <c:v>1</c:v>
                </c:pt>
                <c:pt idx="106">
                  <c:v>0</c:v>
                </c:pt>
                <c:pt idx="107">
                  <c:v>0</c:v>
                </c:pt>
                <c:pt idx="108">
                  <c:v>0</c:v>
                </c:pt>
                <c:pt idx="109">
                  <c:v>0</c:v>
                </c:pt>
                <c:pt idx="110">
                  <c:v>0</c:v>
                </c:pt>
                <c:pt idx="111">
                  <c:v>1</c:v>
                </c:pt>
                <c:pt idx="112">
                  <c:v>5</c:v>
                </c:pt>
                <c:pt idx="113">
                  <c:v>9</c:v>
                </c:pt>
                <c:pt idx="114">
                  <c:v>6</c:v>
                </c:pt>
                <c:pt idx="115">
                  <c:v>11</c:v>
                </c:pt>
                <c:pt idx="116">
                  <c:v>1</c:v>
                </c:pt>
                <c:pt idx="117">
                  <c:v>0</c:v>
                </c:pt>
                <c:pt idx="118">
                  <c:v>1</c:v>
                </c:pt>
                <c:pt idx="119">
                  <c:v>1</c:v>
                </c:pt>
                <c:pt idx="120">
                  <c:v>3</c:v>
                </c:pt>
                <c:pt idx="121">
                  <c:v>0</c:v>
                </c:pt>
                <c:pt idx="122">
                  <c:v>0</c:v>
                </c:pt>
                <c:pt idx="123">
                  <c:v>0</c:v>
                </c:pt>
                <c:pt idx="124">
                  <c:v>0</c:v>
                </c:pt>
                <c:pt idx="125">
                  <c:v>2</c:v>
                </c:pt>
                <c:pt idx="126">
                  <c:v>0</c:v>
                </c:pt>
                <c:pt idx="127">
                  <c:v>3</c:v>
                </c:pt>
                <c:pt idx="128">
                  <c:v>2</c:v>
                </c:pt>
                <c:pt idx="129">
                  <c:v>0</c:v>
                </c:pt>
                <c:pt idx="130">
                  <c:v>0</c:v>
                </c:pt>
                <c:pt idx="131">
                  <c:v>0</c:v>
                </c:pt>
                <c:pt idx="132">
                  <c:v>1</c:v>
                </c:pt>
                <c:pt idx="133">
                  <c:v>0</c:v>
                </c:pt>
                <c:pt idx="134">
                  <c:v>3</c:v>
                </c:pt>
                <c:pt idx="135">
                  <c:v>1</c:v>
                </c:pt>
                <c:pt idx="136">
                  <c:v>0</c:v>
                </c:pt>
                <c:pt idx="137">
                  <c:v>0</c:v>
                </c:pt>
                <c:pt idx="138">
                  <c:v>0</c:v>
                </c:pt>
                <c:pt idx="139">
                  <c:v>4</c:v>
                </c:pt>
                <c:pt idx="140">
                  <c:v>1</c:v>
                </c:pt>
                <c:pt idx="141">
                  <c:v>0</c:v>
                </c:pt>
                <c:pt idx="142">
                  <c:v>3</c:v>
                </c:pt>
                <c:pt idx="143">
                  <c:v>0</c:v>
                </c:pt>
                <c:pt idx="144">
                  <c:v>0</c:v>
                </c:pt>
                <c:pt idx="145">
                  <c:v>1</c:v>
                </c:pt>
                <c:pt idx="146">
                  <c:v>2</c:v>
                </c:pt>
                <c:pt idx="147">
                  <c:v>0</c:v>
                </c:pt>
                <c:pt idx="148">
                  <c:v>1</c:v>
                </c:pt>
                <c:pt idx="149">
                  <c:v>0</c:v>
                </c:pt>
                <c:pt idx="150">
                  <c:v>0</c:v>
                </c:pt>
                <c:pt idx="151">
                  <c:v>0</c:v>
                </c:pt>
                <c:pt idx="152">
                  <c:v>0</c:v>
                </c:pt>
                <c:pt idx="153">
                  <c:v>1</c:v>
                </c:pt>
                <c:pt idx="154">
                  <c:v>0</c:v>
                </c:pt>
                <c:pt idx="155">
                  <c:v>0</c:v>
                </c:pt>
                <c:pt idx="156">
                  <c:v>1</c:v>
                </c:pt>
                <c:pt idx="157">
                  <c:v>0</c:v>
                </c:pt>
                <c:pt idx="158">
                  <c:v>0</c:v>
                </c:pt>
                <c:pt idx="159">
                  <c:v>0</c:v>
                </c:pt>
                <c:pt idx="160">
                  <c:v>1</c:v>
                </c:pt>
                <c:pt idx="161">
                  <c:v>0</c:v>
                </c:pt>
                <c:pt idx="162">
                  <c:v>0</c:v>
                </c:pt>
                <c:pt idx="163">
                  <c:v>0</c:v>
                </c:pt>
                <c:pt idx="164">
                  <c:v>0</c:v>
                </c:pt>
                <c:pt idx="165">
                  <c:v>0</c:v>
                </c:pt>
                <c:pt idx="166">
                  <c:v>0</c:v>
                </c:pt>
                <c:pt idx="167">
                  <c:v>0</c:v>
                </c:pt>
                <c:pt idx="168">
                  <c:v>0</c:v>
                </c:pt>
                <c:pt idx="169">
                  <c:v>1</c:v>
                </c:pt>
                <c:pt idx="170">
                  <c:v>0</c:v>
                </c:pt>
                <c:pt idx="171">
                  <c:v>0</c:v>
                </c:pt>
                <c:pt idx="172">
                  <c:v>0</c:v>
                </c:pt>
                <c:pt idx="173">
                  <c:v>0</c:v>
                </c:pt>
                <c:pt idx="174">
                  <c:v>0</c:v>
                </c:pt>
                <c:pt idx="175">
                  <c:v>0</c:v>
                </c:pt>
                <c:pt idx="176">
                  <c:v>0</c:v>
                </c:pt>
                <c:pt idx="177">
                  <c:v>0</c:v>
                </c:pt>
                <c:pt idx="178">
                  <c:v>0</c:v>
                </c:pt>
                <c:pt idx="179">
                  <c:v>0</c:v>
                </c:pt>
                <c:pt idx="180">
                  <c:v>0</c:v>
                </c:pt>
                <c:pt idx="181">
                  <c:v>1</c:v>
                </c:pt>
                <c:pt idx="182">
                  <c:v>0</c:v>
                </c:pt>
                <c:pt idx="183">
                  <c:v>1</c:v>
                </c:pt>
                <c:pt idx="184">
                  <c:v>0</c:v>
                </c:pt>
                <c:pt idx="185">
                  <c:v>0</c:v>
                </c:pt>
                <c:pt idx="186">
                  <c:v>0</c:v>
                </c:pt>
                <c:pt idx="187">
                  <c:v>1</c:v>
                </c:pt>
                <c:pt idx="188">
                  <c:v>1</c:v>
                </c:pt>
                <c:pt idx="189">
                  <c:v>0</c:v>
                </c:pt>
                <c:pt idx="190">
                  <c:v>0</c:v>
                </c:pt>
                <c:pt idx="191">
                  <c:v>1</c:v>
                </c:pt>
                <c:pt idx="192">
                  <c:v>0</c:v>
                </c:pt>
                <c:pt idx="193">
                  <c:v>0</c:v>
                </c:pt>
                <c:pt idx="194">
                  <c:v>0</c:v>
                </c:pt>
                <c:pt idx="195">
                  <c:v>0</c:v>
                </c:pt>
                <c:pt idx="196">
                  <c:v>1</c:v>
                </c:pt>
                <c:pt idx="197">
                  <c:v>1</c:v>
                </c:pt>
                <c:pt idx="198">
                  <c:v>7</c:v>
                </c:pt>
                <c:pt idx="199">
                  <c:v>0</c:v>
                </c:pt>
                <c:pt idx="200">
                  <c:v>0</c:v>
                </c:pt>
                <c:pt idx="201">
                  <c:v>0</c:v>
                </c:pt>
                <c:pt idx="202">
                  <c:v>0</c:v>
                </c:pt>
                <c:pt idx="203">
                  <c:v>1</c:v>
                </c:pt>
                <c:pt idx="204">
                  <c:v>0</c:v>
                </c:pt>
                <c:pt idx="205">
                  <c:v>0</c:v>
                </c:pt>
                <c:pt idx="206">
                  <c:v>0</c:v>
                </c:pt>
                <c:pt idx="207">
                  <c:v>0</c:v>
                </c:pt>
                <c:pt idx="208">
                  <c:v>0</c:v>
                </c:pt>
                <c:pt idx="209">
                  <c:v>0</c:v>
                </c:pt>
                <c:pt idx="210">
                  <c:v>1</c:v>
                </c:pt>
                <c:pt idx="211">
                  <c:v>1</c:v>
                </c:pt>
                <c:pt idx="212">
                  <c:v>0</c:v>
                </c:pt>
                <c:pt idx="213">
                  <c:v>1</c:v>
                </c:pt>
                <c:pt idx="214">
                  <c:v>0</c:v>
                </c:pt>
                <c:pt idx="215">
                  <c:v>1</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1</c:v>
                </c:pt>
                <c:pt idx="262">
                  <c:v>0</c:v>
                </c:pt>
                <c:pt idx="263">
                  <c:v>0</c:v>
                </c:pt>
                <c:pt idx="264">
                  <c:v>0</c:v>
                </c:pt>
                <c:pt idx="265">
                  <c:v>0</c:v>
                </c:pt>
                <c:pt idx="266">
                  <c:v>2</c:v>
                </c:pt>
                <c:pt idx="267">
                  <c:v>0</c:v>
                </c:pt>
                <c:pt idx="268">
                  <c:v>0</c:v>
                </c:pt>
                <c:pt idx="269">
                  <c:v>0</c:v>
                </c:pt>
                <c:pt idx="270">
                  <c:v>0</c:v>
                </c:pt>
                <c:pt idx="271">
                  <c:v>0</c:v>
                </c:pt>
                <c:pt idx="272">
                  <c:v>0</c:v>
                </c:pt>
                <c:pt idx="273">
                  <c:v>0</c:v>
                </c:pt>
                <c:pt idx="274">
                  <c:v>0</c:v>
                </c:pt>
                <c:pt idx="275">
                  <c:v>1</c:v>
                </c:pt>
                <c:pt idx="276">
                  <c:v>0</c:v>
                </c:pt>
                <c:pt idx="277">
                  <c:v>0</c:v>
                </c:pt>
                <c:pt idx="278">
                  <c:v>0</c:v>
                </c:pt>
                <c:pt idx="279">
                  <c:v>1</c:v>
                </c:pt>
                <c:pt idx="280">
                  <c:v>1</c:v>
                </c:pt>
                <c:pt idx="281">
                  <c:v>0</c:v>
                </c:pt>
                <c:pt idx="282">
                  <c:v>2</c:v>
                </c:pt>
                <c:pt idx="283">
                  <c:v>0</c:v>
                </c:pt>
                <c:pt idx="284">
                  <c:v>0</c:v>
                </c:pt>
                <c:pt idx="285">
                  <c:v>0</c:v>
                </c:pt>
                <c:pt idx="286">
                  <c:v>1</c:v>
                </c:pt>
                <c:pt idx="287">
                  <c:v>1</c:v>
                </c:pt>
                <c:pt idx="288">
                  <c:v>0</c:v>
                </c:pt>
                <c:pt idx="289">
                  <c:v>0</c:v>
                </c:pt>
                <c:pt idx="290">
                  <c:v>0</c:v>
                </c:pt>
                <c:pt idx="291">
                  <c:v>0</c:v>
                </c:pt>
                <c:pt idx="292">
                  <c:v>1</c:v>
                </c:pt>
                <c:pt idx="293">
                  <c:v>2</c:v>
                </c:pt>
                <c:pt idx="294">
                  <c:v>0</c:v>
                </c:pt>
                <c:pt idx="295">
                  <c:v>0</c:v>
                </c:pt>
                <c:pt idx="296">
                  <c:v>1</c:v>
                </c:pt>
                <c:pt idx="297">
                  <c:v>0</c:v>
                </c:pt>
                <c:pt idx="298">
                  <c:v>0</c:v>
                </c:pt>
                <c:pt idx="299">
                  <c:v>1</c:v>
                </c:pt>
                <c:pt idx="300">
                  <c:v>1</c:v>
                </c:pt>
                <c:pt idx="301">
                  <c:v>0</c:v>
                </c:pt>
                <c:pt idx="302">
                  <c:v>0</c:v>
                </c:pt>
                <c:pt idx="303">
                  <c:v>0</c:v>
                </c:pt>
                <c:pt idx="304">
                  <c:v>0</c:v>
                </c:pt>
                <c:pt idx="305">
                  <c:v>0</c:v>
                </c:pt>
                <c:pt idx="306">
                  <c:v>1</c:v>
                </c:pt>
                <c:pt idx="307">
                  <c:v>1</c:v>
                </c:pt>
                <c:pt idx="308">
                  <c:v>0</c:v>
                </c:pt>
                <c:pt idx="309">
                  <c:v>0</c:v>
                </c:pt>
                <c:pt idx="310">
                  <c:v>0</c:v>
                </c:pt>
                <c:pt idx="311">
                  <c:v>0</c:v>
                </c:pt>
                <c:pt idx="312">
                  <c:v>0</c:v>
                </c:pt>
                <c:pt idx="313">
                  <c:v>0</c:v>
                </c:pt>
                <c:pt idx="314">
                  <c:v>1</c:v>
                </c:pt>
                <c:pt idx="315">
                  <c:v>1</c:v>
                </c:pt>
                <c:pt idx="316">
                  <c:v>0</c:v>
                </c:pt>
                <c:pt idx="317">
                  <c:v>0</c:v>
                </c:pt>
                <c:pt idx="318">
                  <c:v>3</c:v>
                </c:pt>
                <c:pt idx="319">
                  <c:v>1</c:v>
                </c:pt>
                <c:pt idx="320">
                  <c:v>4</c:v>
                </c:pt>
                <c:pt idx="321">
                  <c:v>0</c:v>
                </c:pt>
                <c:pt idx="322">
                  <c:v>1</c:v>
                </c:pt>
                <c:pt idx="323">
                  <c:v>0</c:v>
                </c:pt>
                <c:pt idx="324">
                  <c:v>0</c:v>
                </c:pt>
                <c:pt idx="325">
                  <c:v>0</c:v>
                </c:pt>
                <c:pt idx="326">
                  <c:v>0</c:v>
                </c:pt>
                <c:pt idx="327">
                  <c:v>0</c:v>
                </c:pt>
                <c:pt idx="328">
                  <c:v>1</c:v>
                </c:pt>
                <c:pt idx="329">
                  <c:v>0</c:v>
                </c:pt>
                <c:pt idx="330">
                  <c:v>0</c:v>
                </c:pt>
                <c:pt idx="331">
                  <c:v>2</c:v>
                </c:pt>
                <c:pt idx="332">
                  <c:v>10</c:v>
                </c:pt>
                <c:pt idx="333">
                  <c:v>0</c:v>
                </c:pt>
                <c:pt idx="334">
                  <c:v>0</c:v>
                </c:pt>
                <c:pt idx="335">
                  <c:v>2</c:v>
                </c:pt>
                <c:pt idx="336">
                  <c:v>0</c:v>
                </c:pt>
                <c:pt idx="337">
                  <c:v>0</c:v>
                </c:pt>
                <c:pt idx="338">
                  <c:v>1</c:v>
                </c:pt>
                <c:pt idx="339">
                  <c:v>0</c:v>
                </c:pt>
                <c:pt idx="340">
                  <c:v>0</c:v>
                </c:pt>
                <c:pt idx="341">
                  <c:v>1</c:v>
                </c:pt>
                <c:pt idx="342">
                  <c:v>1</c:v>
                </c:pt>
                <c:pt idx="343">
                  <c:v>0</c:v>
                </c:pt>
                <c:pt idx="344">
                  <c:v>1</c:v>
                </c:pt>
                <c:pt idx="345">
                  <c:v>0</c:v>
                </c:pt>
                <c:pt idx="346">
                  <c:v>0</c:v>
                </c:pt>
                <c:pt idx="347">
                  <c:v>0</c:v>
                </c:pt>
                <c:pt idx="348">
                  <c:v>6</c:v>
                </c:pt>
                <c:pt idx="349">
                  <c:v>0</c:v>
                </c:pt>
                <c:pt idx="350">
                  <c:v>0</c:v>
                </c:pt>
                <c:pt idx="351">
                  <c:v>1</c:v>
                </c:pt>
                <c:pt idx="352">
                  <c:v>1</c:v>
                </c:pt>
                <c:pt idx="353">
                  <c:v>0</c:v>
                </c:pt>
                <c:pt idx="354">
                  <c:v>0</c:v>
                </c:pt>
                <c:pt idx="355">
                  <c:v>0</c:v>
                </c:pt>
                <c:pt idx="356">
                  <c:v>1</c:v>
                </c:pt>
                <c:pt idx="357">
                  <c:v>9</c:v>
                </c:pt>
                <c:pt idx="358">
                  <c:v>0</c:v>
                </c:pt>
                <c:pt idx="359">
                  <c:v>0</c:v>
                </c:pt>
                <c:pt idx="360">
                  <c:v>16</c:v>
                </c:pt>
                <c:pt idx="361">
                  <c:v>0</c:v>
                </c:pt>
                <c:pt idx="362">
                  <c:v>0</c:v>
                </c:pt>
                <c:pt idx="363">
                  <c:v>1</c:v>
                </c:pt>
                <c:pt idx="364">
                  <c:v>0</c:v>
                </c:pt>
              </c:numCache>
            </c:numRef>
          </c:val>
          <c:smooth val="0"/>
          <c:extLst>
            <c:ext xmlns:c16="http://schemas.microsoft.com/office/drawing/2014/chart" uri="{C3380CC4-5D6E-409C-BE32-E72D297353CC}">
              <c16:uniqueId val="{00000000-1D66-4784-ADEE-5B350945D431}"/>
            </c:ext>
          </c:extLst>
        </c:ser>
        <c:dLbls>
          <c:showLegendKey val="0"/>
          <c:showVal val="0"/>
          <c:showCatName val="0"/>
          <c:showSerName val="0"/>
          <c:showPercent val="0"/>
          <c:showBubbleSize val="0"/>
        </c:dLbls>
        <c:smooth val="0"/>
        <c:axId val="293853512"/>
        <c:axId val="293853840"/>
      </c:lineChart>
      <c:catAx>
        <c:axId val="293853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853840"/>
        <c:crosses val="autoZero"/>
        <c:auto val="1"/>
        <c:lblAlgn val="ctr"/>
        <c:lblOffset val="100"/>
        <c:noMultiLvlLbl val="0"/>
      </c:catAx>
      <c:valAx>
        <c:axId val="293853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853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c:f>
              <c:strCache>
                <c:ptCount val="1"/>
                <c:pt idx="0">
                  <c:v>njoyde (N-JOY)</c:v>
                </c:pt>
              </c:strCache>
            </c:strRef>
          </c:cat>
          <c:val>
            <c:numRef>
              <c:f>Sheet1!$B$2</c:f>
              <c:numCache>
                <c:formatCode>General</c:formatCode>
                <c:ptCount val="1"/>
                <c:pt idx="0">
                  <c:v>195</c:v>
                </c:pt>
              </c:numCache>
            </c:numRef>
          </c:val>
          <c:extLst>
            <c:ext xmlns:c16="http://schemas.microsoft.com/office/drawing/2014/chart" uri="{C3380CC4-5D6E-409C-BE32-E72D297353CC}">
              <c16:uniqueId val="{00000000-1745-478D-98CE-15F1C7911AF8}"/>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njoyde (N-JOY)</c:v>
                </c:pt>
              </c:strCache>
            </c:strRef>
          </c:cat>
          <c:val>
            <c:numRef>
              <c:f>Sheet1!$C$2</c:f>
              <c:numCache>
                <c:formatCode>General</c:formatCode>
                <c:ptCount val="1"/>
                <c:pt idx="0">
                  <c:v>40</c:v>
                </c:pt>
              </c:numCache>
            </c:numRef>
          </c:val>
          <c:extLst>
            <c:ext xmlns:c16="http://schemas.microsoft.com/office/drawing/2014/chart" uri="{C3380CC4-5D6E-409C-BE32-E72D297353CC}">
              <c16:uniqueId val="{00000001-1745-478D-98CE-15F1C7911AF8}"/>
            </c:ext>
          </c:extLst>
        </c:ser>
        <c:dLbls>
          <c:showLegendKey val="0"/>
          <c:showVal val="0"/>
          <c:showCatName val="0"/>
          <c:showSerName val="0"/>
          <c:showPercent val="0"/>
          <c:showBubbleSize val="0"/>
        </c:dLbls>
        <c:gapWidth val="150"/>
        <c:overlap val="100"/>
        <c:axId val="293858104"/>
        <c:axId val="251361800"/>
      </c:barChart>
      <c:catAx>
        <c:axId val="293858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361800"/>
        <c:crosses val="autoZero"/>
        <c:auto val="1"/>
        <c:lblAlgn val="ctr"/>
        <c:lblOffset val="100"/>
        <c:noMultiLvlLbl val="0"/>
      </c:catAx>
      <c:valAx>
        <c:axId val="251361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858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njoyde (N-JOY)</c:v>
                </c:pt>
              </c:strCache>
            </c:strRef>
          </c:tx>
          <c:spPr>
            <a:ln w="28575" cap="rnd">
              <a:solidFill>
                <a:schemeClr val="accent1"/>
              </a:solidFill>
              <a:round/>
            </a:ln>
            <a:effectLst/>
          </c:spPr>
          <c:marker>
            <c:symbol val="none"/>
          </c:marker>
          <c:cat>
            <c:strRef>
              <c:f>Sheet1!$A$2:$A$366</c:f>
              <c:strCache>
                <c:ptCount val="365"/>
                <c:pt idx="0">
                  <c:v>01.06.2016</c:v>
                </c:pt>
                <c:pt idx="1">
                  <c:v>02.06.2016</c:v>
                </c:pt>
                <c:pt idx="2">
                  <c:v>03.06.2016</c:v>
                </c:pt>
                <c:pt idx="3">
                  <c:v>04.06.2016</c:v>
                </c:pt>
                <c:pt idx="4">
                  <c:v>05.06.2016</c:v>
                </c:pt>
                <c:pt idx="5">
                  <c:v>06.06.2016</c:v>
                </c:pt>
                <c:pt idx="6">
                  <c:v>07.06.2016</c:v>
                </c:pt>
                <c:pt idx="7">
                  <c:v>08.06.2016</c:v>
                </c:pt>
                <c:pt idx="8">
                  <c:v>09.06.2016</c:v>
                </c:pt>
                <c:pt idx="9">
                  <c:v>10.06.2016</c:v>
                </c:pt>
                <c:pt idx="10">
                  <c:v>11.06.2016</c:v>
                </c:pt>
                <c:pt idx="11">
                  <c:v>12.06.2016</c:v>
                </c:pt>
                <c:pt idx="12">
                  <c:v>13.06.2016</c:v>
                </c:pt>
                <c:pt idx="13">
                  <c:v>14.06.2016</c:v>
                </c:pt>
                <c:pt idx="14">
                  <c:v>15.06.2016</c:v>
                </c:pt>
                <c:pt idx="15">
                  <c:v>16.06.2016</c:v>
                </c:pt>
                <c:pt idx="16">
                  <c:v>17.06.2016</c:v>
                </c:pt>
                <c:pt idx="17">
                  <c:v>18.06.2016</c:v>
                </c:pt>
                <c:pt idx="18">
                  <c:v>19.06.2016</c:v>
                </c:pt>
                <c:pt idx="19">
                  <c:v>20.06.2016</c:v>
                </c:pt>
                <c:pt idx="20">
                  <c:v>21.06.2016</c:v>
                </c:pt>
                <c:pt idx="21">
                  <c:v>22.06.2016</c:v>
                </c:pt>
                <c:pt idx="22">
                  <c:v>23.06.2016</c:v>
                </c:pt>
                <c:pt idx="23">
                  <c:v>24.06.2016</c:v>
                </c:pt>
                <c:pt idx="24">
                  <c:v>25.06.2016</c:v>
                </c:pt>
                <c:pt idx="25">
                  <c:v>26.06.2016</c:v>
                </c:pt>
                <c:pt idx="26">
                  <c:v>27.06.2016</c:v>
                </c:pt>
                <c:pt idx="27">
                  <c:v>28.06.2016</c:v>
                </c:pt>
                <c:pt idx="28">
                  <c:v>29.06.2016</c:v>
                </c:pt>
                <c:pt idx="29">
                  <c:v>30.06.2016</c:v>
                </c:pt>
                <c:pt idx="30">
                  <c:v>01.07.2016</c:v>
                </c:pt>
                <c:pt idx="31">
                  <c:v>02.07.2016</c:v>
                </c:pt>
                <c:pt idx="32">
                  <c:v>03.07.2016</c:v>
                </c:pt>
                <c:pt idx="33">
                  <c:v>04.07.2016</c:v>
                </c:pt>
                <c:pt idx="34">
                  <c:v>05.07.2016</c:v>
                </c:pt>
                <c:pt idx="35">
                  <c:v>06.07.2016</c:v>
                </c:pt>
                <c:pt idx="36">
                  <c:v>07.07.2016</c:v>
                </c:pt>
                <c:pt idx="37">
                  <c:v>08.07.2016</c:v>
                </c:pt>
                <c:pt idx="38">
                  <c:v>09.07.2016</c:v>
                </c:pt>
                <c:pt idx="39">
                  <c:v>10.07.2016</c:v>
                </c:pt>
                <c:pt idx="40">
                  <c:v>11.07.2016</c:v>
                </c:pt>
                <c:pt idx="41">
                  <c:v>12.07.2016</c:v>
                </c:pt>
                <c:pt idx="42">
                  <c:v>13.07.2016</c:v>
                </c:pt>
                <c:pt idx="43">
                  <c:v>14.07.2016</c:v>
                </c:pt>
                <c:pt idx="44">
                  <c:v>15.07.2016</c:v>
                </c:pt>
                <c:pt idx="45">
                  <c:v>16.07.2016</c:v>
                </c:pt>
                <c:pt idx="46">
                  <c:v>17.07.2016</c:v>
                </c:pt>
                <c:pt idx="47">
                  <c:v>18.07.2016</c:v>
                </c:pt>
                <c:pt idx="48">
                  <c:v>19.07.2016</c:v>
                </c:pt>
                <c:pt idx="49">
                  <c:v>20.07.2016</c:v>
                </c:pt>
                <c:pt idx="50">
                  <c:v>21.07.2016</c:v>
                </c:pt>
                <c:pt idx="51">
                  <c:v>22.07.2016</c:v>
                </c:pt>
                <c:pt idx="52">
                  <c:v>23.07.2016</c:v>
                </c:pt>
                <c:pt idx="53">
                  <c:v>24.07.2016</c:v>
                </c:pt>
                <c:pt idx="54">
                  <c:v>25.07.2016</c:v>
                </c:pt>
                <c:pt idx="55">
                  <c:v>26.07.2016</c:v>
                </c:pt>
                <c:pt idx="56">
                  <c:v>27.07.2016</c:v>
                </c:pt>
                <c:pt idx="57">
                  <c:v>28.07.2016</c:v>
                </c:pt>
                <c:pt idx="58">
                  <c:v>29.07.2016</c:v>
                </c:pt>
                <c:pt idx="59">
                  <c:v>30.07.2016</c:v>
                </c:pt>
                <c:pt idx="60">
                  <c:v>31.07.2016</c:v>
                </c:pt>
                <c:pt idx="61">
                  <c:v>01.08.2016</c:v>
                </c:pt>
                <c:pt idx="62">
                  <c:v>02.08.2016</c:v>
                </c:pt>
                <c:pt idx="63">
                  <c:v>03.08.2016</c:v>
                </c:pt>
                <c:pt idx="64">
                  <c:v>04.08.2016</c:v>
                </c:pt>
                <c:pt idx="65">
                  <c:v>05.08.2016</c:v>
                </c:pt>
                <c:pt idx="66">
                  <c:v>06.08.2016</c:v>
                </c:pt>
                <c:pt idx="67">
                  <c:v>07.08.2016</c:v>
                </c:pt>
                <c:pt idx="68">
                  <c:v>08.08.2016</c:v>
                </c:pt>
                <c:pt idx="69">
                  <c:v>09.08.2016</c:v>
                </c:pt>
                <c:pt idx="70">
                  <c:v>10.08.2016</c:v>
                </c:pt>
                <c:pt idx="71">
                  <c:v>11.08.2016</c:v>
                </c:pt>
                <c:pt idx="72">
                  <c:v>12.08.2016</c:v>
                </c:pt>
                <c:pt idx="73">
                  <c:v>13.08.2016</c:v>
                </c:pt>
                <c:pt idx="74">
                  <c:v>14.08.2016</c:v>
                </c:pt>
                <c:pt idx="75">
                  <c:v>15.08.2016</c:v>
                </c:pt>
                <c:pt idx="76">
                  <c:v>16.08.2016</c:v>
                </c:pt>
                <c:pt idx="77">
                  <c:v>17.08.2016</c:v>
                </c:pt>
                <c:pt idx="78">
                  <c:v>18.08.2016</c:v>
                </c:pt>
                <c:pt idx="79">
                  <c:v>19.08.2016</c:v>
                </c:pt>
                <c:pt idx="80">
                  <c:v>20.08.2016</c:v>
                </c:pt>
                <c:pt idx="81">
                  <c:v>21.08.2016</c:v>
                </c:pt>
                <c:pt idx="82">
                  <c:v>22.08.2016</c:v>
                </c:pt>
                <c:pt idx="83">
                  <c:v>23.08.2016</c:v>
                </c:pt>
                <c:pt idx="84">
                  <c:v>24.08.2016</c:v>
                </c:pt>
                <c:pt idx="85">
                  <c:v>25.08.2016</c:v>
                </c:pt>
                <c:pt idx="86">
                  <c:v>26.08.2016</c:v>
                </c:pt>
                <c:pt idx="87">
                  <c:v>27.08.2016</c:v>
                </c:pt>
                <c:pt idx="88">
                  <c:v>28.08.2016</c:v>
                </c:pt>
                <c:pt idx="89">
                  <c:v>29.08.2016</c:v>
                </c:pt>
                <c:pt idx="90">
                  <c:v>30.08.2016</c:v>
                </c:pt>
                <c:pt idx="91">
                  <c:v>31.08.2016</c:v>
                </c:pt>
                <c:pt idx="92">
                  <c:v>01.09.2016</c:v>
                </c:pt>
                <c:pt idx="93">
                  <c:v>02.09.2016</c:v>
                </c:pt>
                <c:pt idx="94">
                  <c:v>03.09.2016</c:v>
                </c:pt>
                <c:pt idx="95">
                  <c:v>04.09.2016</c:v>
                </c:pt>
                <c:pt idx="96">
                  <c:v>05.09.2016</c:v>
                </c:pt>
                <c:pt idx="97">
                  <c:v>06.09.2016</c:v>
                </c:pt>
                <c:pt idx="98">
                  <c:v>07.09.2016</c:v>
                </c:pt>
                <c:pt idx="99">
                  <c:v>08.09.2016</c:v>
                </c:pt>
                <c:pt idx="100">
                  <c:v>09.09.2016</c:v>
                </c:pt>
                <c:pt idx="101">
                  <c:v>10.09.2016</c:v>
                </c:pt>
                <c:pt idx="102">
                  <c:v>11.09.2016</c:v>
                </c:pt>
                <c:pt idx="103">
                  <c:v>12.09.2016</c:v>
                </c:pt>
                <c:pt idx="104">
                  <c:v>13.09.2016</c:v>
                </c:pt>
                <c:pt idx="105">
                  <c:v>14.09.2016</c:v>
                </c:pt>
                <c:pt idx="106">
                  <c:v>15.09.2016</c:v>
                </c:pt>
                <c:pt idx="107">
                  <c:v>16.09.2016</c:v>
                </c:pt>
                <c:pt idx="108">
                  <c:v>17.09.2016</c:v>
                </c:pt>
                <c:pt idx="109">
                  <c:v>18.09.2016</c:v>
                </c:pt>
                <c:pt idx="110">
                  <c:v>19.09.2016</c:v>
                </c:pt>
                <c:pt idx="111">
                  <c:v>20.09.2016</c:v>
                </c:pt>
                <c:pt idx="112">
                  <c:v>21.09.2016</c:v>
                </c:pt>
                <c:pt idx="113">
                  <c:v>22.09.2016</c:v>
                </c:pt>
                <c:pt idx="114">
                  <c:v>23.09.2016</c:v>
                </c:pt>
                <c:pt idx="115">
                  <c:v>24.09.2016</c:v>
                </c:pt>
                <c:pt idx="116">
                  <c:v>25.09.2016</c:v>
                </c:pt>
                <c:pt idx="117">
                  <c:v>26.09.2016</c:v>
                </c:pt>
                <c:pt idx="118">
                  <c:v>27.09.2016</c:v>
                </c:pt>
                <c:pt idx="119">
                  <c:v>28.09.2016</c:v>
                </c:pt>
                <c:pt idx="120">
                  <c:v>29.09.2016</c:v>
                </c:pt>
                <c:pt idx="121">
                  <c:v>30.09.2016</c:v>
                </c:pt>
                <c:pt idx="122">
                  <c:v>01.10.2016</c:v>
                </c:pt>
                <c:pt idx="123">
                  <c:v>02.10.2016</c:v>
                </c:pt>
                <c:pt idx="124">
                  <c:v>03.10.2016</c:v>
                </c:pt>
                <c:pt idx="125">
                  <c:v>04.10.2016</c:v>
                </c:pt>
                <c:pt idx="126">
                  <c:v>05.10.2016</c:v>
                </c:pt>
                <c:pt idx="127">
                  <c:v>06.10.2016</c:v>
                </c:pt>
                <c:pt idx="128">
                  <c:v>07.10.2016</c:v>
                </c:pt>
                <c:pt idx="129">
                  <c:v>08.10.2016</c:v>
                </c:pt>
                <c:pt idx="130">
                  <c:v>09.10.2016</c:v>
                </c:pt>
                <c:pt idx="131">
                  <c:v>10.10.2016</c:v>
                </c:pt>
                <c:pt idx="132">
                  <c:v>11.10.2016</c:v>
                </c:pt>
                <c:pt idx="133">
                  <c:v>12.10.2016</c:v>
                </c:pt>
                <c:pt idx="134">
                  <c:v>13.10.2016</c:v>
                </c:pt>
                <c:pt idx="135">
                  <c:v>14.10.2016</c:v>
                </c:pt>
                <c:pt idx="136">
                  <c:v>15.10.2016</c:v>
                </c:pt>
                <c:pt idx="137">
                  <c:v>16.10.2016</c:v>
                </c:pt>
                <c:pt idx="138">
                  <c:v>17.10.2016</c:v>
                </c:pt>
                <c:pt idx="139">
                  <c:v>18.10.2016</c:v>
                </c:pt>
                <c:pt idx="140">
                  <c:v>19.10.2016</c:v>
                </c:pt>
                <c:pt idx="141">
                  <c:v>20.10.2016</c:v>
                </c:pt>
                <c:pt idx="142">
                  <c:v>21.10.2016</c:v>
                </c:pt>
                <c:pt idx="143">
                  <c:v>22.10.2016</c:v>
                </c:pt>
                <c:pt idx="144">
                  <c:v>23.10.2016</c:v>
                </c:pt>
                <c:pt idx="145">
                  <c:v>24.10.2016</c:v>
                </c:pt>
                <c:pt idx="146">
                  <c:v>25.10.2016</c:v>
                </c:pt>
                <c:pt idx="147">
                  <c:v>26.10.2016</c:v>
                </c:pt>
                <c:pt idx="148">
                  <c:v>27.10.2016</c:v>
                </c:pt>
                <c:pt idx="149">
                  <c:v>28.10.2016</c:v>
                </c:pt>
                <c:pt idx="150">
                  <c:v>29.10.2016</c:v>
                </c:pt>
                <c:pt idx="151">
                  <c:v>30.10.2016</c:v>
                </c:pt>
                <c:pt idx="152">
                  <c:v>31.10.2016</c:v>
                </c:pt>
                <c:pt idx="153">
                  <c:v>01.11.2016</c:v>
                </c:pt>
                <c:pt idx="154">
                  <c:v>02.11.2016</c:v>
                </c:pt>
                <c:pt idx="155">
                  <c:v>03.11.2016</c:v>
                </c:pt>
                <c:pt idx="156">
                  <c:v>04.11.2016</c:v>
                </c:pt>
                <c:pt idx="157">
                  <c:v>05.11.2016</c:v>
                </c:pt>
                <c:pt idx="158">
                  <c:v>06.11.2016</c:v>
                </c:pt>
                <c:pt idx="159">
                  <c:v>07.11.2016</c:v>
                </c:pt>
                <c:pt idx="160">
                  <c:v>08.11.2016</c:v>
                </c:pt>
                <c:pt idx="161">
                  <c:v>09.11.2016</c:v>
                </c:pt>
                <c:pt idx="162">
                  <c:v>10.11.2016</c:v>
                </c:pt>
                <c:pt idx="163">
                  <c:v>11.11.2016</c:v>
                </c:pt>
                <c:pt idx="164">
                  <c:v>12.11.2016</c:v>
                </c:pt>
                <c:pt idx="165">
                  <c:v>13.11.2016</c:v>
                </c:pt>
                <c:pt idx="166">
                  <c:v>14.11.2016</c:v>
                </c:pt>
                <c:pt idx="167">
                  <c:v>15.11.2016</c:v>
                </c:pt>
                <c:pt idx="168">
                  <c:v>16.11.2016</c:v>
                </c:pt>
                <c:pt idx="169">
                  <c:v>17.11.2016</c:v>
                </c:pt>
                <c:pt idx="170">
                  <c:v>18.11.2016</c:v>
                </c:pt>
                <c:pt idx="171">
                  <c:v>19.11.2016</c:v>
                </c:pt>
                <c:pt idx="172">
                  <c:v>20.11.2016</c:v>
                </c:pt>
                <c:pt idx="173">
                  <c:v>21.11.2016</c:v>
                </c:pt>
                <c:pt idx="174">
                  <c:v>22.11.2016</c:v>
                </c:pt>
                <c:pt idx="175">
                  <c:v>23.11.2016</c:v>
                </c:pt>
                <c:pt idx="176">
                  <c:v>24.11.2016</c:v>
                </c:pt>
                <c:pt idx="177">
                  <c:v>25.11.2016</c:v>
                </c:pt>
                <c:pt idx="178">
                  <c:v>26.11.2016</c:v>
                </c:pt>
                <c:pt idx="179">
                  <c:v>27.11.2016</c:v>
                </c:pt>
                <c:pt idx="180">
                  <c:v>28.11.2016</c:v>
                </c:pt>
                <c:pt idx="181">
                  <c:v>29.11.2016</c:v>
                </c:pt>
                <c:pt idx="182">
                  <c:v>30.11.2016</c:v>
                </c:pt>
                <c:pt idx="183">
                  <c:v>01.12.2016</c:v>
                </c:pt>
                <c:pt idx="184">
                  <c:v>02.12.2016</c:v>
                </c:pt>
                <c:pt idx="185">
                  <c:v>03.12.2016</c:v>
                </c:pt>
                <c:pt idx="186">
                  <c:v>04.12.2016</c:v>
                </c:pt>
                <c:pt idx="187">
                  <c:v>05.12.2016</c:v>
                </c:pt>
                <c:pt idx="188">
                  <c:v>06.12.2016</c:v>
                </c:pt>
                <c:pt idx="189">
                  <c:v>07.12.2016</c:v>
                </c:pt>
                <c:pt idx="190">
                  <c:v>08.12.2016</c:v>
                </c:pt>
                <c:pt idx="191">
                  <c:v>09.12.2016</c:v>
                </c:pt>
                <c:pt idx="192">
                  <c:v>10.12.2016</c:v>
                </c:pt>
                <c:pt idx="193">
                  <c:v>11.12.2016</c:v>
                </c:pt>
                <c:pt idx="194">
                  <c:v>12.12.2016</c:v>
                </c:pt>
                <c:pt idx="195">
                  <c:v>13.12.2016</c:v>
                </c:pt>
                <c:pt idx="196">
                  <c:v>14.12.2016</c:v>
                </c:pt>
                <c:pt idx="197">
                  <c:v>15.12.2016</c:v>
                </c:pt>
                <c:pt idx="198">
                  <c:v>16.12.2016</c:v>
                </c:pt>
                <c:pt idx="199">
                  <c:v>17.12.2016</c:v>
                </c:pt>
                <c:pt idx="200">
                  <c:v>18.12.2016</c:v>
                </c:pt>
                <c:pt idx="201">
                  <c:v>19.12.2016</c:v>
                </c:pt>
                <c:pt idx="202">
                  <c:v>20.12.2016</c:v>
                </c:pt>
                <c:pt idx="203">
                  <c:v>21.12.2016</c:v>
                </c:pt>
                <c:pt idx="204">
                  <c:v>22.12.2016</c:v>
                </c:pt>
                <c:pt idx="205">
                  <c:v>23.12.2016</c:v>
                </c:pt>
                <c:pt idx="206">
                  <c:v>24.12.2016</c:v>
                </c:pt>
                <c:pt idx="207">
                  <c:v>25.12.2016</c:v>
                </c:pt>
                <c:pt idx="208">
                  <c:v>26.12.2016</c:v>
                </c:pt>
                <c:pt idx="209">
                  <c:v>27.12.2016</c:v>
                </c:pt>
                <c:pt idx="210">
                  <c:v>28.12.2016</c:v>
                </c:pt>
                <c:pt idx="211">
                  <c:v>29.12.2016</c:v>
                </c:pt>
                <c:pt idx="212">
                  <c:v>30.12.2016</c:v>
                </c:pt>
                <c:pt idx="213">
                  <c:v>31.12.2016</c:v>
                </c:pt>
                <c:pt idx="214">
                  <c:v>01.01.2017</c:v>
                </c:pt>
                <c:pt idx="215">
                  <c:v>02.01.2017</c:v>
                </c:pt>
                <c:pt idx="216">
                  <c:v>03.01.2017</c:v>
                </c:pt>
                <c:pt idx="217">
                  <c:v>04.01.2017</c:v>
                </c:pt>
                <c:pt idx="218">
                  <c:v>05.01.2017</c:v>
                </c:pt>
                <c:pt idx="219">
                  <c:v>06.01.2017</c:v>
                </c:pt>
                <c:pt idx="220">
                  <c:v>07.01.2017</c:v>
                </c:pt>
                <c:pt idx="221">
                  <c:v>08.01.2017</c:v>
                </c:pt>
                <c:pt idx="222">
                  <c:v>09.01.2017</c:v>
                </c:pt>
                <c:pt idx="223">
                  <c:v>10.01.2017</c:v>
                </c:pt>
                <c:pt idx="224">
                  <c:v>11.01.2017</c:v>
                </c:pt>
                <c:pt idx="225">
                  <c:v>12.01.2017</c:v>
                </c:pt>
                <c:pt idx="226">
                  <c:v>13.01.2017</c:v>
                </c:pt>
                <c:pt idx="227">
                  <c:v>14.01.2017</c:v>
                </c:pt>
                <c:pt idx="228">
                  <c:v>15.01.2017</c:v>
                </c:pt>
                <c:pt idx="229">
                  <c:v>16.01.2017</c:v>
                </c:pt>
                <c:pt idx="230">
                  <c:v>17.01.2017</c:v>
                </c:pt>
                <c:pt idx="231">
                  <c:v>18.01.2017</c:v>
                </c:pt>
                <c:pt idx="232">
                  <c:v>19.01.2017</c:v>
                </c:pt>
                <c:pt idx="233">
                  <c:v>20.01.2017</c:v>
                </c:pt>
                <c:pt idx="234">
                  <c:v>21.01.2017</c:v>
                </c:pt>
                <c:pt idx="235">
                  <c:v>22.01.2017</c:v>
                </c:pt>
                <c:pt idx="236">
                  <c:v>23.01.2017</c:v>
                </c:pt>
                <c:pt idx="237">
                  <c:v>24.01.2017</c:v>
                </c:pt>
                <c:pt idx="238">
                  <c:v>25.01.2017</c:v>
                </c:pt>
                <c:pt idx="239">
                  <c:v>26.01.2017</c:v>
                </c:pt>
                <c:pt idx="240">
                  <c:v>27.01.2017</c:v>
                </c:pt>
                <c:pt idx="241">
                  <c:v>28.01.2017</c:v>
                </c:pt>
                <c:pt idx="242">
                  <c:v>29.01.2017</c:v>
                </c:pt>
                <c:pt idx="243">
                  <c:v>30.01.2017</c:v>
                </c:pt>
                <c:pt idx="244">
                  <c:v>31.01.2017</c:v>
                </c:pt>
                <c:pt idx="245">
                  <c:v>01.02.2017</c:v>
                </c:pt>
                <c:pt idx="246">
                  <c:v>02.02.2017</c:v>
                </c:pt>
                <c:pt idx="247">
                  <c:v>03.02.2017</c:v>
                </c:pt>
                <c:pt idx="248">
                  <c:v>04.02.2017</c:v>
                </c:pt>
                <c:pt idx="249">
                  <c:v>05.02.2017</c:v>
                </c:pt>
                <c:pt idx="250">
                  <c:v>06.02.2017</c:v>
                </c:pt>
                <c:pt idx="251">
                  <c:v>07.02.2017</c:v>
                </c:pt>
                <c:pt idx="252">
                  <c:v>08.02.2017</c:v>
                </c:pt>
                <c:pt idx="253">
                  <c:v>09.02.2017</c:v>
                </c:pt>
                <c:pt idx="254">
                  <c:v>10.02.2017</c:v>
                </c:pt>
                <c:pt idx="255">
                  <c:v>11.02.2017</c:v>
                </c:pt>
                <c:pt idx="256">
                  <c:v>12.02.2017</c:v>
                </c:pt>
                <c:pt idx="257">
                  <c:v>13.02.2017</c:v>
                </c:pt>
                <c:pt idx="258">
                  <c:v>14.02.2017</c:v>
                </c:pt>
                <c:pt idx="259">
                  <c:v>15.02.2017</c:v>
                </c:pt>
                <c:pt idx="260">
                  <c:v>16.02.2017</c:v>
                </c:pt>
                <c:pt idx="261">
                  <c:v>17.02.2017</c:v>
                </c:pt>
                <c:pt idx="262">
                  <c:v>18.02.2017</c:v>
                </c:pt>
                <c:pt idx="263">
                  <c:v>19.02.2017</c:v>
                </c:pt>
                <c:pt idx="264">
                  <c:v>20.02.2017</c:v>
                </c:pt>
                <c:pt idx="265">
                  <c:v>21.02.2017</c:v>
                </c:pt>
                <c:pt idx="266">
                  <c:v>22.02.2017</c:v>
                </c:pt>
                <c:pt idx="267">
                  <c:v>23.02.2017</c:v>
                </c:pt>
                <c:pt idx="268">
                  <c:v>24.02.2017</c:v>
                </c:pt>
                <c:pt idx="269">
                  <c:v>25.02.2017</c:v>
                </c:pt>
                <c:pt idx="270">
                  <c:v>26.02.2017</c:v>
                </c:pt>
                <c:pt idx="271">
                  <c:v>27.02.2017</c:v>
                </c:pt>
                <c:pt idx="272">
                  <c:v>28.02.2017</c:v>
                </c:pt>
                <c:pt idx="273">
                  <c:v>01.03.2017</c:v>
                </c:pt>
                <c:pt idx="274">
                  <c:v>02.03.2017</c:v>
                </c:pt>
                <c:pt idx="275">
                  <c:v>03.03.2017</c:v>
                </c:pt>
                <c:pt idx="276">
                  <c:v>04.03.2017</c:v>
                </c:pt>
                <c:pt idx="277">
                  <c:v>05.03.2017</c:v>
                </c:pt>
                <c:pt idx="278">
                  <c:v>06.03.2017</c:v>
                </c:pt>
                <c:pt idx="279">
                  <c:v>07.03.2017</c:v>
                </c:pt>
                <c:pt idx="280">
                  <c:v>08.03.2017</c:v>
                </c:pt>
                <c:pt idx="281">
                  <c:v>09.03.2017</c:v>
                </c:pt>
                <c:pt idx="282">
                  <c:v>10.03.2017</c:v>
                </c:pt>
                <c:pt idx="283">
                  <c:v>11.03.2017</c:v>
                </c:pt>
                <c:pt idx="284">
                  <c:v>12.03.2017</c:v>
                </c:pt>
                <c:pt idx="285">
                  <c:v>13.03.2017</c:v>
                </c:pt>
                <c:pt idx="286">
                  <c:v>14.03.2017</c:v>
                </c:pt>
                <c:pt idx="287">
                  <c:v>15.03.2017</c:v>
                </c:pt>
                <c:pt idx="288">
                  <c:v>16.03.2017</c:v>
                </c:pt>
                <c:pt idx="289">
                  <c:v>17.03.2017</c:v>
                </c:pt>
                <c:pt idx="290">
                  <c:v>18.03.2017</c:v>
                </c:pt>
                <c:pt idx="291">
                  <c:v>19.03.2017</c:v>
                </c:pt>
                <c:pt idx="292">
                  <c:v>20.03.2017</c:v>
                </c:pt>
                <c:pt idx="293">
                  <c:v>21.03.2017</c:v>
                </c:pt>
                <c:pt idx="294">
                  <c:v>22.03.2017</c:v>
                </c:pt>
                <c:pt idx="295">
                  <c:v>23.03.2017</c:v>
                </c:pt>
                <c:pt idx="296">
                  <c:v>24.03.2017</c:v>
                </c:pt>
                <c:pt idx="297">
                  <c:v>25.03.2017</c:v>
                </c:pt>
                <c:pt idx="298">
                  <c:v>26.03.2017</c:v>
                </c:pt>
                <c:pt idx="299">
                  <c:v>27.03.2017</c:v>
                </c:pt>
                <c:pt idx="300">
                  <c:v>28.03.2017</c:v>
                </c:pt>
                <c:pt idx="301">
                  <c:v>29.03.2017</c:v>
                </c:pt>
                <c:pt idx="302">
                  <c:v>30.03.2017</c:v>
                </c:pt>
                <c:pt idx="303">
                  <c:v>31.03.2017</c:v>
                </c:pt>
                <c:pt idx="304">
                  <c:v>01.04.2017</c:v>
                </c:pt>
                <c:pt idx="305">
                  <c:v>02.04.2017</c:v>
                </c:pt>
                <c:pt idx="306">
                  <c:v>03.04.2017</c:v>
                </c:pt>
                <c:pt idx="307">
                  <c:v>04.04.2017</c:v>
                </c:pt>
                <c:pt idx="308">
                  <c:v>05.04.2017</c:v>
                </c:pt>
                <c:pt idx="309">
                  <c:v>06.04.2017</c:v>
                </c:pt>
                <c:pt idx="310">
                  <c:v>07.04.2017</c:v>
                </c:pt>
                <c:pt idx="311">
                  <c:v>08.04.2017</c:v>
                </c:pt>
                <c:pt idx="312">
                  <c:v>09.04.2017</c:v>
                </c:pt>
                <c:pt idx="313">
                  <c:v>10.04.2017</c:v>
                </c:pt>
                <c:pt idx="314">
                  <c:v>11.04.2017</c:v>
                </c:pt>
                <c:pt idx="315">
                  <c:v>12.04.2017</c:v>
                </c:pt>
                <c:pt idx="316">
                  <c:v>13.04.2017</c:v>
                </c:pt>
                <c:pt idx="317">
                  <c:v>14.04.2017</c:v>
                </c:pt>
                <c:pt idx="318">
                  <c:v>15.04.2017</c:v>
                </c:pt>
                <c:pt idx="319">
                  <c:v>16.04.2017</c:v>
                </c:pt>
                <c:pt idx="320">
                  <c:v>17.04.2017</c:v>
                </c:pt>
                <c:pt idx="321">
                  <c:v>18.04.2017</c:v>
                </c:pt>
                <c:pt idx="322">
                  <c:v>19.04.2017</c:v>
                </c:pt>
                <c:pt idx="323">
                  <c:v>20.04.2017</c:v>
                </c:pt>
                <c:pt idx="324">
                  <c:v>21.04.2017</c:v>
                </c:pt>
                <c:pt idx="325">
                  <c:v>22.04.2017</c:v>
                </c:pt>
                <c:pt idx="326">
                  <c:v>23.04.2017</c:v>
                </c:pt>
                <c:pt idx="327">
                  <c:v>24.04.2017</c:v>
                </c:pt>
                <c:pt idx="328">
                  <c:v>25.04.2017</c:v>
                </c:pt>
                <c:pt idx="329">
                  <c:v>26.04.2017</c:v>
                </c:pt>
                <c:pt idx="330">
                  <c:v>27.04.2017</c:v>
                </c:pt>
                <c:pt idx="331">
                  <c:v>28.04.2017</c:v>
                </c:pt>
                <c:pt idx="332">
                  <c:v>29.04.2017</c:v>
                </c:pt>
                <c:pt idx="333">
                  <c:v>30.04.2017</c:v>
                </c:pt>
                <c:pt idx="334">
                  <c:v>01.05.2017</c:v>
                </c:pt>
                <c:pt idx="335">
                  <c:v>02.05.2017</c:v>
                </c:pt>
                <c:pt idx="336">
                  <c:v>03.05.2017</c:v>
                </c:pt>
                <c:pt idx="337">
                  <c:v>04.05.2017</c:v>
                </c:pt>
                <c:pt idx="338">
                  <c:v>05.05.2017</c:v>
                </c:pt>
                <c:pt idx="339">
                  <c:v>06.05.2017</c:v>
                </c:pt>
                <c:pt idx="340">
                  <c:v>07.05.2017</c:v>
                </c:pt>
                <c:pt idx="341">
                  <c:v>08.05.2017</c:v>
                </c:pt>
                <c:pt idx="342">
                  <c:v>09.05.2017</c:v>
                </c:pt>
                <c:pt idx="343">
                  <c:v>10.05.2017</c:v>
                </c:pt>
                <c:pt idx="344">
                  <c:v>11.05.2017</c:v>
                </c:pt>
                <c:pt idx="345">
                  <c:v>12.05.2017</c:v>
                </c:pt>
                <c:pt idx="346">
                  <c:v>13.05.2017</c:v>
                </c:pt>
                <c:pt idx="347">
                  <c:v>14.05.2017</c:v>
                </c:pt>
                <c:pt idx="348">
                  <c:v>15.05.2017</c:v>
                </c:pt>
                <c:pt idx="349">
                  <c:v>16.05.2017</c:v>
                </c:pt>
                <c:pt idx="350">
                  <c:v>17.05.2017</c:v>
                </c:pt>
                <c:pt idx="351">
                  <c:v>18.05.2017</c:v>
                </c:pt>
                <c:pt idx="352">
                  <c:v>19.05.2017</c:v>
                </c:pt>
                <c:pt idx="353">
                  <c:v>20.05.2017</c:v>
                </c:pt>
                <c:pt idx="354">
                  <c:v>21.05.2017</c:v>
                </c:pt>
                <c:pt idx="355">
                  <c:v>22.05.2017</c:v>
                </c:pt>
                <c:pt idx="356">
                  <c:v>23.05.2017</c:v>
                </c:pt>
                <c:pt idx="357">
                  <c:v>24.05.2017</c:v>
                </c:pt>
                <c:pt idx="358">
                  <c:v>25.05.2017</c:v>
                </c:pt>
                <c:pt idx="359">
                  <c:v>26.05.2017</c:v>
                </c:pt>
                <c:pt idx="360">
                  <c:v>27.05.2017</c:v>
                </c:pt>
                <c:pt idx="361">
                  <c:v>28.05.2017</c:v>
                </c:pt>
                <c:pt idx="362">
                  <c:v>29.05.2017</c:v>
                </c:pt>
                <c:pt idx="363">
                  <c:v>30.05.2017</c:v>
                </c:pt>
                <c:pt idx="364">
                  <c:v>31.05.2017</c:v>
                </c:pt>
              </c:strCache>
            </c:strRef>
          </c:cat>
          <c:val>
            <c:numRef>
              <c:f>Sheet1!$B$2:$B$366</c:f>
              <c:numCache>
                <c:formatCode>General</c:formatCode>
                <c:ptCount val="365"/>
                <c:pt idx="0">
                  <c:v>13253</c:v>
                </c:pt>
                <c:pt idx="1">
                  <c:v>13394</c:v>
                </c:pt>
                <c:pt idx="2">
                  <c:v>13461</c:v>
                </c:pt>
                <c:pt idx="3">
                  <c:v>13507</c:v>
                </c:pt>
                <c:pt idx="4">
                  <c:v>13546</c:v>
                </c:pt>
                <c:pt idx="5">
                  <c:v>13568</c:v>
                </c:pt>
                <c:pt idx="6">
                  <c:v>13593</c:v>
                </c:pt>
                <c:pt idx="7">
                  <c:v>13645</c:v>
                </c:pt>
                <c:pt idx="8">
                  <c:v>13673</c:v>
                </c:pt>
                <c:pt idx="9">
                  <c:v>13706</c:v>
                </c:pt>
                <c:pt idx="10">
                  <c:v>13750</c:v>
                </c:pt>
                <c:pt idx="11">
                  <c:v>13792</c:v>
                </c:pt>
                <c:pt idx="12">
                  <c:v>13829</c:v>
                </c:pt>
                <c:pt idx="13">
                  <c:v>13872</c:v>
                </c:pt>
                <c:pt idx="14">
                  <c:v>13903</c:v>
                </c:pt>
                <c:pt idx="15">
                  <c:v>13940</c:v>
                </c:pt>
                <c:pt idx="16">
                  <c:v>13964</c:v>
                </c:pt>
                <c:pt idx="17">
                  <c:v>13994</c:v>
                </c:pt>
                <c:pt idx="18">
                  <c:v>14039</c:v>
                </c:pt>
                <c:pt idx="19">
                  <c:v>14078</c:v>
                </c:pt>
                <c:pt idx="20">
                  <c:v>14105</c:v>
                </c:pt>
                <c:pt idx="21">
                  <c:v>14141</c:v>
                </c:pt>
                <c:pt idx="22">
                  <c:v>14161</c:v>
                </c:pt>
                <c:pt idx="23">
                  <c:v>14188</c:v>
                </c:pt>
                <c:pt idx="24">
                  <c:v>14270</c:v>
                </c:pt>
                <c:pt idx="25">
                  <c:v>14335</c:v>
                </c:pt>
                <c:pt idx="26">
                  <c:v>14374</c:v>
                </c:pt>
                <c:pt idx="27">
                  <c:v>14419</c:v>
                </c:pt>
                <c:pt idx="28">
                  <c:v>14455</c:v>
                </c:pt>
                <c:pt idx="29">
                  <c:v>14494</c:v>
                </c:pt>
                <c:pt idx="30">
                  <c:v>14550</c:v>
                </c:pt>
                <c:pt idx="31">
                  <c:v>14594</c:v>
                </c:pt>
                <c:pt idx="32">
                  <c:v>14634</c:v>
                </c:pt>
                <c:pt idx="33">
                  <c:v>14686</c:v>
                </c:pt>
                <c:pt idx="34">
                  <c:v>14726</c:v>
                </c:pt>
                <c:pt idx="35">
                  <c:v>14762</c:v>
                </c:pt>
                <c:pt idx="36">
                  <c:v>14805</c:v>
                </c:pt>
                <c:pt idx="37">
                  <c:v>14847</c:v>
                </c:pt>
                <c:pt idx="38">
                  <c:v>14879</c:v>
                </c:pt>
                <c:pt idx="39">
                  <c:v>14913</c:v>
                </c:pt>
                <c:pt idx="40">
                  <c:v>14949</c:v>
                </c:pt>
                <c:pt idx="41">
                  <c:v>14989</c:v>
                </c:pt>
                <c:pt idx="42">
                  <c:v>15038</c:v>
                </c:pt>
                <c:pt idx="43">
                  <c:v>15107</c:v>
                </c:pt>
                <c:pt idx="44">
                  <c:v>15155</c:v>
                </c:pt>
                <c:pt idx="45">
                  <c:v>15188</c:v>
                </c:pt>
                <c:pt idx="46">
                  <c:v>15264</c:v>
                </c:pt>
                <c:pt idx="47">
                  <c:v>15300</c:v>
                </c:pt>
                <c:pt idx="48">
                  <c:v>15311</c:v>
                </c:pt>
                <c:pt idx="49">
                  <c:v>15341</c:v>
                </c:pt>
                <c:pt idx="50">
                  <c:v>15361</c:v>
                </c:pt>
                <c:pt idx="51">
                  <c:v>15378</c:v>
                </c:pt>
                <c:pt idx="52">
                  <c:v>15397</c:v>
                </c:pt>
                <c:pt idx="53">
                  <c:v>15424</c:v>
                </c:pt>
                <c:pt idx="54">
                  <c:v>15443</c:v>
                </c:pt>
                <c:pt idx="55">
                  <c:v>15460</c:v>
                </c:pt>
                <c:pt idx="56">
                  <c:v>15504</c:v>
                </c:pt>
                <c:pt idx="57">
                  <c:v>15515</c:v>
                </c:pt>
                <c:pt idx="58">
                  <c:v>15543</c:v>
                </c:pt>
                <c:pt idx="59">
                  <c:v>15574</c:v>
                </c:pt>
                <c:pt idx="60">
                  <c:v>15614</c:v>
                </c:pt>
                <c:pt idx="61">
                  <c:v>15656</c:v>
                </c:pt>
                <c:pt idx="62">
                  <c:v>15690</c:v>
                </c:pt>
                <c:pt idx="63">
                  <c:v>15709</c:v>
                </c:pt>
                <c:pt idx="64">
                  <c:v>15729</c:v>
                </c:pt>
                <c:pt idx="65">
                  <c:v>15751</c:v>
                </c:pt>
                <c:pt idx="66">
                  <c:v>15771</c:v>
                </c:pt>
                <c:pt idx="67">
                  <c:v>15795</c:v>
                </c:pt>
                <c:pt idx="68">
                  <c:v>15820</c:v>
                </c:pt>
                <c:pt idx="69">
                  <c:v>15836</c:v>
                </c:pt>
                <c:pt idx="70">
                  <c:v>15849</c:v>
                </c:pt>
                <c:pt idx="71">
                  <c:v>15867</c:v>
                </c:pt>
                <c:pt idx="72">
                  <c:v>15889</c:v>
                </c:pt>
                <c:pt idx="73">
                  <c:v>15899</c:v>
                </c:pt>
                <c:pt idx="74">
                  <c:v>15924</c:v>
                </c:pt>
                <c:pt idx="75">
                  <c:v>15947</c:v>
                </c:pt>
                <c:pt idx="76">
                  <c:v>15971</c:v>
                </c:pt>
                <c:pt idx="77">
                  <c:v>15976</c:v>
                </c:pt>
                <c:pt idx="78">
                  <c:v>15989</c:v>
                </c:pt>
                <c:pt idx="79">
                  <c:v>15990</c:v>
                </c:pt>
                <c:pt idx="80">
                  <c:v>16017</c:v>
                </c:pt>
                <c:pt idx="81">
                  <c:v>16048</c:v>
                </c:pt>
                <c:pt idx="82">
                  <c:v>16065</c:v>
                </c:pt>
                <c:pt idx="83">
                  <c:v>16080</c:v>
                </c:pt>
                <c:pt idx="84">
                  <c:v>16100</c:v>
                </c:pt>
                <c:pt idx="85">
                  <c:v>16122</c:v>
                </c:pt>
                <c:pt idx="86">
                  <c:v>16152</c:v>
                </c:pt>
                <c:pt idx="87">
                  <c:v>16190</c:v>
                </c:pt>
                <c:pt idx="88">
                  <c:v>16258</c:v>
                </c:pt>
                <c:pt idx="89">
                  <c:v>16277</c:v>
                </c:pt>
                <c:pt idx="90">
                  <c:v>16300</c:v>
                </c:pt>
                <c:pt idx="91">
                  <c:v>16319</c:v>
                </c:pt>
                <c:pt idx="92">
                  <c:v>16338</c:v>
                </c:pt>
                <c:pt idx="93">
                  <c:v>16369</c:v>
                </c:pt>
                <c:pt idx="94">
                  <c:v>16391</c:v>
                </c:pt>
                <c:pt idx="95">
                  <c:v>16432</c:v>
                </c:pt>
                <c:pt idx="96">
                  <c:v>16458</c:v>
                </c:pt>
                <c:pt idx="97">
                  <c:v>16478</c:v>
                </c:pt>
                <c:pt idx="98">
                  <c:v>16509</c:v>
                </c:pt>
                <c:pt idx="99">
                  <c:v>16534</c:v>
                </c:pt>
                <c:pt idx="100">
                  <c:v>16557</c:v>
                </c:pt>
                <c:pt idx="101">
                  <c:v>16597</c:v>
                </c:pt>
                <c:pt idx="102">
                  <c:v>16623</c:v>
                </c:pt>
                <c:pt idx="103">
                  <c:v>16649</c:v>
                </c:pt>
                <c:pt idx="104">
                  <c:v>16696</c:v>
                </c:pt>
                <c:pt idx="105">
                  <c:v>16723</c:v>
                </c:pt>
                <c:pt idx="106">
                  <c:v>16749</c:v>
                </c:pt>
                <c:pt idx="107">
                  <c:v>16776</c:v>
                </c:pt>
                <c:pt idx="108">
                  <c:v>16809</c:v>
                </c:pt>
                <c:pt idx="109">
                  <c:v>16858</c:v>
                </c:pt>
                <c:pt idx="110">
                  <c:v>16884</c:v>
                </c:pt>
                <c:pt idx="111">
                  <c:v>16911</c:v>
                </c:pt>
                <c:pt idx="112">
                  <c:v>16944</c:v>
                </c:pt>
                <c:pt idx="113">
                  <c:v>16956</c:v>
                </c:pt>
                <c:pt idx="114">
                  <c:v>16967</c:v>
                </c:pt>
                <c:pt idx="115">
                  <c:v>16965</c:v>
                </c:pt>
                <c:pt idx="116">
                  <c:v>16969</c:v>
                </c:pt>
                <c:pt idx="117">
                  <c:v>16982</c:v>
                </c:pt>
                <c:pt idx="118">
                  <c:v>17007</c:v>
                </c:pt>
                <c:pt idx="119">
                  <c:v>17029</c:v>
                </c:pt>
                <c:pt idx="120">
                  <c:v>17049</c:v>
                </c:pt>
                <c:pt idx="121">
                  <c:v>17070</c:v>
                </c:pt>
                <c:pt idx="122">
                  <c:v>17079</c:v>
                </c:pt>
                <c:pt idx="123">
                  <c:v>17088</c:v>
                </c:pt>
                <c:pt idx="124">
                  <c:v>17113</c:v>
                </c:pt>
                <c:pt idx="125">
                  <c:v>17133</c:v>
                </c:pt>
                <c:pt idx="126">
                  <c:v>17157</c:v>
                </c:pt>
                <c:pt idx="127">
                  <c:v>17183</c:v>
                </c:pt>
                <c:pt idx="128">
                  <c:v>17205</c:v>
                </c:pt>
                <c:pt idx="129">
                  <c:v>17233</c:v>
                </c:pt>
                <c:pt idx="130">
                  <c:v>17252</c:v>
                </c:pt>
                <c:pt idx="131">
                  <c:v>17270</c:v>
                </c:pt>
                <c:pt idx="132">
                  <c:v>17281</c:v>
                </c:pt>
                <c:pt idx="133">
                  <c:v>17303</c:v>
                </c:pt>
                <c:pt idx="134">
                  <c:v>17314</c:v>
                </c:pt>
                <c:pt idx="135">
                  <c:v>17322</c:v>
                </c:pt>
                <c:pt idx="136">
                  <c:v>17340</c:v>
                </c:pt>
                <c:pt idx="137">
                  <c:v>17366</c:v>
                </c:pt>
                <c:pt idx="138">
                  <c:v>17410</c:v>
                </c:pt>
                <c:pt idx="139">
                  <c:v>17476</c:v>
                </c:pt>
                <c:pt idx="140">
                  <c:v>17515</c:v>
                </c:pt>
                <c:pt idx="141">
                  <c:v>17544</c:v>
                </c:pt>
                <c:pt idx="142">
                  <c:v>17554</c:v>
                </c:pt>
                <c:pt idx="143">
                  <c:v>17575</c:v>
                </c:pt>
                <c:pt idx="144">
                  <c:v>17589</c:v>
                </c:pt>
                <c:pt idx="145">
                  <c:v>17653</c:v>
                </c:pt>
                <c:pt idx="146">
                  <c:v>17672</c:v>
                </c:pt>
                <c:pt idx="147">
                  <c:v>17685</c:v>
                </c:pt>
                <c:pt idx="148">
                  <c:v>17720</c:v>
                </c:pt>
                <c:pt idx="149">
                  <c:v>17740</c:v>
                </c:pt>
                <c:pt idx="150">
                  <c:v>17753</c:v>
                </c:pt>
                <c:pt idx="151">
                  <c:v>17767</c:v>
                </c:pt>
                <c:pt idx="152">
                  <c:v>17781</c:v>
                </c:pt>
                <c:pt idx="153">
                  <c:v>17798</c:v>
                </c:pt>
                <c:pt idx="154">
                  <c:v>17813</c:v>
                </c:pt>
                <c:pt idx="155">
                  <c:v>17833</c:v>
                </c:pt>
                <c:pt idx="156">
                  <c:v>17847</c:v>
                </c:pt>
                <c:pt idx="157">
                  <c:v>17856</c:v>
                </c:pt>
                <c:pt idx="158">
                  <c:v>17862</c:v>
                </c:pt>
                <c:pt idx="159">
                  <c:v>17875</c:v>
                </c:pt>
                <c:pt idx="160">
                  <c:v>17892</c:v>
                </c:pt>
                <c:pt idx="161">
                  <c:v>17896</c:v>
                </c:pt>
                <c:pt idx="162">
                  <c:v>17905</c:v>
                </c:pt>
                <c:pt idx="163">
                  <c:v>17920</c:v>
                </c:pt>
                <c:pt idx="164">
                  <c:v>17939</c:v>
                </c:pt>
                <c:pt idx="165">
                  <c:v>17949</c:v>
                </c:pt>
                <c:pt idx="166">
                  <c:v>17966</c:v>
                </c:pt>
                <c:pt idx="167">
                  <c:v>18000</c:v>
                </c:pt>
                <c:pt idx="168">
                  <c:v>18018</c:v>
                </c:pt>
                <c:pt idx="169">
                  <c:v>18022</c:v>
                </c:pt>
                <c:pt idx="170">
                  <c:v>18032</c:v>
                </c:pt>
                <c:pt idx="171">
                  <c:v>18046</c:v>
                </c:pt>
                <c:pt idx="172">
                  <c:v>18068</c:v>
                </c:pt>
                <c:pt idx="173">
                  <c:v>18094</c:v>
                </c:pt>
                <c:pt idx="174">
                  <c:v>18108</c:v>
                </c:pt>
                <c:pt idx="175">
                  <c:v>18125</c:v>
                </c:pt>
                <c:pt idx="176">
                  <c:v>18150</c:v>
                </c:pt>
                <c:pt idx="177">
                  <c:v>18163</c:v>
                </c:pt>
                <c:pt idx="178">
                  <c:v>18179</c:v>
                </c:pt>
                <c:pt idx="179">
                  <c:v>18188</c:v>
                </c:pt>
                <c:pt idx="180">
                  <c:v>18204</c:v>
                </c:pt>
                <c:pt idx="181">
                  <c:v>18222</c:v>
                </c:pt>
                <c:pt idx="182">
                  <c:v>18237</c:v>
                </c:pt>
                <c:pt idx="183">
                  <c:v>18256</c:v>
                </c:pt>
                <c:pt idx="184">
                  <c:v>18265</c:v>
                </c:pt>
                <c:pt idx="185">
                  <c:v>18276</c:v>
                </c:pt>
                <c:pt idx="186">
                  <c:v>18284</c:v>
                </c:pt>
                <c:pt idx="187">
                  <c:v>18302</c:v>
                </c:pt>
                <c:pt idx="188">
                  <c:v>18322</c:v>
                </c:pt>
                <c:pt idx="189">
                  <c:v>18346</c:v>
                </c:pt>
                <c:pt idx="190">
                  <c:v>18346</c:v>
                </c:pt>
                <c:pt idx="191">
                  <c:v>18360</c:v>
                </c:pt>
                <c:pt idx="192">
                  <c:v>18375</c:v>
                </c:pt>
                <c:pt idx="193">
                  <c:v>18389</c:v>
                </c:pt>
                <c:pt idx="194">
                  <c:v>18404</c:v>
                </c:pt>
                <c:pt idx="195">
                  <c:v>18410</c:v>
                </c:pt>
                <c:pt idx="196">
                  <c:v>18421</c:v>
                </c:pt>
                <c:pt idx="197">
                  <c:v>18424</c:v>
                </c:pt>
                <c:pt idx="198">
                  <c:v>18423</c:v>
                </c:pt>
                <c:pt idx="199">
                  <c:v>18420</c:v>
                </c:pt>
                <c:pt idx="200">
                  <c:v>18425</c:v>
                </c:pt>
                <c:pt idx="201">
                  <c:v>18425</c:v>
                </c:pt>
                <c:pt idx="202">
                  <c:v>18429</c:v>
                </c:pt>
                <c:pt idx="203">
                  <c:v>18439</c:v>
                </c:pt>
                <c:pt idx="204">
                  <c:v>18445</c:v>
                </c:pt>
                <c:pt idx="205">
                  <c:v>18452</c:v>
                </c:pt>
                <c:pt idx="206">
                  <c:v>18458</c:v>
                </c:pt>
                <c:pt idx="207">
                  <c:v>18460</c:v>
                </c:pt>
                <c:pt idx="208">
                  <c:v>18474</c:v>
                </c:pt>
                <c:pt idx="209">
                  <c:v>18477</c:v>
                </c:pt>
                <c:pt idx="210">
                  <c:v>18479</c:v>
                </c:pt>
                <c:pt idx="211">
                  <c:v>18482</c:v>
                </c:pt>
                <c:pt idx="212">
                  <c:v>18485</c:v>
                </c:pt>
                <c:pt idx="213">
                  <c:v>18493</c:v>
                </c:pt>
                <c:pt idx="214">
                  <c:v>18500</c:v>
                </c:pt>
                <c:pt idx="215">
                  <c:v>18508</c:v>
                </c:pt>
                <c:pt idx="216">
                  <c:v>18504</c:v>
                </c:pt>
                <c:pt idx="217">
                  <c:v>18510</c:v>
                </c:pt>
                <c:pt idx="218">
                  <c:v>18521</c:v>
                </c:pt>
                <c:pt idx="219">
                  <c:v>18524</c:v>
                </c:pt>
                <c:pt idx="220">
                  <c:v>18529</c:v>
                </c:pt>
                <c:pt idx="221">
                  <c:v>18539</c:v>
                </c:pt>
                <c:pt idx="222">
                  <c:v>18546</c:v>
                </c:pt>
                <c:pt idx="223">
                  <c:v>18554</c:v>
                </c:pt>
                <c:pt idx="224">
                  <c:v>18563</c:v>
                </c:pt>
                <c:pt idx="225">
                  <c:v>18565</c:v>
                </c:pt>
                <c:pt idx="226">
                  <c:v>18574</c:v>
                </c:pt>
                <c:pt idx="227">
                  <c:v>18581</c:v>
                </c:pt>
                <c:pt idx="228">
                  <c:v>18585</c:v>
                </c:pt>
                <c:pt idx="229">
                  <c:v>18613</c:v>
                </c:pt>
                <c:pt idx="230">
                  <c:v>18633</c:v>
                </c:pt>
                <c:pt idx="231">
                  <c:v>18643</c:v>
                </c:pt>
                <c:pt idx="232">
                  <c:v>18654</c:v>
                </c:pt>
                <c:pt idx="233">
                  <c:v>18665</c:v>
                </c:pt>
                <c:pt idx="234">
                  <c:v>18671</c:v>
                </c:pt>
                <c:pt idx="235">
                  <c:v>18678</c:v>
                </c:pt>
                <c:pt idx="236">
                  <c:v>18685</c:v>
                </c:pt>
                <c:pt idx="237">
                  <c:v>18698</c:v>
                </c:pt>
                <c:pt idx="238">
                  <c:v>18700</c:v>
                </c:pt>
                <c:pt idx="239">
                  <c:v>18706</c:v>
                </c:pt>
                <c:pt idx="240">
                  <c:v>18711</c:v>
                </c:pt>
                <c:pt idx="241">
                  <c:v>18716</c:v>
                </c:pt>
                <c:pt idx="242">
                  <c:v>18713</c:v>
                </c:pt>
                <c:pt idx="243">
                  <c:v>18717</c:v>
                </c:pt>
                <c:pt idx="244">
                  <c:v>18730</c:v>
                </c:pt>
                <c:pt idx="245">
                  <c:v>18740</c:v>
                </c:pt>
                <c:pt idx="246">
                  <c:v>18743</c:v>
                </c:pt>
                <c:pt idx="247">
                  <c:v>18746</c:v>
                </c:pt>
                <c:pt idx="248">
                  <c:v>18769</c:v>
                </c:pt>
                <c:pt idx="249">
                  <c:v>18780</c:v>
                </c:pt>
                <c:pt idx="250">
                  <c:v>18790</c:v>
                </c:pt>
                <c:pt idx="251">
                  <c:v>18798</c:v>
                </c:pt>
                <c:pt idx="252">
                  <c:v>18809</c:v>
                </c:pt>
                <c:pt idx="253">
                  <c:v>18820</c:v>
                </c:pt>
                <c:pt idx="254">
                  <c:v>18823</c:v>
                </c:pt>
                <c:pt idx="255">
                  <c:v>18826</c:v>
                </c:pt>
                <c:pt idx="256">
                  <c:v>18841</c:v>
                </c:pt>
                <c:pt idx="257">
                  <c:v>18837</c:v>
                </c:pt>
                <c:pt idx="258">
                  <c:v>18838</c:v>
                </c:pt>
                <c:pt idx="259">
                  <c:v>18840</c:v>
                </c:pt>
                <c:pt idx="260">
                  <c:v>18847</c:v>
                </c:pt>
                <c:pt idx="261">
                  <c:v>18858</c:v>
                </c:pt>
                <c:pt idx="262">
                  <c:v>18860</c:v>
                </c:pt>
                <c:pt idx="263">
                  <c:v>18870</c:v>
                </c:pt>
                <c:pt idx="264">
                  <c:v>18874</c:v>
                </c:pt>
                <c:pt idx="265">
                  <c:v>18891</c:v>
                </c:pt>
                <c:pt idx="266">
                  <c:v>18913</c:v>
                </c:pt>
                <c:pt idx="267">
                  <c:v>18913</c:v>
                </c:pt>
                <c:pt idx="268">
                  <c:v>18936</c:v>
                </c:pt>
                <c:pt idx="269">
                  <c:v>18935</c:v>
                </c:pt>
                <c:pt idx="270">
                  <c:v>18944</c:v>
                </c:pt>
                <c:pt idx="271">
                  <c:v>18953</c:v>
                </c:pt>
                <c:pt idx="272">
                  <c:v>18958</c:v>
                </c:pt>
                <c:pt idx="273">
                  <c:v>18977</c:v>
                </c:pt>
                <c:pt idx="274">
                  <c:v>18983</c:v>
                </c:pt>
                <c:pt idx="275">
                  <c:v>18998</c:v>
                </c:pt>
                <c:pt idx="276">
                  <c:v>19007</c:v>
                </c:pt>
                <c:pt idx="277">
                  <c:v>19023</c:v>
                </c:pt>
                <c:pt idx="278">
                  <c:v>19036</c:v>
                </c:pt>
                <c:pt idx="279">
                  <c:v>19104</c:v>
                </c:pt>
                <c:pt idx="280">
                  <c:v>19154</c:v>
                </c:pt>
                <c:pt idx="281">
                  <c:v>19158</c:v>
                </c:pt>
                <c:pt idx="282">
                  <c:v>19170</c:v>
                </c:pt>
                <c:pt idx="283">
                  <c:v>19183</c:v>
                </c:pt>
                <c:pt idx="284">
                  <c:v>19201</c:v>
                </c:pt>
                <c:pt idx="285">
                  <c:v>19250</c:v>
                </c:pt>
                <c:pt idx="286">
                  <c:v>19261</c:v>
                </c:pt>
                <c:pt idx="287">
                  <c:v>19298</c:v>
                </c:pt>
                <c:pt idx="288">
                  <c:v>19303</c:v>
                </c:pt>
                <c:pt idx="289">
                  <c:v>19306</c:v>
                </c:pt>
                <c:pt idx="290">
                  <c:v>19317</c:v>
                </c:pt>
                <c:pt idx="291">
                  <c:v>19329</c:v>
                </c:pt>
                <c:pt idx="292">
                  <c:v>19332</c:v>
                </c:pt>
                <c:pt idx="293">
                  <c:v>19348</c:v>
                </c:pt>
                <c:pt idx="294">
                  <c:v>19356</c:v>
                </c:pt>
                <c:pt idx="295">
                  <c:v>19368</c:v>
                </c:pt>
                <c:pt idx="296">
                  <c:v>19373</c:v>
                </c:pt>
                <c:pt idx="297">
                  <c:v>19388</c:v>
                </c:pt>
                <c:pt idx="298">
                  <c:v>19398</c:v>
                </c:pt>
                <c:pt idx="299">
                  <c:v>19403</c:v>
                </c:pt>
                <c:pt idx="300">
                  <c:v>19415</c:v>
                </c:pt>
                <c:pt idx="301">
                  <c:v>19428</c:v>
                </c:pt>
                <c:pt idx="302">
                  <c:v>19431</c:v>
                </c:pt>
                <c:pt idx="303">
                  <c:v>19431</c:v>
                </c:pt>
                <c:pt idx="304">
                  <c:v>19434</c:v>
                </c:pt>
                <c:pt idx="305">
                  <c:v>19442</c:v>
                </c:pt>
                <c:pt idx="306">
                  <c:v>19453</c:v>
                </c:pt>
                <c:pt idx="307">
                  <c:v>19471</c:v>
                </c:pt>
                <c:pt idx="308">
                  <c:v>19478</c:v>
                </c:pt>
                <c:pt idx="309">
                  <c:v>19488</c:v>
                </c:pt>
                <c:pt idx="310">
                  <c:v>19499</c:v>
                </c:pt>
                <c:pt idx="311">
                  <c:v>19503</c:v>
                </c:pt>
                <c:pt idx="312">
                  <c:v>19522</c:v>
                </c:pt>
                <c:pt idx="313">
                  <c:v>19538</c:v>
                </c:pt>
                <c:pt idx="314">
                  <c:v>19543</c:v>
                </c:pt>
                <c:pt idx="315">
                  <c:v>19545</c:v>
                </c:pt>
                <c:pt idx="316">
                  <c:v>19559</c:v>
                </c:pt>
                <c:pt idx="317">
                  <c:v>19569</c:v>
                </c:pt>
                <c:pt idx="318">
                  <c:v>19594</c:v>
                </c:pt>
                <c:pt idx="319">
                  <c:v>19662</c:v>
                </c:pt>
                <c:pt idx="320">
                  <c:v>19773</c:v>
                </c:pt>
                <c:pt idx="321">
                  <c:v>19775</c:v>
                </c:pt>
                <c:pt idx="322">
                  <c:v>19794</c:v>
                </c:pt>
                <c:pt idx="323">
                  <c:v>19815</c:v>
                </c:pt>
                <c:pt idx="324">
                  <c:v>19825</c:v>
                </c:pt>
                <c:pt idx="325">
                  <c:v>19840</c:v>
                </c:pt>
                <c:pt idx="326">
                  <c:v>19850</c:v>
                </c:pt>
                <c:pt idx="327">
                  <c:v>19858</c:v>
                </c:pt>
                <c:pt idx="328">
                  <c:v>19871</c:v>
                </c:pt>
                <c:pt idx="329">
                  <c:v>19875</c:v>
                </c:pt>
                <c:pt idx="330">
                  <c:v>19880</c:v>
                </c:pt>
                <c:pt idx="331">
                  <c:v>19924</c:v>
                </c:pt>
                <c:pt idx="332">
                  <c:v>19948</c:v>
                </c:pt>
                <c:pt idx="333">
                  <c:v>19960</c:v>
                </c:pt>
                <c:pt idx="334">
                  <c:v>19975</c:v>
                </c:pt>
                <c:pt idx="335">
                  <c:v>19989</c:v>
                </c:pt>
                <c:pt idx="336">
                  <c:v>19997</c:v>
                </c:pt>
                <c:pt idx="337">
                  <c:v>20002</c:v>
                </c:pt>
                <c:pt idx="338">
                  <c:v>20019</c:v>
                </c:pt>
                <c:pt idx="339">
                  <c:v>20027</c:v>
                </c:pt>
                <c:pt idx="340">
                  <c:v>20029</c:v>
                </c:pt>
                <c:pt idx="341">
                  <c:v>20056</c:v>
                </c:pt>
                <c:pt idx="342">
                  <c:v>20065</c:v>
                </c:pt>
                <c:pt idx="343">
                  <c:v>20064</c:v>
                </c:pt>
                <c:pt idx="344">
                  <c:v>20093</c:v>
                </c:pt>
                <c:pt idx="345">
                  <c:v>20121</c:v>
                </c:pt>
                <c:pt idx="346">
                  <c:v>20135</c:v>
                </c:pt>
                <c:pt idx="347">
                  <c:v>20147</c:v>
                </c:pt>
                <c:pt idx="348">
                  <c:v>20182</c:v>
                </c:pt>
                <c:pt idx="349">
                  <c:v>20191</c:v>
                </c:pt>
                <c:pt idx="350">
                  <c:v>20205</c:v>
                </c:pt>
                <c:pt idx="351">
                  <c:v>20215</c:v>
                </c:pt>
                <c:pt idx="352">
                  <c:v>20258</c:v>
                </c:pt>
                <c:pt idx="353">
                  <c:v>20268</c:v>
                </c:pt>
                <c:pt idx="354">
                  <c:v>20288</c:v>
                </c:pt>
                <c:pt idx="355">
                  <c:v>20294</c:v>
                </c:pt>
                <c:pt idx="356">
                  <c:v>20311</c:v>
                </c:pt>
                <c:pt idx="357">
                  <c:v>20319</c:v>
                </c:pt>
                <c:pt idx="358">
                  <c:v>20321</c:v>
                </c:pt>
                <c:pt idx="359">
                  <c:v>20331</c:v>
                </c:pt>
                <c:pt idx="360">
                  <c:v>20416</c:v>
                </c:pt>
                <c:pt idx="361">
                  <c:v>20470</c:v>
                </c:pt>
                <c:pt idx="362">
                  <c:v>20518</c:v>
                </c:pt>
                <c:pt idx="363">
                  <c:v>20531</c:v>
                </c:pt>
                <c:pt idx="364">
                  <c:v>20536</c:v>
                </c:pt>
              </c:numCache>
            </c:numRef>
          </c:val>
          <c:smooth val="0"/>
          <c:extLst>
            <c:ext xmlns:c16="http://schemas.microsoft.com/office/drawing/2014/chart" uri="{C3380CC4-5D6E-409C-BE32-E72D297353CC}">
              <c16:uniqueId val="{00000000-AE91-45FF-A341-9A1280D92091}"/>
            </c:ext>
          </c:extLst>
        </c:ser>
        <c:dLbls>
          <c:showLegendKey val="0"/>
          <c:showVal val="0"/>
          <c:showCatName val="0"/>
          <c:showSerName val="0"/>
          <c:showPercent val="0"/>
          <c:showBubbleSize val="0"/>
        </c:dLbls>
        <c:smooth val="0"/>
        <c:axId val="246427912"/>
        <c:axId val="246428896"/>
      </c:lineChart>
      <c:catAx>
        <c:axId val="246427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428896"/>
        <c:crosses val="autoZero"/>
        <c:auto val="1"/>
        <c:lblAlgn val="ctr"/>
        <c:lblOffset val="100"/>
        <c:noMultiLvlLbl val="0"/>
      </c:catAx>
      <c:valAx>
        <c:axId val="24642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42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njoyde (N-JOY)</c:v>
                </c:pt>
              </c:strCache>
            </c:strRef>
          </c:cat>
          <c:val>
            <c:numRef>
              <c:f>Sheet1!$B$2</c:f>
              <c:numCache>
                <c:formatCode>General</c:formatCode>
                <c:ptCount val="1"/>
                <c:pt idx="0">
                  <c:v>70562</c:v>
                </c:pt>
              </c:numCache>
            </c:numRef>
          </c:val>
          <c:extLst>
            <c:ext xmlns:c16="http://schemas.microsoft.com/office/drawing/2014/chart" uri="{C3380CC4-5D6E-409C-BE32-E72D297353CC}">
              <c16:uniqueId val="{00000000-84C8-46AA-9872-087523ADECA0}"/>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njoyde (N-JOY)</c:v>
                </c:pt>
              </c:strCache>
            </c:strRef>
          </c:cat>
          <c:val>
            <c:numRef>
              <c:f>Sheet1!$C$2</c:f>
              <c:numCache>
                <c:formatCode>General</c:formatCode>
                <c:ptCount val="1"/>
                <c:pt idx="0">
                  <c:v>1047</c:v>
                </c:pt>
              </c:numCache>
            </c:numRef>
          </c:val>
          <c:extLst>
            <c:ext xmlns:c16="http://schemas.microsoft.com/office/drawing/2014/chart" uri="{C3380CC4-5D6E-409C-BE32-E72D297353CC}">
              <c16:uniqueId val="{00000001-84C8-46AA-9872-087523ADECA0}"/>
            </c:ext>
          </c:extLst>
        </c:ser>
        <c:dLbls>
          <c:showLegendKey val="0"/>
          <c:showVal val="0"/>
          <c:showCatName val="0"/>
          <c:showSerName val="0"/>
          <c:showPercent val="0"/>
          <c:showBubbleSize val="0"/>
        </c:dLbls>
        <c:gapWidth val="150"/>
        <c:overlap val="100"/>
        <c:axId val="301538416"/>
        <c:axId val="301544320"/>
      </c:barChart>
      <c:catAx>
        <c:axId val="301538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544320"/>
        <c:crosses val="autoZero"/>
        <c:auto val="1"/>
        <c:lblAlgn val="ctr"/>
        <c:lblOffset val="100"/>
        <c:noMultiLvlLbl val="0"/>
      </c:catAx>
      <c:valAx>
        <c:axId val="3015443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538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Aden</c:v>
                </c:pt>
              </c:strCache>
            </c:strRef>
          </c:tx>
          <c:spPr>
            <a:solidFill>
              <a:schemeClr val="accent1"/>
            </a:solidFill>
            <a:ln>
              <a:noFill/>
            </a:ln>
            <a:effectLst/>
          </c:spPr>
          <c:invertIfNegative val="0"/>
          <c:cat>
            <c:strRef>
              <c:f>Sheet1!$A$2</c:f>
              <c:strCache>
                <c:ptCount val="1"/>
                <c:pt idx="0">
                  <c:v>njoyde (N-JOY)</c:v>
                </c:pt>
              </c:strCache>
            </c:strRef>
          </c:cat>
          <c:val>
            <c:numRef>
              <c:f>Sheet1!$B$2</c:f>
              <c:numCache>
                <c:formatCode>General</c:formatCode>
                <c:ptCount val="1"/>
                <c:pt idx="0">
                  <c:v>2</c:v>
                </c:pt>
              </c:numCache>
            </c:numRef>
          </c:val>
          <c:extLst>
            <c:ext xmlns:c16="http://schemas.microsoft.com/office/drawing/2014/chart" uri="{C3380CC4-5D6E-409C-BE32-E72D297353CC}">
              <c16:uniqueId val="{00000000-D800-4279-8FD9-FB9C8278D359}"/>
            </c:ext>
          </c:extLst>
        </c:ser>
        <c:ser>
          <c:idx val="1"/>
          <c:order val="1"/>
          <c:tx>
            <c:strRef>
              <c:f>Sheet1!$C$1</c:f>
              <c:strCache>
                <c:ptCount val="1"/>
                <c:pt idx="0">
                  <c:v>Amaro</c:v>
                </c:pt>
              </c:strCache>
            </c:strRef>
          </c:tx>
          <c:spPr>
            <a:solidFill>
              <a:schemeClr val="accent2"/>
            </a:solidFill>
            <a:ln>
              <a:noFill/>
            </a:ln>
            <a:effectLst/>
          </c:spPr>
          <c:invertIfNegative val="0"/>
          <c:cat>
            <c:strRef>
              <c:f>Sheet1!$A$2</c:f>
              <c:strCache>
                <c:ptCount val="1"/>
                <c:pt idx="0">
                  <c:v>njoyde (N-JOY)</c:v>
                </c:pt>
              </c:strCache>
            </c:strRef>
          </c:cat>
          <c:val>
            <c:numRef>
              <c:f>Sheet1!$C$2</c:f>
              <c:numCache>
                <c:formatCode>General</c:formatCode>
                <c:ptCount val="1"/>
                <c:pt idx="0">
                  <c:v>4</c:v>
                </c:pt>
              </c:numCache>
            </c:numRef>
          </c:val>
          <c:extLst>
            <c:ext xmlns:c16="http://schemas.microsoft.com/office/drawing/2014/chart" uri="{C3380CC4-5D6E-409C-BE32-E72D297353CC}">
              <c16:uniqueId val="{00000001-D800-4279-8FD9-FB9C8278D359}"/>
            </c:ext>
          </c:extLst>
        </c:ser>
        <c:ser>
          <c:idx val="2"/>
          <c:order val="2"/>
          <c:tx>
            <c:strRef>
              <c:f>Sheet1!$D$1</c:f>
              <c:strCache>
                <c:ptCount val="1"/>
                <c:pt idx="0">
                  <c:v>Clarendon</c:v>
                </c:pt>
              </c:strCache>
            </c:strRef>
          </c:tx>
          <c:spPr>
            <a:solidFill>
              <a:schemeClr val="accent3"/>
            </a:solidFill>
            <a:ln>
              <a:noFill/>
            </a:ln>
            <a:effectLst/>
          </c:spPr>
          <c:invertIfNegative val="0"/>
          <c:cat>
            <c:strRef>
              <c:f>Sheet1!$A$2</c:f>
              <c:strCache>
                <c:ptCount val="1"/>
                <c:pt idx="0">
                  <c:v>njoyde (N-JOY)</c:v>
                </c:pt>
              </c:strCache>
            </c:strRef>
          </c:cat>
          <c:val>
            <c:numRef>
              <c:f>Sheet1!$D$2</c:f>
              <c:numCache>
                <c:formatCode>General</c:formatCode>
                <c:ptCount val="1"/>
                <c:pt idx="0">
                  <c:v>34</c:v>
                </c:pt>
              </c:numCache>
            </c:numRef>
          </c:val>
          <c:extLst>
            <c:ext xmlns:c16="http://schemas.microsoft.com/office/drawing/2014/chart" uri="{C3380CC4-5D6E-409C-BE32-E72D297353CC}">
              <c16:uniqueId val="{00000002-D800-4279-8FD9-FB9C8278D359}"/>
            </c:ext>
          </c:extLst>
        </c:ser>
        <c:ser>
          <c:idx val="3"/>
          <c:order val="3"/>
          <c:tx>
            <c:strRef>
              <c:f>Sheet1!$E$1</c:f>
              <c:strCache>
                <c:ptCount val="1"/>
                <c:pt idx="0">
                  <c:v>Crema</c:v>
                </c:pt>
              </c:strCache>
            </c:strRef>
          </c:tx>
          <c:spPr>
            <a:solidFill>
              <a:schemeClr val="accent4"/>
            </a:solidFill>
            <a:ln>
              <a:noFill/>
            </a:ln>
            <a:effectLst/>
          </c:spPr>
          <c:invertIfNegative val="0"/>
          <c:cat>
            <c:strRef>
              <c:f>Sheet1!$A$2</c:f>
              <c:strCache>
                <c:ptCount val="1"/>
                <c:pt idx="0">
                  <c:v>njoyde (N-JOY)</c:v>
                </c:pt>
              </c:strCache>
            </c:strRef>
          </c:cat>
          <c:val>
            <c:numRef>
              <c:f>Sheet1!$E$2</c:f>
              <c:numCache>
                <c:formatCode>General</c:formatCode>
                <c:ptCount val="1"/>
                <c:pt idx="0">
                  <c:v>1</c:v>
                </c:pt>
              </c:numCache>
            </c:numRef>
          </c:val>
          <c:extLst>
            <c:ext xmlns:c16="http://schemas.microsoft.com/office/drawing/2014/chart" uri="{C3380CC4-5D6E-409C-BE32-E72D297353CC}">
              <c16:uniqueId val="{00000003-D800-4279-8FD9-FB9C8278D359}"/>
            </c:ext>
          </c:extLst>
        </c:ser>
        <c:ser>
          <c:idx val="4"/>
          <c:order val="4"/>
          <c:tx>
            <c:strRef>
              <c:f>Sheet1!$F$1</c:f>
              <c:strCache>
                <c:ptCount val="1"/>
                <c:pt idx="0">
                  <c:v>Gingham</c:v>
                </c:pt>
              </c:strCache>
            </c:strRef>
          </c:tx>
          <c:spPr>
            <a:solidFill>
              <a:schemeClr val="accent5"/>
            </a:solidFill>
            <a:ln>
              <a:noFill/>
            </a:ln>
            <a:effectLst/>
          </c:spPr>
          <c:invertIfNegative val="0"/>
          <c:cat>
            <c:strRef>
              <c:f>Sheet1!$A$2</c:f>
              <c:strCache>
                <c:ptCount val="1"/>
                <c:pt idx="0">
                  <c:v>njoyde (N-JOY)</c:v>
                </c:pt>
              </c:strCache>
            </c:strRef>
          </c:cat>
          <c:val>
            <c:numRef>
              <c:f>Sheet1!$F$2</c:f>
              <c:numCache>
                <c:formatCode>General</c:formatCode>
                <c:ptCount val="1"/>
                <c:pt idx="0">
                  <c:v>15</c:v>
                </c:pt>
              </c:numCache>
            </c:numRef>
          </c:val>
          <c:extLst>
            <c:ext xmlns:c16="http://schemas.microsoft.com/office/drawing/2014/chart" uri="{C3380CC4-5D6E-409C-BE32-E72D297353CC}">
              <c16:uniqueId val="{00000004-D800-4279-8FD9-FB9C8278D359}"/>
            </c:ext>
          </c:extLst>
        </c:ser>
        <c:ser>
          <c:idx val="5"/>
          <c:order val="5"/>
          <c:tx>
            <c:strRef>
              <c:f>Sheet1!$G$1</c:f>
              <c:strCache>
                <c:ptCount val="1"/>
                <c:pt idx="0">
                  <c:v>Ginza</c:v>
                </c:pt>
              </c:strCache>
            </c:strRef>
          </c:tx>
          <c:spPr>
            <a:solidFill>
              <a:schemeClr val="accent6"/>
            </a:solidFill>
            <a:ln>
              <a:noFill/>
            </a:ln>
            <a:effectLst/>
          </c:spPr>
          <c:invertIfNegative val="0"/>
          <c:cat>
            <c:strRef>
              <c:f>Sheet1!$A$2</c:f>
              <c:strCache>
                <c:ptCount val="1"/>
                <c:pt idx="0">
                  <c:v>njoyde (N-JOY)</c:v>
                </c:pt>
              </c:strCache>
            </c:strRef>
          </c:cat>
          <c:val>
            <c:numRef>
              <c:f>Sheet1!$G$2</c:f>
              <c:numCache>
                <c:formatCode>General</c:formatCode>
                <c:ptCount val="1"/>
                <c:pt idx="0">
                  <c:v>1</c:v>
                </c:pt>
              </c:numCache>
            </c:numRef>
          </c:val>
          <c:extLst>
            <c:ext xmlns:c16="http://schemas.microsoft.com/office/drawing/2014/chart" uri="{C3380CC4-5D6E-409C-BE32-E72D297353CC}">
              <c16:uniqueId val="{00000005-D800-4279-8FD9-FB9C8278D359}"/>
            </c:ext>
          </c:extLst>
        </c:ser>
        <c:ser>
          <c:idx val="6"/>
          <c:order val="6"/>
          <c:tx>
            <c:strRef>
              <c:f>Sheet1!$H$1</c:f>
              <c:strCache>
                <c:ptCount val="1"/>
                <c:pt idx="0">
                  <c:v>Hefe</c:v>
                </c:pt>
              </c:strCache>
            </c:strRef>
          </c:tx>
          <c:spPr>
            <a:solidFill>
              <a:schemeClr val="accent1">
                <a:lumMod val="60000"/>
              </a:schemeClr>
            </a:solidFill>
            <a:ln>
              <a:noFill/>
            </a:ln>
            <a:effectLst/>
          </c:spPr>
          <c:invertIfNegative val="0"/>
          <c:cat>
            <c:strRef>
              <c:f>Sheet1!$A$2</c:f>
              <c:strCache>
                <c:ptCount val="1"/>
                <c:pt idx="0">
                  <c:v>njoyde (N-JOY)</c:v>
                </c:pt>
              </c:strCache>
            </c:strRef>
          </c:cat>
          <c:val>
            <c:numRef>
              <c:f>Sheet1!$H$2</c:f>
              <c:numCache>
                <c:formatCode>General</c:formatCode>
                <c:ptCount val="1"/>
                <c:pt idx="0">
                  <c:v>3</c:v>
                </c:pt>
              </c:numCache>
            </c:numRef>
          </c:val>
          <c:extLst>
            <c:ext xmlns:c16="http://schemas.microsoft.com/office/drawing/2014/chart" uri="{C3380CC4-5D6E-409C-BE32-E72D297353CC}">
              <c16:uniqueId val="{00000006-D800-4279-8FD9-FB9C8278D359}"/>
            </c:ext>
          </c:extLst>
        </c:ser>
        <c:ser>
          <c:idx val="7"/>
          <c:order val="7"/>
          <c:tx>
            <c:strRef>
              <c:f>Sheet1!$I$1</c:f>
              <c:strCache>
                <c:ptCount val="1"/>
                <c:pt idx="0">
                  <c:v>Hudson</c:v>
                </c:pt>
              </c:strCache>
            </c:strRef>
          </c:tx>
          <c:spPr>
            <a:solidFill>
              <a:schemeClr val="accent2">
                <a:lumMod val="60000"/>
              </a:schemeClr>
            </a:solidFill>
            <a:ln>
              <a:noFill/>
            </a:ln>
            <a:effectLst/>
          </c:spPr>
          <c:invertIfNegative val="0"/>
          <c:cat>
            <c:strRef>
              <c:f>Sheet1!$A$2</c:f>
              <c:strCache>
                <c:ptCount val="1"/>
                <c:pt idx="0">
                  <c:v>njoyde (N-JOY)</c:v>
                </c:pt>
              </c:strCache>
            </c:strRef>
          </c:cat>
          <c:val>
            <c:numRef>
              <c:f>Sheet1!$I$2</c:f>
              <c:numCache>
                <c:formatCode>General</c:formatCode>
                <c:ptCount val="1"/>
                <c:pt idx="0">
                  <c:v>1</c:v>
                </c:pt>
              </c:numCache>
            </c:numRef>
          </c:val>
          <c:extLst>
            <c:ext xmlns:c16="http://schemas.microsoft.com/office/drawing/2014/chart" uri="{C3380CC4-5D6E-409C-BE32-E72D297353CC}">
              <c16:uniqueId val="{00000007-D800-4279-8FD9-FB9C8278D359}"/>
            </c:ext>
          </c:extLst>
        </c:ser>
        <c:ser>
          <c:idx val="8"/>
          <c:order val="8"/>
          <c:tx>
            <c:strRef>
              <c:f>Sheet1!$J$1</c:f>
              <c:strCache>
                <c:ptCount val="1"/>
                <c:pt idx="0">
                  <c:v>Juno</c:v>
                </c:pt>
              </c:strCache>
            </c:strRef>
          </c:tx>
          <c:spPr>
            <a:solidFill>
              <a:schemeClr val="accent3">
                <a:lumMod val="60000"/>
              </a:schemeClr>
            </a:solidFill>
            <a:ln>
              <a:noFill/>
            </a:ln>
            <a:effectLst/>
          </c:spPr>
          <c:invertIfNegative val="0"/>
          <c:cat>
            <c:strRef>
              <c:f>Sheet1!$A$2</c:f>
              <c:strCache>
                <c:ptCount val="1"/>
                <c:pt idx="0">
                  <c:v>njoyde (N-JOY)</c:v>
                </c:pt>
              </c:strCache>
            </c:strRef>
          </c:cat>
          <c:val>
            <c:numRef>
              <c:f>Sheet1!$J$2</c:f>
              <c:numCache>
                <c:formatCode>General</c:formatCode>
                <c:ptCount val="1"/>
                <c:pt idx="0">
                  <c:v>3</c:v>
                </c:pt>
              </c:numCache>
            </c:numRef>
          </c:val>
          <c:extLst>
            <c:ext xmlns:c16="http://schemas.microsoft.com/office/drawing/2014/chart" uri="{C3380CC4-5D6E-409C-BE32-E72D297353CC}">
              <c16:uniqueId val="{00000008-D800-4279-8FD9-FB9C8278D359}"/>
            </c:ext>
          </c:extLst>
        </c:ser>
        <c:ser>
          <c:idx val="9"/>
          <c:order val="9"/>
          <c:tx>
            <c:strRef>
              <c:f>Sheet1!$K$1</c:f>
              <c:strCache>
                <c:ptCount val="1"/>
                <c:pt idx="0">
                  <c:v>Lark</c:v>
                </c:pt>
              </c:strCache>
            </c:strRef>
          </c:tx>
          <c:spPr>
            <a:solidFill>
              <a:schemeClr val="accent4">
                <a:lumMod val="60000"/>
              </a:schemeClr>
            </a:solidFill>
            <a:ln>
              <a:noFill/>
            </a:ln>
            <a:effectLst/>
          </c:spPr>
          <c:invertIfNegative val="0"/>
          <c:cat>
            <c:strRef>
              <c:f>Sheet1!$A$2</c:f>
              <c:strCache>
                <c:ptCount val="1"/>
                <c:pt idx="0">
                  <c:v>njoyde (N-JOY)</c:v>
                </c:pt>
              </c:strCache>
            </c:strRef>
          </c:cat>
          <c:val>
            <c:numRef>
              <c:f>Sheet1!$K$2</c:f>
              <c:numCache>
                <c:formatCode>General</c:formatCode>
                <c:ptCount val="1"/>
                <c:pt idx="0">
                  <c:v>12</c:v>
                </c:pt>
              </c:numCache>
            </c:numRef>
          </c:val>
          <c:extLst>
            <c:ext xmlns:c16="http://schemas.microsoft.com/office/drawing/2014/chart" uri="{C3380CC4-5D6E-409C-BE32-E72D297353CC}">
              <c16:uniqueId val="{00000009-D800-4279-8FD9-FB9C8278D359}"/>
            </c:ext>
          </c:extLst>
        </c:ser>
        <c:ser>
          <c:idx val="10"/>
          <c:order val="10"/>
          <c:tx>
            <c:strRef>
              <c:f>Sheet1!$L$1</c:f>
              <c:strCache>
                <c:ptCount val="1"/>
                <c:pt idx="0">
                  <c:v>Lo-fi</c:v>
                </c:pt>
              </c:strCache>
            </c:strRef>
          </c:tx>
          <c:spPr>
            <a:solidFill>
              <a:schemeClr val="accent5">
                <a:lumMod val="60000"/>
              </a:schemeClr>
            </a:solidFill>
            <a:ln>
              <a:noFill/>
            </a:ln>
            <a:effectLst/>
          </c:spPr>
          <c:invertIfNegative val="0"/>
          <c:cat>
            <c:strRef>
              <c:f>Sheet1!$A$2</c:f>
              <c:strCache>
                <c:ptCount val="1"/>
                <c:pt idx="0">
                  <c:v>njoyde (N-JOY)</c:v>
                </c:pt>
              </c:strCache>
            </c:strRef>
          </c:cat>
          <c:val>
            <c:numRef>
              <c:f>Sheet1!$L$2</c:f>
              <c:numCache>
                <c:formatCode>General</c:formatCode>
                <c:ptCount val="1"/>
                <c:pt idx="0">
                  <c:v>3</c:v>
                </c:pt>
              </c:numCache>
            </c:numRef>
          </c:val>
          <c:extLst>
            <c:ext xmlns:c16="http://schemas.microsoft.com/office/drawing/2014/chart" uri="{C3380CC4-5D6E-409C-BE32-E72D297353CC}">
              <c16:uniqueId val="{0000000A-D800-4279-8FD9-FB9C8278D359}"/>
            </c:ext>
          </c:extLst>
        </c:ser>
        <c:ser>
          <c:idx val="11"/>
          <c:order val="11"/>
          <c:tx>
            <c:strRef>
              <c:f>Sheet1!$M$1</c:f>
              <c:strCache>
                <c:ptCount val="1"/>
                <c:pt idx="0">
                  <c:v>Ludwig</c:v>
                </c:pt>
              </c:strCache>
            </c:strRef>
          </c:tx>
          <c:spPr>
            <a:solidFill>
              <a:schemeClr val="accent6">
                <a:lumMod val="60000"/>
              </a:schemeClr>
            </a:solidFill>
            <a:ln>
              <a:noFill/>
            </a:ln>
            <a:effectLst/>
          </c:spPr>
          <c:invertIfNegative val="0"/>
          <c:cat>
            <c:strRef>
              <c:f>Sheet1!$A$2</c:f>
              <c:strCache>
                <c:ptCount val="1"/>
                <c:pt idx="0">
                  <c:v>njoyde (N-JOY)</c:v>
                </c:pt>
              </c:strCache>
            </c:strRef>
          </c:cat>
          <c:val>
            <c:numRef>
              <c:f>Sheet1!$M$2</c:f>
              <c:numCache>
                <c:formatCode>General</c:formatCode>
                <c:ptCount val="1"/>
                <c:pt idx="0">
                  <c:v>3</c:v>
                </c:pt>
              </c:numCache>
            </c:numRef>
          </c:val>
          <c:extLst>
            <c:ext xmlns:c16="http://schemas.microsoft.com/office/drawing/2014/chart" uri="{C3380CC4-5D6E-409C-BE32-E72D297353CC}">
              <c16:uniqueId val="{0000000B-D800-4279-8FD9-FB9C8278D359}"/>
            </c:ext>
          </c:extLst>
        </c:ser>
        <c:ser>
          <c:idx val="12"/>
          <c:order val="12"/>
          <c:tx>
            <c:strRef>
              <c:f>Sheet1!$N$1</c:f>
              <c:strCache>
                <c:ptCount val="1"/>
                <c:pt idx="0">
                  <c:v>Mayfair</c:v>
                </c:pt>
              </c:strCache>
            </c:strRef>
          </c:tx>
          <c:spPr>
            <a:solidFill>
              <a:schemeClr val="accent1">
                <a:lumMod val="80000"/>
                <a:lumOff val="20000"/>
              </a:schemeClr>
            </a:solidFill>
            <a:ln>
              <a:noFill/>
            </a:ln>
            <a:effectLst/>
          </c:spPr>
          <c:invertIfNegative val="0"/>
          <c:cat>
            <c:strRef>
              <c:f>Sheet1!$A$2</c:f>
              <c:strCache>
                <c:ptCount val="1"/>
                <c:pt idx="0">
                  <c:v>njoyde (N-JOY)</c:v>
                </c:pt>
              </c:strCache>
            </c:strRef>
          </c:cat>
          <c:val>
            <c:numRef>
              <c:f>Sheet1!$N$2</c:f>
              <c:numCache>
                <c:formatCode>General</c:formatCode>
                <c:ptCount val="1"/>
                <c:pt idx="0">
                  <c:v>2</c:v>
                </c:pt>
              </c:numCache>
            </c:numRef>
          </c:val>
          <c:extLst>
            <c:ext xmlns:c16="http://schemas.microsoft.com/office/drawing/2014/chart" uri="{C3380CC4-5D6E-409C-BE32-E72D297353CC}">
              <c16:uniqueId val="{0000000C-D800-4279-8FD9-FB9C8278D359}"/>
            </c:ext>
          </c:extLst>
        </c:ser>
        <c:ser>
          <c:idx val="13"/>
          <c:order val="13"/>
          <c:tx>
            <c:strRef>
              <c:f>Sheet1!$O$1</c:f>
              <c:strCache>
                <c:ptCount val="1"/>
                <c:pt idx="0">
                  <c:v>Nashville</c:v>
                </c:pt>
              </c:strCache>
            </c:strRef>
          </c:tx>
          <c:spPr>
            <a:solidFill>
              <a:schemeClr val="accent2">
                <a:lumMod val="80000"/>
                <a:lumOff val="20000"/>
              </a:schemeClr>
            </a:solidFill>
            <a:ln>
              <a:noFill/>
            </a:ln>
            <a:effectLst/>
          </c:spPr>
          <c:invertIfNegative val="0"/>
          <c:cat>
            <c:strRef>
              <c:f>Sheet1!$A$2</c:f>
              <c:strCache>
                <c:ptCount val="1"/>
                <c:pt idx="0">
                  <c:v>njoyde (N-JOY)</c:v>
                </c:pt>
              </c:strCache>
            </c:strRef>
          </c:cat>
          <c:val>
            <c:numRef>
              <c:f>Sheet1!$O$2</c:f>
              <c:numCache>
                <c:formatCode>General</c:formatCode>
                <c:ptCount val="1"/>
                <c:pt idx="0">
                  <c:v>3</c:v>
                </c:pt>
              </c:numCache>
            </c:numRef>
          </c:val>
          <c:extLst>
            <c:ext xmlns:c16="http://schemas.microsoft.com/office/drawing/2014/chart" uri="{C3380CC4-5D6E-409C-BE32-E72D297353CC}">
              <c16:uniqueId val="{0000000D-D800-4279-8FD9-FB9C8278D359}"/>
            </c:ext>
          </c:extLst>
        </c:ser>
        <c:ser>
          <c:idx val="14"/>
          <c:order val="14"/>
          <c:tx>
            <c:strRef>
              <c:f>Sheet1!$P$1</c:f>
              <c:strCache>
                <c:ptCount val="1"/>
                <c:pt idx="0">
                  <c:v>Normal</c:v>
                </c:pt>
              </c:strCache>
            </c:strRef>
          </c:tx>
          <c:spPr>
            <a:solidFill>
              <a:schemeClr val="accent3">
                <a:lumMod val="80000"/>
                <a:lumOff val="20000"/>
              </a:schemeClr>
            </a:solidFill>
            <a:ln>
              <a:noFill/>
            </a:ln>
            <a:effectLst/>
          </c:spPr>
          <c:invertIfNegative val="0"/>
          <c:cat>
            <c:strRef>
              <c:f>Sheet1!$A$2</c:f>
              <c:strCache>
                <c:ptCount val="1"/>
                <c:pt idx="0">
                  <c:v>njoyde (N-JOY)</c:v>
                </c:pt>
              </c:strCache>
            </c:strRef>
          </c:cat>
          <c:val>
            <c:numRef>
              <c:f>Sheet1!$P$2</c:f>
              <c:numCache>
                <c:formatCode>General</c:formatCode>
                <c:ptCount val="1"/>
                <c:pt idx="0">
                  <c:v>87</c:v>
                </c:pt>
              </c:numCache>
            </c:numRef>
          </c:val>
          <c:extLst>
            <c:ext xmlns:c16="http://schemas.microsoft.com/office/drawing/2014/chart" uri="{C3380CC4-5D6E-409C-BE32-E72D297353CC}">
              <c16:uniqueId val="{0000000E-D800-4279-8FD9-FB9C8278D359}"/>
            </c:ext>
          </c:extLst>
        </c:ser>
        <c:ser>
          <c:idx val="15"/>
          <c:order val="15"/>
          <c:tx>
            <c:strRef>
              <c:f>Sheet1!$Q$1</c:f>
              <c:strCache>
                <c:ptCount val="1"/>
                <c:pt idx="0">
                  <c:v>Perpetua</c:v>
                </c:pt>
              </c:strCache>
            </c:strRef>
          </c:tx>
          <c:spPr>
            <a:solidFill>
              <a:schemeClr val="accent4">
                <a:lumMod val="80000"/>
                <a:lumOff val="20000"/>
              </a:schemeClr>
            </a:solidFill>
            <a:ln>
              <a:noFill/>
            </a:ln>
            <a:effectLst/>
          </c:spPr>
          <c:invertIfNegative val="0"/>
          <c:cat>
            <c:strRef>
              <c:f>Sheet1!$A$2</c:f>
              <c:strCache>
                <c:ptCount val="1"/>
                <c:pt idx="0">
                  <c:v>njoyde (N-JOY)</c:v>
                </c:pt>
              </c:strCache>
            </c:strRef>
          </c:cat>
          <c:val>
            <c:numRef>
              <c:f>Sheet1!$Q$2</c:f>
              <c:numCache>
                <c:formatCode>General</c:formatCode>
                <c:ptCount val="1"/>
                <c:pt idx="0">
                  <c:v>2</c:v>
                </c:pt>
              </c:numCache>
            </c:numRef>
          </c:val>
          <c:extLst>
            <c:ext xmlns:c16="http://schemas.microsoft.com/office/drawing/2014/chart" uri="{C3380CC4-5D6E-409C-BE32-E72D297353CC}">
              <c16:uniqueId val="{0000000F-D800-4279-8FD9-FB9C8278D359}"/>
            </c:ext>
          </c:extLst>
        </c:ser>
        <c:ser>
          <c:idx val="16"/>
          <c:order val="16"/>
          <c:tx>
            <c:strRef>
              <c:f>Sheet1!$R$1</c:f>
              <c:strCache>
                <c:ptCount val="1"/>
                <c:pt idx="0">
                  <c:v>Reyes</c:v>
                </c:pt>
              </c:strCache>
            </c:strRef>
          </c:tx>
          <c:spPr>
            <a:solidFill>
              <a:schemeClr val="accent5">
                <a:lumMod val="80000"/>
                <a:lumOff val="20000"/>
              </a:schemeClr>
            </a:solidFill>
            <a:ln>
              <a:noFill/>
            </a:ln>
            <a:effectLst/>
          </c:spPr>
          <c:invertIfNegative val="0"/>
          <c:cat>
            <c:strRef>
              <c:f>Sheet1!$A$2</c:f>
              <c:strCache>
                <c:ptCount val="1"/>
                <c:pt idx="0">
                  <c:v>njoyde (N-JOY)</c:v>
                </c:pt>
              </c:strCache>
            </c:strRef>
          </c:cat>
          <c:val>
            <c:numRef>
              <c:f>Sheet1!$R$2</c:f>
              <c:numCache>
                <c:formatCode>General</c:formatCode>
                <c:ptCount val="1"/>
                <c:pt idx="0">
                  <c:v>2</c:v>
                </c:pt>
              </c:numCache>
            </c:numRef>
          </c:val>
          <c:extLst>
            <c:ext xmlns:c16="http://schemas.microsoft.com/office/drawing/2014/chart" uri="{C3380CC4-5D6E-409C-BE32-E72D297353CC}">
              <c16:uniqueId val="{00000010-D800-4279-8FD9-FB9C8278D359}"/>
            </c:ext>
          </c:extLst>
        </c:ser>
        <c:ser>
          <c:idx val="17"/>
          <c:order val="17"/>
          <c:tx>
            <c:strRef>
              <c:f>Sheet1!$S$1</c:f>
              <c:strCache>
                <c:ptCount val="1"/>
                <c:pt idx="0">
                  <c:v>Rise</c:v>
                </c:pt>
              </c:strCache>
            </c:strRef>
          </c:tx>
          <c:spPr>
            <a:solidFill>
              <a:schemeClr val="accent6">
                <a:lumMod val="80000"/>
                <a:lumOff val="20000"/>
              </a:schemeClr>
            </a:solidFill>
            <a:ln>
              <a:noFill/>
            </a:ln>
            <a:effectLst/>
          </c:spPr>
          <c:invertIfNegative val="0"/>
          <c:cat>
            <c:strRef>
              <c:f>Sheet1!$A$2</c:f>
              <c:strCache>
                <c:ptCount val="1"/>
                <c:pt idx="0">
                  <c:v>njoyde (N-JOY)</c:v>
                </c:pt>
              </c:strCache>
            </c:strRef>
          </c:cat>
          <c:val>
            <c:numRef>
              <c:f>Sheet1!$S$2</c:f>
              <c:numCache>
                <c:formatCode>General</c:formatCode>
                <c:ptCount val="1"/>
                <c:pt idx="0">
                  <c:v>4</c:v>
                </c:pt>
              </c:numCache>
            </c:numRef>
          </c:val>
          <c:extLst>
            <c:ext xmlns:c16="http://schemas.microsoft.com/office/drawing/2014/chart" uri="{C3380CC4-5D6E-409C-BE32-E72D297353CC}">
              <c16:uniqueId val="{00000011-D800-4279-8FD9-FB9C8278D359}"/>
            </c:ext>
          </c:extLst>
        </c:ser>
        <c:ser>
          <c:idx val="18"/>
          <c:order val="18"/>
          <c:tx>
            <c:strRef>
              <c:f>Sheet1!$T$1</c:f>
              <c:strCache>
                <c:ptCount val="1"/>
                <c:pt idx="0">
                  <c:v>Sierra</c:v>
                </c:pt>
              </c:strCache>
            </c:strRef>
          </c:tx>
          <c:spPr>
            <a:solidFill>
              <a:schemeClr val="accent1">
                <a:lumMod val="80000"/>
              </a:schemeClr>
            </a:solidFill>
            <a:ln>
              <a:noFill/>
            </a:ln>
            <a:effectLst/>
          </c:spPr>
          <c:invertIfNegative val="0"/>
          <c:cat>
            <c:strRef>
              <c:f>Sheet1!$A$2</c:f>
              <c:strCache>
                <c:ptCount val="1"/>
                <c:pt idx="0">
                  <c:v>njoyde (N-JOY)</c:v>
                </c:pt>
              </c:strCache>
            </c:strRef>
          </c:cat>
          <c:val>
            <c:numRef>
              <c:f>Sheet1!$T$2</c:f>
              <c:numCache>
                <c:formatCode>General</c:formatCode>
                <c:ptCount val="1"/>
                <c:pt idx="0">
                  <c:v>2</c:v>
                </c:pt>
              </c:numCache>
            </c:numRef>
          </c:val>
          <c:extLst>
            <c:ext xmlns:c16="http://schemas.microsoft.com/office/drawing/2014/chart" uri="{C3380CC4-5D6E-409C-BE32-E72D297353CC}">
              <c16:uniqueId val="{00000012-D800-4279-8FD9-FB9C8278D359}"/>
            </c:ext>
          </c:extLst>
        </c:ser>
        <c:ser>
          <c:idx val="19"/>
          <c:order val="19"/>
          <c:tx>
            <c:strRef>
              <c:f>Sheet1!$U$1</c:f>
              <c:strCache>
                <c:ptCount val="1"/>
                <c:pt idx="0">
                  <c:v>Slumber</c:v>
                </c:pt>
              </c:strCache>
            </c:strRef>
          </c:tx>
          <c:spPr>
            <a:solidFill>
              <a:schemeClr val="accent2">
                <a:lumMod val="80000"/>
              </a:schemeClr>
            </a:solidFill>
            <a:ln>
              <a:noFill/>
            </a:ln>
            <a:effectLst/>
          </c:spPr>
          <c:invertIfNegative val="0"/>
          <c:cat>
            <c:strRef>
              <c:f>Sheet1!$A$2</c:f>
              <c:strCache>
                <c:ptCount val="1"/>
                <c:pt idx="0">
                  <c:v>njoyde (N-JOY)</c:v>
                </c:pt>
              </c:strCache>
            </c:strRef>
          </c:cat>
          <c:val>
            <c:numRef>
              <c:f>Sheet1!$U$2</c:f>
              <c:numCache>
                <c:formatCode>General</c:formatCode>
                <c:ptCount val="1"/>
                <c:pt idx="0">
                  <c:v>3</c:v>
                </c:pt>
              </c:numCache>
            </c:numRef>
          </c:val>
          <c:extLst>
            <c:ext xmlns:c16="http://schemas.microsoft.com/office/drawing/2014/chart" uri="{C3380CC4-5D6E-409C-BE32-E72D297353CC}">
              <c16:uniqueId val="{00000013-D800-4279-8FD9-FB9C8278D359}"/>
            </c:ext>
          </c:extLst>
        </c:ser>
        <c:ser>
          <c:idx val="20"/>
          <c:order val="20"/>
          <c:tx>
            <c:strRef>
              <c:f>Sheet1!$V$1</c:f>
              <c:strCache>
                <c:ptCount val="1"/>
                <c:pt idx="0">
                  <c:v>Valencia</c:v>
                </c:pt>
              </c:strCache>
            </c:strRef>
          </c:tx>
          <c:spPr>
            <a:solidFill>
              <a:schemeClr val="accent3">
                <a:lumMod val="80000"/>
              </a:schemeClr>
            </a:solidFill>
            <a:ln>
              <a:noFill/>
            </a:ln>
            <a:effectLst/>
          </c:spPr>
          <c:invertIfNegative val="0"/>
          <c:cat>
            <c:strRef>
              <c:f>Sheet1!$A$2</c:f>
              <c:strCache>
                <c:ptCount val="1"/>
                <c:pt idx="0">
                  <c:v>njoyde (N-JOY)</c:v>
                </c:pt>
              </c:strCache>
            </c:strRef>
          </c:cat>
          <c:val>
            <c:numRef>
              <c:f>Sheet1!$V$2</c:f>
              <c:numCache>
                <c:formatCode>General</c:formatCode>
                <c:ptCount val="1"/>
                <c:pt idx="0">
                  <c:v>7</c:v>
                </c:pt>
              </c:numCache>
            </c:numRef>
          </c:val>
          <c:extLst>
            <c:ext xmlns:c16="http://schemas.microsoft.com/office/drawing/2014/chart" uri="{C3380CC4-5D6E-409C-BE32-E72D297353CC}">
              <c16:uniqueId val="{00000014-D800-4279-8FD9-FB9C8278D359}"/>
            </c:ext>
          </c:extLst>
        </c:ser>
        <c:ser>
          <c:idx val="21"/>
          <c:order val="21"/>
          <c:tx>
            <c:strRef>
              <c:f>Sheet1!$W$1</c:f>
              <c:strCache>
                <c:ptCount val="1"/>
                <c:pt idx="0">
                  <c:v>X-Pro II</c:v>
                </c:pt>
              </c:strCache>
            </c:strRef>
          </c:tx>
          <c:spPr>
            <a:solidFill>
              <a:schemeClr val="accent4">
                <a:lumMod val="80000"/>
              </a:schemeClr>
            </a:solidFill>
            <a:ln>
              <a:noFill/>
            </a:ln>
            <a:effectLst/>
          </c:spPr>
          <c:invertIfNegative val="0"/>
          <c:cat>
            <c:strRef>
              <c:f>Sheet1!$A$2</c:f>
              <c:strCache>
                <c:ptCount val="1"/>
                <c:pt idx="0">
                  <c:v>njoyde (N-JOY)</c:v>
                </c:pt>
              </c:strCache>
            </c:strRef>
          </c:cat>
          <c:val>
            <c:numRef>
              <c:f>Sheet1!$W$2</c:f>
              <c:numCache>
                <c:formatCode>General</c:formatCode>
                <c:ptCount val="1"/>
                <c:pt idx="0">
                  <c:v>1</c:v>
                </c:pt>
              </c:numCache>
            </c:numRef>
          </c:val>
          <c:extLst>
            <c:ext xmlns:c16="http://schemas.microsoft.com/office/drawing/2014/chart" uri="{C3380CC4-5D6E-409C-BE32-E72D297353CC}">
              <c16:uniqueId val="{00000015-D800-4279-8FD9-FB9C8278D359}"/>
            </c:ext>
          </c:extLst>
        </c:ser>
        <c:dLbls>
          <c:showLegendKey val="0"/>
          <c:showVal val="0"/>
          <c:showCatName val="0"/>
          <c:showSerName val="0"/>
          <c:showPercent val="0"/>
          <c:showBubbleSize val="0"/>
        </c:dLbls>
        <c:gapWidth val="150"/>
        <c:overlap val="100"/>
        <c:axId val="335146984"/>
        <c:axId val="335140752"/>
      </c:barChart>
      <c:catAx>
        <c:axId val="335146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140752"/>
        <c:crosses val="autoZero"/>
        <c:auto val="1"/>
        <c:lblAlgn val="ctr"/>
        <c:lblOffset val="100"/>
        <c:noMultiLvlLbl val="0"/>
      </c:catAx>
      <c:valAx>
        <c:axId val="335140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14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njoyde (N-JOY)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c:v>
                </c:pt>
                <c:pt idx="1">
                  <c:v>40</c:v>
                </c:pt>
                <c:pt idx="2">
                  <c:v>32</c:v>
                </c:pt>
                <c:pt idx="3">
                  <c:v>35</c:v>
                </c:pt>
                <c:pt idx="4">
                  <c:v>39</c:v>
                </c:pt>
                <c:pt idx="5">
                  <c:v>63</c:v>
                </c:pt>
                <c:pt idx="6">
                  <c:v>8</c:v>
                </c:pt>
              </c:numCache>
            </c:numRef>
          </c:val>
          <c:extLst>
            <c:ext xmlns:c16="http://schemas.microsoft.com/office/drawing/2014/chart" uri="{C3380CC4-5D6E-409C-BE32-E72D297353CC}">
              <c16:uniqueId val="{00000000-00DF-44D3-BA32-95151E7B9995}"/>
            </c:ext>
          </c:extLst>
        </c:ser>
        <c:dLbls>
          <c:showLegendKey val="0"/>
          <c:showVal val="0"/>
          <c:showCatName val="0"/>
          <c:showSerName val="0"/>
          <c:showPercent val="0"/>
          <c:showBubbleSize val="0"/>
        </c:dLbls>
        <c:gapWidth val="219"/>
        <c:overlap val="-27"/>
        <c:axId val="359738192"/>
        <c:axId val="359730976"/>
      </c:barChart>
      <c:catAx>
        <c:axId val="3597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730976"/>
        <c:crosses val="autoZero"/>
        <c:auto val="1"/>
        <c:lblAlgn val="ctr"/>
        <c:lblOffset val="100"/>
        <c:noMultiLvlLbl val="0"/>
      </c:catAx>
      <c:valAx>
        <c:axId val="359730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73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Instagram</a:t>
            </a:r>
          </a:p>
        </p:txBody>
      </p:sp>
      <p:sp>
        <p:nvSpPr>
          <p:cNvPr id="3" name="Subtitle 2"/>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629401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9328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45556542"/>
                    </a:ext>
                  </a:extLst>
                </a:gridCol>
                <a:gridCol w="699516">
                  <a:extLst>
                    <a:ext uri="{9D8B030D-6E8A-4147-A177-3AD203B41FA5}">
                      <a16:colId xmlns:a16="http://schemas.microsoft.com/office/drawing/2014/main" val="4006658925"/>
                    </a:ext>
                  </a:extLst>
                </a:gridCol>
                <a:gridCol w="699516">
                  <a:extLst>
                    <a:ext uri="{9D8B030D-6E8A-4147-A177-3AD203B41FA5}">
                      <a16:colId xmlns:a16="http://schemas.microsoft.com/office/drawing/2014/main" val="2034050610"/>
                    </a:ext>
                  </a:extLst>
                </a:gridCol>
                <a:gridCol w="658368">
                  <a:extLst>
                    <a:ext uri="{9D8B030D-6E8A-4147-A177-3AD203B41FA5}">
                      <a16:colId xmlns:a16="http://schemas.microsoft.com/office/drawing/2014/main" val="348732868"/>
                    </a:ext>
                  </a:extLst>
                </a:gridCol>
                <a:gridCol w="658368">
                  <a:extLst>
                    <a:ext uri="{9D8B030D-6E8A-4147-A177-3AD203B41FA5}">
                      <a16:colId xmlns:a16="http://schemas.microsoft.com/office/drawing/2014/main" val="3012448647"/>
                    </a:ext>
                  </a:extLst>
                </a:gridCol>
                <a:gridCol w="658368">
                  <a:extLst>
                    <a:ext uri="{9D8B030D-6E8A-4147-A177-3AD203B41FA5}">
                      <a16:colId xmlns:a16="http://schemas.microsoft.com/office/drawing/2014/main" val="55031923"/>
                    </a:ext>
                  </a:extLst>
                </a:gridCol>
                <a:gridCol w="699516">
                  <a:extLst>
                    <a:ext uri="{9D8B030D-6E8A-4147-A177-3AD203B41FA5}">
                      <a16:colId xmlns:a16="http://schemas.microsoft.com/office/drawing/2014/main" val="3457083021"/>
                    </a:ext>
                  </a:extLst>
                </a:gridCol>
                <a:gridCol w="699516">
                  <a:extLst>
                    <a:ext uri="{9D8B030D-6E8A-4147-A177-3AD203B41FA5}">
                      <a16:colId xmlns:a16="http://schemas.microsoft.com/office/drawing/2014/main" val="3585628396"/>
                    </a:ext>
                  </a:extLst>
                </a:gridCol>
                <a:gridCol w="699516">
                  <a:extLst>
                    <a:ext uri="{9D8B030D-6E8A-4147-A177-3AD203B41FA5}">
                      <a16:colId xmlns:a16="http://schemas.microsoft.com/office/drawing/2014/main" val="482802221"/>
                    </a:ext>
                  </a:extLst>
                </a:gridCol>
                <a:gridCol w="658368">
                  <a:extLst>
                    <a:ext uri="{9D8B030D-6E8A-4147-A177-3AD203B41FA5}">
                      <a16:colId xmlns:a16="http://schemas.microsoft.com/office/drawing/2014/main" val="352715756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39002425"/>
                  </a:ext>
                </a:extLst>
              </a:tr>
              <a:tr h="370840">
                <a:tc>
                  <a:txBody>
                    <a:bodyPr/>
                    <a:lstStyle/>
                    <a:p>
                      <a:r>
                        <a:rPr lang="en-US" sz="1000"/>
                        <a:t>njoyde (N-JOY)</a:t>
                      </a:r>
                    </a:p>
                  </a:txBody>
                  <a:tcPr/>
                </a:tc>
                <a:tc>
                  <a:txBody>
                    <a:bodyPr/>
                    <a:lstStyle/>
                    <a:p>
                      <a:r>
                        <a:rPr lang="en-US" sz="1000"/>
                        <a:t>20536</a:t>
                      </a:r>
                    </a:p>
                  </a:txBody>
                  <a:tcPr/>
                </a:tc>
                <a:tc>
                  <a:txBody>
                    <a:bodyPr/>
                    <a:lstStyle/>
                    <a:p>
                      <a:r>
                        <a:rPr lang="en-US" sz="1000"/>
                        <a:t>7296</a:t>
                      </a:r>
                    </a:p>
                  </a:txBody>
                  <a:tcPr/>
                </a:tc>
                <a:tc>
                  <a:txBody>
                    <a:bodyPr/>
                    <a:lstStyle/>
                    <a:p>
                      <a:r>
                        <a:rPr lang="en-US" sz="1000"/>
                        <a:t>195</a:t>
                      </a:r>
                    </a:p>
                  </a:txBody>
                  <a:tcPr/>
                </a:tc>
                <a:tc>
                  <a:txBody>
                    <a:bodyPr/>
                    <a:lstStyle/>
                    <a:p>
                      <a:r>
                        <a:rPr lang="en-US" sz="1000"/>
                        <a:t>0</a:t>
                      </a:r>
                    </a:p>
                  </a:txBody>
                  <a:tcPr/>
                </a:tc>
                <a:tc>
                  <a:txBody>
                    <a:bodyPr/>
                    <a:lstStyle/>
                    <a:p>
                      <a:r>
                        <a:rPr lang="en-US" sz="1000"/>
                        <a:t>40</a:t>
                      </a:r>
                    </a:p>
                  </a:txBody>
                  <a:tcPr/>
                </a:tc>
                <a:tc>
                  <a:txBody>
                    <a:bodyPr/>
                    <a:lstStyle/>
                    <a:p>
                      <a:r>
                        <a:rPr lang="en-US" sz="1000"/>
                        <a:t>235</a:t>
                      </a:r>
                    </a:p>
                  </a:txBody>
                  <a:tcPr/>
                </a:tc>
                <a:tc>
                  <a:txBody>
                    <a:bodyPr/>
                    <a:lstStyle/>
                    <a:p>
                      <a:r>
                        <a:rPr lang="en-US" sz="1000"/>
                        <a:t>70562</a:t>
                      </a:r>
                    </a:p>
                  </a:txBody>
                  <a:tcPr/>
                </a:tc>
                <a:tc>
                  <a:txBody>
                    <a:bodyPr/>
                    <a:lstStyle/>
                    <a:p>
                      <a:r>
                        <a:rPr lang="en-US" sz="1000"/>
                        <a:t>1047</a:t>
                      </a:r>
                    </a:p>
                  </a:txBody>
                  <a:tcPr/>
                </a:tc>
                <a:tc>
                  <a:txBody>
                    <a:bodyPr/>
                    <a:lstStyle/>
                    <a:p>
                      <a:r>
                        <a:rPr lang="en-US" sz="1000"/>
                        <a:t>1.8044%</a:t>
                      </a:r>
                    </a:p>
                  </a:txBody>
                  <a:tcPr/>
                </a:tc>
                <a:extLst>
                  <a:ext uri="{0D108BD9-81ED-4DB2-BD59-A6C34878D82A}">
                    <a16:rowId xmlns:a16="http://schemas.microsoft.com/office/drawing/2014/main" val="879168042"/>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4098948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33239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01.06.2016 - 31.05.2017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2304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23352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01.06.2016 - 31.05.2017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658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Followers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46154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01.06.2016 - 31.05.2017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2030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05643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08571254"/>
                    </a:ext>
                  </a:extLst>
                </a:gridCol>
                <a:gridCol w="987552">
                  <a:extLst>
                    <a:ext uri="{9D8B030D-6E8A-4147-A177-3AD203B41FA5}">
                      <a16:colId xmlns:a16="http://schemas.microsoft.com/office/drawing/2014/main" val="2453875514"/>
                    </a:ext>
                  </a:extLst>
                </a:gridCol>
                <a:gridCol w="987552">
                  <a:extLst>
                    <a:ext uri="{9D8B030D-6E8A-4147-A177-3AD203B41FA5}">
                      <a16:colId xmlns:a16="http://schemas.microsoft.com/office/drawing/2014/main" val="2786410522"/>
                    </a:ext>
                  </a:extLst>
                </a:gridCol>
                <a:gridCol w="987552">
                  <a:extLst>
                    <a:ext uri="{9D8B030D-6E8A-4147-A177-3AD203B41FA5}">
                      <a16:colId xmlns:a16="http://schemas.microsoft.com/office/drawing/2014/main" val="673889727"/>
                    </a:ext>
                  </a:extLst>
                </a:gridCol>
                <a:gridCol w="987552">
                  <a:extLst>
                    <a:ext uri="{9D8B030D-6E8A-4147-A177-3AD203B41FA5}">
                      <a16:colId xmlns:a16="http://schemas.microsoft.com/office/drawing/2014/main" val="1919475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2673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- 2017-03-08 12:16:29</a:t>
                      </a:r>
                      <a:r>
                        <a:rPr kumimoji="0" lang="en-US" sz="1000" b="0" i="0" u="none" strike="noStrike" kern="1200" cap="none" spc="0" normalizeH="0" baseline="0" noProof="0">
                          <a:ln>
                            <a:noFill/>
                          </a:ln>
                          <a:solidFill>
                            <a:prstClr val="black"/>
                          </a:solidFill>
                          <a:effectLst/>
                          <a:uLnTx/>
                          <a:uFillTx/>
                          <a:latin typeface="+mn-lt"/>
                          <a:ea typeface="+mn-ea"/>
                          <a:cs typeface="+mn-cs"/>
                        </a:rPr>
                        <a:t>
Wir feiern 1,286 Millionen Hörer! 🎉👐 Vielen Dank!!! 😀 #danke #❤️ #radio #feiern #partytime #party #pizza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9892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njoyde (N-JOY) - 2017-03-07 14:36:51</a:t>
                      </a:r>
                      <a:r>
                        <a:rPr kumimoji="0" lang="de-DE" sz="1000" b="0" i="0" u="none" strike="noStrike" kern="1200" cap="none" spc="0" normalizeH="0" baseline="0" noProof="0">
                          <a:ln>
                            <a:noFill/>
                          </a:ln>
                          <a:solidFill>
                            <a:prstClr val="black"/>
                          </a:solidFill>
                          <a:effectLst/>
                          <a:uLnTx/>
                          <a:uFillTx/>
                          <a:latin typeface="+mn-lt"/>
                          <a:ea typeface="+mn-ea"/>
                          <a:cs typeface="+mn-cs"/>
                        </a:rPr>
                        <a:t>
Ist Amadeus wirklich das beste 🐴 im Stall? Und auf welchen Gaul sollen wir heute Abend setzen? Was Wollen Wissen - heute ab 22 Uhr! Postet hier eure Fragen an @fettesbrotband: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61990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- 2017-04-17 17:52:43</a:t>
                      </a:r>
                      <a:r>
                        <a:rPr kumimoji="0" lang="en-US" sz="1000" b="0" i="0" u="none" strike="noStrike" kern="1200" cap="none" spc="0" normalizeH="0" baseline="0" noProof="0">
                          <a:ln>
                            <a:noFill/>
                          </a:ln>
                          <a:solidFill>
                            <a:prstClr val="black"/>
                          </a:solidFill>
                          <a:effectLst/>
                          <a:uLnTx/>
                          <a:uFillTx/>
                          <a:latin typeface="+mn-lt"/>
                          <a:ea typeface="+mn-ea"/>
                          <a:cs typeface="+mn-cs"/>
                        </a:rPr>
                        <a:t>
Over &amp; Out! #osternasen2017 #isamarcodennis #dankeaneuch #60stundenohneschlaf #gutenacht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29779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njoyde (N-JOY) - 2017-03-03 07:40:37</a:t>
                      </a:r>
                      <a:r>
                        <a:rPr kumimoji="0" lang="de-DE" sz="1000" b="0" i="0" u="none" strike="noStrike" kern="1200" cap="none" spc="0" normalizeH="0" baseline="0" noProof="0">
                          <a:ln>
                            <a:noFill/>
                          </a:ln>
                          <a:solidFill>
                            <a:prstClr val="black"/>
                          </a:solidFill>
                          <a:effectLst/>
                          <a:uLnTx/>
                          <a:uFillTx/>
                          <a:latin typeface="+mn-lt"/>
                          <a:ea typeface="+mn-ea"/>
                          <a:cs typeface="+mn-cs"/>
                        </a:rPr>
                        <a:t>
Dürfen wir das? @christall_official bei Kuhlage und Hardeland! Jetzt App einschalten und mitlachen #christall #kuhlageundhardeland #darferdas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38388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- 2017-05-27 14:16:53</a:t>
                      </a:r>
                      <a:r>
                        <a:rPr kumimoji="0" lang="en-US" sz="1000" b="0" i="0" u="none" strike="noStrike" kern="1200" cap="none" spc="0" normalizeH="0" baseline="0" noProof="0">
                          <a:ln>
                            <a:noFill/>
                          </a:ln>
                          <a:solidFill>
                            <a:prstClr val="black"/>
                          </a:solidFill>
                          <a:effectLst/>
                          <a:uLnTx/>
                          <a:uFillTx/>
                          <a:latin typeface="+mn-lt"/>
                          <a:ea typeface="+mn-ea"/>
                          <a:cs typeface="+mn-cs"/>
                        </a:rPr>
                        <a:t>
Doors open! Die #Starshow17 geht los und vorne sind noch jede Menge Plätze frei. 🚀🙌☀️ #festival #njoy #radio #music #party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9038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- 2017-05-27 17:41:14</a:t>
                      </a:r>
                      <a:r>
                        <a:rPr kumimoji="0" lang="en-US" sz="1000" b="0" i="0" u="none" strike="noStrike" kern="1200" cap="none" spc="0" normalizeH="0" baseline="0" noProof="0">
                          <a:ln>
                            <a:noFill/>
                          </a:ln>
                          <a:solidFill>
                            <a:prstClr val="black"/>
                          </a:solidFill>
                          <a:effectLst/>
                          <a:uLnTx/>
                          <a:uFillTx/>
                          <a:latin typeface="+mn-lt"/>
                          <a:ea typeface="+mn-ea"/>
                          <a:cs typeface="+mn-cs"/>
                        </a:rPr>
                        <a:t>
Status auf der #starshow17: Sonnig, Party, Wow.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8273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- 2017-02-17 17:05:17</a:t>
                      </a:r>
                      <a:r>
                        <a:rPr kumimoji="0" lang="en-US" sz="1000" b="0" i="0" u="none" strike="noStrike" kern="1200" cap="none" spc="0" normalizeH="0" baseline="0" noProof="0">
                          <a:ln>
                            <a:noFill/>
                          </a:ln>
                          <a:solidFill>
                            <a:prstClr val="black"/>
                          </a:solidFill>
                          <a:effectLst/>
                          <a:uLnTx/>
                          <a:uFillTx/>
                          <a:latin typeface="+mn-lt"/>
                          <a:ea typeface="+mn-ea"/>
                          <a:cs typeface="+mn-cs"/>
                        </a:rPr>
                        <a:t>
Whoop, Whoop! Die erste Sendung aus dem neuen N-JOY Studio!🎉🙌👏 #njoy #radio #stolz #readysetgo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8694228"/>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503562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58502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64250984"/>
                    </a:ext>
                  </a:extLst>
                </a:gridCol>
                <a:gridCol w="987552">
                  <a:extLst>
                    <a:ext uri="{9D8B030D-6E8A-4147-A177-3AD203B41FA5}">
                      <a16:colId xmlns:a16="http://schemas.microsoft.com/office/drawing/2014/main" val="1063986645"/>
                    </a:ext>
                  </a:extLst>
                </a:gridCol>
                <a:gridCol w="987552">
                  <a:extLst>
                    <a:ext uri="{9D8B030D-6E8A-4147-A177-3AD203B41FA5}">
                      <a16:colId xmlns:a16="http://schemas.microsoft.com/office/drawing/2014/main" val="1296169218"/>
                    </a:ext>
                  </a:extLst>
                </a:gridCol>
                <a:gridCol w="987552">
                  <a:extLst>
                    <a:ext uri="{9D8B030D-6E8A-4147-A177-3AD203B41FA5}">
                      <a16:colId xmlns:a16="http://schemas.microsoft.com/office/drawing/2014/main" val="349539452"/>
                    </a:ext>
                  </a:extLst>
                </a:gridCol>
                <a:gridCol w="987552">
                  <a:extLst>
                    <a:ext uri="{9D8B030D-6E8A-4147-A177-3AD203B41FA5}">
                      <a16:colId xmlns:a16="http://schemas.microsoft.com/office/drawing/2014/main" val="854123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6133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- 2017-03-27 13:37:54</a:t>
                      </a:r>
                      <a:r>
                        <a:rPr kumimoji="0" lang="en-US" sz="1000" b="0" i="0" u="none" strike="noStrike" kern="1200" cap="none" spc="0" normalizeH="0" baseline="0" noProof="0">
                          <a:ln>
                            <a:noFill/>
                          </a:ln>
                          <a:solidFill>
                            <a:prstClr val="black"/>
                          </a:solidFill>
                          <a:effectLst/>
                          <a:uLnTx/>
                          <a:uFillTx/>
                          <a:latin typeface="+mn-lt"/>
                          <a:ea typeface="+mn-ea"/>
                          <a:cs typeface="+mn-cs"/>
                        </a:rPr>
                        <a:t>
Vielen Dank Ed Sheeran (@teddysphotos ) für ein fantastisches Konzert in Hamburg. #divide #dividetour #dividetourhamburg #edsheeran #edsheeranconcert #stage #hamburg #barclaycardarena #tour #concert #concertphotography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0328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njoyde (N-JOY) - 2017-04-12 15:38:33</a:t>
                      </a:r>
                      <a:r>
                        <a:rPr kumimoji="0" lang="de-DE" sz="1000" b="0" i="0" u="none" strike="noStrike" kern="1200" cap="none" spc="0" normalizeH="0" baseline="0" noProof="0">
                          <a:ln>
                            <a:noFill/>
                          </a:ln>
                          <a:solidFill>
                            <a:prstClr val="black"/>
                          </a:solidFill>
                          <a:effectLst/>
                          <a:uLnTx/>
                          <a:uFillTx/>
                          <a:latin typeface="+mn-lt"/>
                          <a:ea typeface="+mn-ea"/>
                          <a:cs typeface="+mn-cs"/>
                        </a:rPr>
                        <a:t>
Ostereier bemalen leicht gemacht. #ostern #bunny #eggs #eier #eastergram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73371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- 2016-08-27 22:45:56</a:t>
                      </a:r>
                      <a:r>
                        <a:rPr kumimoji="0" lang="en-US" sz="1000" b="0" i="0" u="none" strike="noStrike" kern="1200" cap="none" spc="0" normalizeH="0" baseline="0" noProof="0">
                          <a:ln>
                            <a:noFill/>
                          </a:ln>
                          <a:solidFill>
                            <a:prstClr val="black"/>
                          </a:solidFill>
                          <a:effectLst/>
                          <a:uLnTx/>
                          <a:uFillTx/>
                          <a:latin typeface="+mn-lt"/>
                          <a:ea typeface="+mn-ea"/>
                          <a:cs typeface="+mn-cs"/>
                        </a:rPr>
                        <a:t>
So seht ihr aus, wenn ihr extrem happy seid! Wir liken das! ❤ #njoythebeach #njoyfestival #büsum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54245432"/>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2418816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81106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01.06.2016 - 31.05.2017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5389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Image Filter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36155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01.06.2016 - 31.05.2017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5630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Hashtag Detection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82457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54041479"/>
                    </a:ext>
                  </a:extLst>
                </a:gridCol>
                <a:gridCol w="1481328">
                  <a:extLst>
                    <a:ext uri="{9D8B030D-6E8A-4147-A177-3AD203B41FA5}">
                      <a16:colId xmlns:a16="http://schemas.microsoft.com/office/drawing/2014/main" val="3787380002"/>
                    </a:ext>
                  </a:extLst>
                </a:gridCol>
                <a:gridCol w="1481328">
                  <a:extLst>
                    <a:ext uri="{9D8B030D-6E8A-4147-A177-3AD203B41FA5}">
                      <a16:colId xmlns:a16="http://schemas.microsoft.com/office/drawing/2014/main" val="3781481290"/>
                    </a:ext>
                  </a:extLst>
                </a:gridCol>
                <a:gridCol w="1481328">
                  <a:extLst>
                    <a:ext uri="{9D8B030D-6E8A-4147-A177-3AD203B41FA5}">
                      <a16:colId xmlns:a16="http://schemas.microsoft.com/office/drawing/2014/main" val="2370996968"/>
                    </a:ext>
                  </a:extLst>
                </a:gridCol>
                <a:gridCol w="1481328">
                  <a:extLst>
                    <a:ext uri="{9D8B030D-6E8A-4147-A177-3AD203B41FA5}">
                      <a16:colId xmlns:a16="http://schemas.microsoft.com/office/drawing/2014/main" val="4210315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420126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extLst>
                  <a:ext uri="{0D108BD9-81ED-4DB2-BD59-A6C34878D82A}">
                    <a16:rowId xmlns:a16="http://schemas.microsoft.com/office/drawing/2014/main" val="3475632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#kuhlageundhardeland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343.70833333333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349.875</a:t>
                      </a:r>
                    </a:p>
                  </a:txBody>
                  <a:tcPr/>
                </a:tc>
                <a:extLst>
                  <a:ext uri="{0D108BD9-81ED-4DB2-BD59-A6C34878D82A}">
                    <a16:rowId xmlns:a16="http://schemas.microsoft.com/office/drawing/2014/main" val="2137249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#darferdas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extLst>
                  <a:ext uri="{0D108BD9-81ED-4DB2-BD59-A6C34878D82A}">
                    <a16:rowId xmlns:a16="http://schemas.microsoft.com/office/drawing/2014/main" val="2900920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extLst>
                  <a:ext uri="{0D108BD9-81ED-4DB2-BD59-A6C34878D82A}">
                    <a16:rowId xmlns:a16="http://schemas.microsoft.com/office/drawing/2014/main" val="967305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#radio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324.2641509434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4.2075471698113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328.47169811321</a:t>
                      </a:r>
                    </a:p>
                  </a:txBody>
                  <a:tcPr/>
                </a:tc>
                <a:extLst>
                  <a:ext uri="{0D108BD9-81ED-4DB2-BD59-A6C34878D82A}">
                    <a16:rowId xmlns:a16="http://schemas.microsoft.com/office/drawing/2014/main" val="2678544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#feiern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extLst>
                  <a:ext uri="{0D108BD9-81ED-4DB2-BD59-A6C34878D82A}">
                    <a16:rowId xmlns:a16="http://schemas.microsoft.com/office/drawing/2014/main" val="3441454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#partytime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402.66666666667</a:t>
                      </a:r>
                    </a:p>
                  </a:txBody>
                  <a:tcPr/>
                </a:tc>
                <a:extLst>
                  <a:ext uri="{0D108BD9-81ED-4DB2-BD59-A6C34878D82A}">
                    <a16:rowId xmlns:a16="http://schemas.microsoft.com/office/drawing/2014/main" val="1821798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399.22222222222</a:t>
                      </a:r>
                    </a:p>
                  </a:txBody>
                  <a:tcPr/>
                </a:tc>
                <a:extLst>
                  <a:ext uri="{0D108BD9-81ED-4DB2-BD59-A6C34878D82A}">
                    <a16:rowId xmlns:a16="http://schemas.microsoft.com/office/drawing/2014/main" val="259533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#pizza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extLst>
                  <a:ext uri="{0D108BD9-81ED-4DB2-BD59-A6C34878D82A}">
                    <a16:rowId xmlns:a16="http://schemas.microsoft.com/office/drawing/2014/main" val="809776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extLst>
                  <a:ext uri="{0D108BD9-81ED-4DB2-BD59-A6C34878D82A}">
                    <a16:rowId xmlns:a16="http://schemas.microsoft.com/office/drawing/2014/main" val="3375094165"/>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2144954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Hashtag Detection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40463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54109960"/>
                    </a:ext>
                  </a:extLst>
                </a:gridCol>
                <a:gridCol w="1481328">
                  <a:extLst>
                    <a:ext uri="{9D8B030D-6E8A-4147-A177-3AD203B41FA5}">
                      <a16:colId xmlns:a16="http://schemas.microsoft.com/office/drawing/2014/main" val="4041784850"/>
                    </a:ext>
                  </a:extLst>
                </a:gridCol>
                <a:gridCol w="1481328">
                  <a:extLst>
                    <a:ext uri="{9D8B030D-6E8A-4147-A177-3AD203B41FA5}">
                      <a16:colId xmlns:a16="http://schemas.microsoft.com/office/drawing/2014/main" val="3642984732"/>
                    </a:ext>
                  </a:extLst>
                </a:gridCol>
                <a:gridCol w="1481328">
                  <a:extLst>
                    <a:ext uri="{9D8B030D-6E8A-4147-A177-3AD203B41FA5}">
                      <a16:colId xmlns:a16="http://schemas.microsoft.com/office/drawing/2014/main" val="788420561"/>
                    </a:ext>
                  </a:extLst>
                </a:gridCol>
                <a:gridCol w="1481328">
                  <a:extLst>
                    <a:ext uri="{9D8B030D-6E8A-4147-A177-3AD203B41FA5}">
                      <a16:colId xmlns:a16="http://schemas.microsoft.com/office/drawing/2014/main" val="2092034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494896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#drake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380.5</a:t>
                      </a:r>
                    </a:p>
                  </a:txBody>
                  <a:tcPr/>
                </a:tc>
                <a:extLst>
                  <a:ext uri="{0D108BD9-81ED-4DB2-BD59-A6C34878D82A}">
                    <a16:rowId xmlns:a16="http://schemas.microsoft.com/office/drawing/2014/main" val="45462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#fridaynight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380.5</a:t>
                      </a:r>
                    </a:p>
                  </a:txBody>
                  <a:tcPr/>
                </a:tc>
                <a:extLst>
                  <a:ext uri="{0D108BD9-81ED-4DB2-BD59-A6C34878D82A}">
                    <a16:rowId xmlns:a16="http://schemas.microsoft.com/office/drawing/2014/main" val="2051593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#boymeetsworldtour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extLst>
                  <a:ext uri="{0D108BD9-81ED-4DB2-BD59-A6C34878D82A}">
                    <a16:rowId xmlns:a16="http://schemas.microsoft.com/office/drawing/2014/main" val="794887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302.80555555556</a:t>
                      </a:r>
                    </a:p>
                  </a:txBody>
                  <a:tcPr/>
                </a:tc>
                <a:extLst>
                  <a:ext uri="{0D108BD9-81ED-4DB2-BD59-A6C34878D82A}">
                    <a16:rowId xmlns:a16="http://schemas.microsoft.com/office/drawing/2014/main" val="796177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#starlightexpress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extLst>
                  <a:ext uri="{0D108BD9-81ED-4DB2-BD59-A6C34878D82A}">
                    <a16:rowId xmlns:a16="http://schemas.microsoft.com/office/drawing/2014/main" val="2476673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#ganznormalertag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extLst>
                  <a:ext uri="{0D108BD9-81ED-4DB2-BD59-A6C34878D82A}">
                    <a16:rowId xmlns:a16="http://schemas.microsoft.com/office/drawing/2014/main" val="3242193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#DreamMachine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extLst>
                  <a:ext uri="{0D108BD9-81ED-4DB2-BD59-A6C34878D82A}">
                    <a16:rowId xmlns:a16="http://schemas.microsoft.com/office/drawing/2014/main" val="2607096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#tokiohotel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extLst>
                  <a:ext uri="{0D108BD9-81ED-4DB2-BD59-A6C34878D82A}">
                    <a16:rowId xmlns:a16="http://schemas.microsoft.com/office/drawing/2014/main" val="88844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397.83333333333</a:t>
                      </a:r>
                    </a:p>
                  </a:txBody>
                  <a:tcPr/>
                </a:tc>
                <a:extLst>
                  <a:ext uri="{0D108BD9-81ED-4DB2-BD59-A6C34878D82A}">
                    <a16:rowId xmlns:a16="http://schemas.microsoft.com/office/drawing/2014/main" val="4182981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#dmhamburg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extLst>
                  <a:ext uri="{0D108BD9-81ED-4DB2-BD59-A6C34878D82A}">
                    <a16:rowId xmlns:a16="http://schemas.microsoft.com/office/drawing/2014/main" val="2900337645"/>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2618279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Hashtag Detection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28568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41308023"/>
                    </a:ext>
                  </a:extLst>
                </a:gridCol>
                <a:gridCol w="1481328">
                  <a:extLst>
                    <a:ext uri="{9D8B030D-6E8A-4147-A177-3AD203B41FA5}">
                      <a16:colId xmlns:a16="http://schemas.microsoft.com/office/drawing/2014/main" val="3844641748"/>
                    </a:ext>
                  </a:extLst>
                </a:gridCol>
                <a:gridCol w="1481328">
                  <a:extLst>
                    <a:ext uri="{9D8B030D-6E8A-4147-A177-3AD203B41FA5}">
                      <a16:colId xmlns:a16="http://schemas.microsoft.com/office/drawing/2014/main" val="3833721702"/>
                    </a:ext>
                  </a:extLst>
                </a:gridCol>
                <a:gridCol w="1481328">
                  <a:extLst>
                    <a:ext uri="{9D8B030D-6E8A-4147-A177-3AD203B41FA5}">
                      <a16:colId xmlns:a16="http://schemas.microsoft.com/office/drawing/2014/main" val="496773532"/>
                    </a:ext>
                  </a:extLst>
                </a:gridCol>
                <a:gridCol w="1481328">
                  <a:extLst>
                    <a:ext uri="{9D8B030D-6E8A-4147-A177-3AD203B41FA5}">
                      <a16:colId xmlns:a16="http://schemas.microsoft.com/office/drawing/2014/main" val="1091920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243316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#mysteriösekiste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2640213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#njoyde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309.52941176471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5.0588235294118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314.58823529412</a:t>
                      </a:r>
                    </a:p>
                  </a:txBody>
                  <a:tcPr/>
                </a:tc>
                <a:extLst>
                  <a:ext uri="{0D108BD9-81ED-4DB2-BD59-A6C34878D82A}">
                    <a16:rowId xmlns:a16="http://schemas.microsoft.com/office/drawing/2014/main" val="1914337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#gutenmorgen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322.42857142857</a:t>
                      </a:r>
                    </a:p>
                  </a:txBody>
                  <a:tcPr/>
                </a:tc>
                <a:extLst>
                  <a:ext uri="{0D108BD9-81ED-4DB2-BD59-A6C34878D82A}">
                    <a16:rowId xmlns:a16="http://schemas.microsoft.com/office/drawing/2014/main" val="2367599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2313728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#whatsinside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1892863569"/>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4136194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75351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01.06.2016 - 31.05.2017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7557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73408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64857390"/>
                    </a:ext>
                  </a:extLst>
                </a:gridCol>
                <a:gridCol w="987552">
                  <a:extLst>
                    <a:ext uri="{9D8B030D-6E8A-4147-A177-3AD203B41FA5}">
                      <a16:colId xmlns:a16="http://schemas.microsoft.com/office/drawing/2014/main" val="1431784191"/>
                    </a:ext>
                  </a:extLst>
                </a:gridCol>
                <a:gridCol w="987552">
                  <a:extLst>
                    <a:ext uri="{9D8B030D-6E8A-4147-A177-3AD203B41FA5}">
                      <a16:colId xmlns:a16="http://schemas.microsoft.com/office/drawing/2014/main" val="2236820637"/>
                    </a:ext>
                  </a:extLst>
                </a:gridCol>
                <a:gridCol w="987552">
                  <a:extLst>
                    <a:ext uri="{9D8B030D-6E8A-4147-A177-3AD203B41FA5}">
                      <a16:colId xmlns:a16="http://schemas.microsoft.com/office/drawing/2014/main" val="721499941"/>
                    </a:ext>
                  </a:extLst>
                </a:gridCol>
                <a:gridCol w="987552">
                  <a:extLst>
                    <a:ext uri="{9D8B030D-6E8A-4147-A177-3AD203B41FA5}">
                      <a16:colId xmlns:a16="http://schemas.microsoft.com/office/drawing/2014/main" val="3075082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8652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- 2016-10-06 12:43:51</a:t>
                      </a:r>
                      <a:r>
                        <a:rPr kumimoji="0" lang="en-US" sz="1000" b="0" i="0" u="none" strike="noStrike" kern="1200" cap="none" spc="0" normalizeH="0" baseline="0" noProof="0">
                          <a:ln>
                            <a:noFill/>
                          </a:ln>
                          <a:solidFill>
                            <a:prstClr val="black"/>
                          </a:solidFill>
                          <a:effectLst/>
                          <a:uLnTx/>
                          <a:uFillTx/>
                          <a:latin typeface="+mn-lt"/>
                          <a:ea typeface="+mn-ea"/>
                          <a:cs typeface="+mn-cs"/>
                        </a:rPr>
                        <a:t>
Soap Opera vom Feinsten auf #snapchat 👌🏽checkt unbedingt mal @iam.serafina - 14 Tage lang könnt ihr alle Highlights und Lowlights aus ihrem Leben in Echtzeit miterleben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38616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- 2016-09-24 17:35:58</a:t>
                      </a:r>
                      <a:r>
                        <a:rPr kumimoji="0" lang="en-US" sz="1000" b="0" i="0" u="none" strike="noStrike" kern="1200" cap="none" spc="0" normalizeH="0" baseline="0" noProof="0">
                          <a:ln>
                            <a:noFill/>
                          </a:ln>
                          <a:solidFill>
                            <a:prstClr val="black"/>
                          </a:solidFill>
                          <a:effectLst/>
                          <a:uLnTx/>
                          <a:uFillTx/>
                          <a:latin typeface="+mn-lt"/>
                          <a:ea typeface="+mn-ea"/>
                          <a:cs typeface="+mn-cs"/>
                        </a:rPr>
                        <a:t>
Jetzt gerade ist KYTES bei uns am Reeperbus! Bei den vorigen Shows war immer Einlassstop - hier bei uns dürft ihr alle rein! #rbf16 #njoyfestival #goodmusic #hamburg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00412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njoyde (N-JOY) - 2016-12-28 17:07:43</a:t>
                      </a:r>
                      <a:r>
                        <a:rPr kumimoji="0" lang="de-DE" sz="1000" b="0" i="0" u="none" strike="noStrike" kern="1200" cap="none" spc="0" normalizeH="0" baseline="0" noProof="0">
                          <a:ln>
                            <a:noFill/>
                          </a:ln>
                          <a:solidFill>
                            <a:prstClr val="black"/>
                          </a:solidFill>
                          <a:effectLst/>
                          <a:uLnTx/>
                          <a:uFillTx/>
                          <a:latin typeface="+mn-lt"/>
                          <a:ea typeface="+mn-ea"/>
                          <a:cs typeface="+mn-cs"/>
                        </a:rPr>
                        <a:t>
Moin! Eine kurze Umfrage in eigener Sache: Wir wollen wissen, wie euch unser Snapchat-Kanal gefällt. Einfach auf den Link klicken und wenige Minuten investieren: http://ww2.unipark.de/uc/valliappan_HAW_Hamburg/b3dc/ospe.php?SES=681e68c487bcc5c5464a9a67f5a30eac&amp;syid=341700&amp;sid=341701&amp;act=start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81873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- 2016-09-24 21:14:07</a:t>
                      </a:r>
                      <a:r>
                        <a:rPr kumimoji="0" lang="en-US" sz="1000" b="0" i="0" u="none" strike="noStrike" kern="1200" cap="none" spc="0" normalizeH="0" baseline="0" noProof="0">
                          <a:ln>
                            <a:noFill/>
                          </a:ln>
                          <a:solidFill>
                            <a:prstClr val="black"/>
                          </a:solidFill>
                          <a:effectLst/>
                          <a:uLnTx/>
                          <a:uFillTx/>
                          <a:latin typeface="+mn-lt"/>
                          <a:ea typeface="+mn-ea"/>
                          <a:cs typeface="+mn-cs"/>
                        </a:rPr>
                        <a:t>
Die Jungs von Friska Viljor sind der letzte Act am Reeperbus und bringen die Menge noch einmal ordentlich zum toben. Danke, dass ihr dabei wart und mit uns am Reeperbus gefeiert habt! 😊 #rbf16 #njoyfestival #hamburg #goodmusic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14225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- 2016-09-24 21:00:02</a:t>
                      </a:r>
                      <a:r>
                        <a:rPr kumimoji="0" lang="en-US" sz="1000" b="0" i="0" u="none" strike="noStrike" kern="1200" cap="none" spc="0" normalizeH="0" baseline="0" noProof="0">
                          <a:ln>
                            <a:noFill/>
                          </a:ln>
                          <a:solidFill>
                            <a:prstClr val="black"/>
                          </a:solidFill>
                          <a:effectLst/>
                          <a:uLnTx/>
                          <a:uFillTx/>
                          <a:latin typeface="+mn-lt"/>
                          <a:ea typeface="+mn-ea"/>
                          <a:cs typeface="+mn-cs"/>
                        </a:rPr>
                        <a:t>
Willkommen im Docks, @jameshersey! Relaxte Singer-Songwriter-Sounds - auch im Livestream auf n-joy.de. #njoyfestival #njoy #live #rfb16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58910392"/>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3955281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30826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11917223"/>
                    </a:ext>
                  </a:extLst>
                </a:gridCol>
                <a:gridCol w="987552">
                  <a:extLst>
                    <a:ext uri="{9D8B030D-6E8A-4147-A177-3AD203B41FA5}">
                      <a16:colId xmlns:a16="http://schemas.microsoft.com/office/drawing/2014/main" val="105602228"/>
                    </a:ext>
                  </a:extLst>
                </a:gridCol>
                <a:gridCol w="987552">
                  <a:extLst>
                    <a:ext uri="{9D8B030D-6E8A-4147-A177-3AD203B41FA5}">
                      <a16:colId xmlns:a16="http://schemas.microsoft.com/office/drawing/2014/main" val="3968254439"/>
                    </a:ext>
                  </a:extLst>
                </a:gridCol>
                <a:gridCol w="987552">
                  <a:extLst>
                    <a:ext uri="{9D8B030D-6E8A-4147-A177-3AD203B41FA5}">
                      <a16:colId xmlns:a16="http://schemas.microsoft.com/office/drawing/2014/main" val="1233219534"/>
                    </a:ext>
                  </a:extLst>
                </a:gridCol>
                <a:gridCol w="987552">
                  <a:extLst>
                    <a:ext uri="{9D8B030D-6E8A-4147-A177-3AD203B41FA5}">
                      <a16:colId xmlns:a16="http://schemas.microsoft.com/office/drawing/2014/main" val="1994695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5317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- 2016-09-23 19:02:39</a:t>
                      </a:r>
                      <a:r>
                        <a:rPr kumimoji="0" lang="en-US" sz="1000" b="0" i="0" u="none" strike="noStrike" kern="1200" cap="none" spc="0" normalizeH="0" baseline="0" noProof="0">
                          <a:ln>
                            <a:noFill/>
                          </a:ln>
                          <a:solidFill>
                            <a:prstClr val="black"/>
                          </a:solidFill>
                          <a:effectLst/>
                          <a:uLnTx/>
                          <a:uFillTx/>
                          <a:latin typeface="+mn-lt"/>
                          <a:ea typeface="+mn-ea"/>
                          <a:cs typeface="+mn-cs"/>
                        </a:rPr>
                        <a:t>
ALA.NI bringt die kleinste Bühne des Festivals zum beben! 🔥 #rbf16  #njoyfestival #hamburg #goodmusic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3062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njoyde (N-JOY) - 2016-12-14 11:27:26</a:t>
                      </a:r>
                      <a:r>
                        <a:rPr kumimoji="0" lang="de-DE" sz="1000" b="0" i="0" u="none" strike="noStrike" kern="1200" cap="none" spc="0" normalizeH="0" baseline="0" noProof="0">
                          <a:ln>
                            <a:noFill/>
                          </a:ln>
                          <a:solidFill>
                            <a:prstClr val="black"/>
                          </a:solidFill>
                          <a:effectLst/>
                          <a:uLnTx/>
                          <a:uFillTx/>
                          <a:latin typeface="+mn-lt"/>
                          <a:ea typeface="+mn-ea"/>
                          <a:cs typeface="+mn-cs"/>
                        </a:rPr>
                        <a:t>
Wir haben Iggy von @lionsheadmusic auf dem Weihnachtskonzert im Rahmen der NDR Benefizaktion „Hand in Hand für Norddeutschland“ getroffen! Auf Snapchat verrät er euch heute, wie er sich auf einen Auftritt vorbereitet oder wo er gerne Urlaub macht - ein exklusives Snapogramm gibt’s obendrauf. ➡️Snapchat: n-joyde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0107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- 2016-09-24 19:19:35</a:t>
                      </a:r>
                      <a:r>
                        <a:rPr kumimoji="0" lang="en-US" sz="1000" b="0" i="0" u="none" strike="noStrike" kern="1200" cap="none" spc="0" normalizeH="0" baseline="0" noProof="0">
                          <a:ln>
                            <a:noFill/>
                          </a:ln>
                          <a:solidFill>
                            <a:prstClr val="black"/>
                          </a:solidFill>
                          <a:effectLst/>
                          <a:uLnTx/>
                          <a:uFillTx/>
                          <a:latin typeface="+mn-lt"/>
                          <a:ea typeface="+mn-ea"/>
                          <a:cs typeface="+mn-cs"/>
                        </a:rPr>
                        <a:t>
Mit den schönsten Badelatschen des Abends verzaubert @AnneMarieIAm das Publikum auf der kleinsten Bühne des Festivals. 💕#rbf16 #njoyfestival #hamburg #goodmusic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42845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- 2016-09-24 18:11:52</a:t>
                      </a:r>
                      <a:r>
                        <a:rPr kumimoji="0" lang="en-US" sz="1000" b="0" i="0" u="none" strike="noStrike" kern="1200" cap="none" spc="0" normalizeH="0" baseline="0" noProof="0">
                          <a:ln>
                            <a:noFill/>
                          </a:ln>
                          <a:solidFill>
                            <a:prstClr val="black"/>
                          </a:solidFill>
                          <a:effectLst/>
                          <a:uLnTx/>
                          <a:uFillTx/>
                          <a:latin typeface="+mn-lt"/>
                          <a:ea typeface="+mn-ea"/>
                          <a:cs typeface="+mn-cs"/>
                        </a:rPr>
                        <a:t>
Die letzten Vorbereitungen laufen... nach dem Soundcheck gibt's am Reeperbus sanfte Popklänge von James Hersey auf die Ohren! #rbf16 #njoyfestival #hamburg #goodmusic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54267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(N-JOY) - 2016-09-22 16:54:00</a:t>
                      </a:r>
                      <a:r>
                        <a:rPr kumimoji="0" lang="en-US" sz="1000" b="0" i="0" u="none" strike="noStrike" kern="1200" cap="none" spc="0" normalizeH="0" baseline="0" noProof="0">
                          <a:ln>
                            <a:noFill/>
                          </a:ln>
                          <a:solidFill>
                            <a:prstClr val="black"/>
                          </a:solidFill>
                          <a:effectLst/>
                          <a:uLnTx/>
                          <a:uFillTx/>
                          <a:latin typeface="+mn-lt"/>
                          <a:ea typeface="+mn-ea"/>
                          <a:cs typeface="+mn-cs"/>
                        </a:rPr>
                        <a:t>
Wir bringen euch in die erste Reihe der legendären Reeperbahn Revue von MTV-Legende Ray Cokes. Klickt euch in den Livestream auf n-joy.de. #rbf16 #festival #njoy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169313"/>
                  </a:ext>
                </a:extLst>
              </a:tr>
            </a:tbl>
          </a:graphicData>
        </a:graphic>
      </p:graphicFrame>
      <p:sp>
        <p:nvSpPr>
          <p:cNvPr id="4" name="Text Placeholder 3"/>
          <p:cNvSpPr>
            <a:spLocks noGrp="1"/>
          </p:cNvSpPr>
          <p:nvPr>
            <p:ph type="body" sz="quarter" idx="14"/>
          </p:nvPr>
        </p:nvSpPr>
        <p:spPr/>
        <p:txBody>
          <a:bodyPr/>
          <a:lstStyle/>
          <a:p>
            <a:r>
              <a:rPr lang="en-US"/>
              <a:t>01.06.2016 - 31.05.2017</a:t>
            </a:r>
          </a:p>
        </p:txBody>
      </p:sp>
    </p:spTree>
    <p:extLst>
      <p:ext uri="{BB962C8B-B14F-4D97-AF65-F5344CB8AC3E}">
        <p14:creationId xmlns:p14="http://schemas.microsoft.com/office/powerpoint/2010/main" val="27715939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605</Words>
  <Application>Microsoft Office PowerPoint</Application>
  <PresentationFormat>On-screen Show (4:3)</PresentationFormat>
  <Paragraphs>316</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Instagram</vt:lpstr>
      <vt:lpstr>Instagram Key Metrics Table</vt:lpstr>
      <vt:lpstr>Instagram Posts</vt:lpstr>
      <vt:lpstr>Instagram Posts Type Distribution</vt:lpstr>
      <vt:lpstr>Instagram Followers Total</vt:lpstr>
      <vt:lpstr>Instagram Posts Table - 1 of 2</vt:lpstr>
      <vt:lpstr>Instagram Posts Table - 2 of 2</vt:lpstr>
      <vt:lpstr>Instagram Interactions Distribution</vt:lpstr>
      <vt:lpstr>Instagram Image Filter Distribution</vt:lpstr>
      <vt:lpstr>Instagram Hashtag Detection - 1 of 3</vt:lpstr>
      <vt:lpstr>Instagram Hashtag Detection - 2 of 3</vt:lpstr>
      <vt:lpstr>Instagram Hashtag Detection - 3 of 3</vt:lpstr>
      <vt:lpstr>Instagram Posts By Weekday</vt:lpstr>
      <vt:lpstr>Instagram Posts Table - 1 of 2</vt:lpstr>
      <vt:lpstr>Instagram Posts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dc:title>
  <dc:creator>Administrator</dc:creator>
  <cp:lastModifiedBy>Administrator</cp:lastModifiedBy>
  <cp:revision>1</cp:revision>
  <dcterms:created xsi:type="dcterms:W3CDTF">2017-06-06T11:34:28Z</dcterms:created>
  <dcterms:modified xsi:type="dcterms:W3CDTF">2017-06-06T11:35:03Z</dcterms:modified>
</cp:coreProperties>
</file>