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 (N-JOY)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0</c:v>
                </c:pt>
                <c:pt idx="45">
                  <c:v>9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1</c:v>
                </c:pt>
                <c:pt idx="51">
                  <c:v>2</c:v>
                </c:pt>
                <c:pt idx="52">
                  <c:v>4</c:v>
                </c:pt>
                <c:pt idx="53">
                  <c:v>5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2</c:v>
                </c:pt>
                <c:pt idx="71">
                  <c:v>0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0</c:v>
                </c:pt>
                <c:pt idx="87">
                  <c:v>7</c:v>
                </c:pt>
                <c:pt idx="88">
                  <c:v>0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5</c:v>
                </c:pt>
                <c:pt idx="113">
                  <c:v>9</c:v>
                </c:pt>
                <c:pt idx="114">
                  <c:v>6</c:v>
                </c:pt>
                <c:pt idx="115">
                  <c:v>11</c:v>
                </c:pt>
                <c:pt idx="116">
                  <c:v>1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  <c:pt idx="120">
                  <c:v>3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2</c:v>
                </c:pt>
                <c:pt idx="126">
                  <c:v>0</c:v>
                </c:pt>
                <c:pt idx="127">
                  <c:v>3</c:v>
                </c:pt>
                <c:pt idx="128">
                  <c:v>2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3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4</c:v>
                </c:pt>
                <c:pt idx="140">
                  <c:v>1</c:v>
                </c:pt>
                <c:pt idx="141">
                  <c:v>0</c:v>
                </c:pt>
                <c:pt idx="142">
                  <c:v>3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2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1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1</c:v>
                </c:pt>
                <c:pt idx="182">
                  <c:v>0</c:v>
                </c:pt>
                <c:pt idx="183">
                  <c:v>1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1</c:v>
                </c:pt>
                <c:pt idx="198">
                  <c:v>7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1</c:v>
                </c:pt>
                <c:pt idx="211">
                  <c:v>1</c:v>
                </c:pt>
                <c:pt idx="212">
                  <c:v>0</c:v>
                </c:pt>
                <c:pt idx="213">
                  <c:v>1</c:v>
                </c:pt>
                <c:pt idx="214">
                  <c:v>0</c:v>
                </c:pt>
                <c:pt idx="215">
                  <c:v>1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1</c:v>
                </c:pt>
                <c:pt idx="281">
                  <c:v>0</c:v>
                </c:pt>
                <c:pt idx="282">
                  <c:v>2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1</c:v>
                </c:pt>
                <c:pt idx="293">
                  <c:v>2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0</c:v>
                </c:pt>
                <c:pt idx="298">
                  <c:v>0</c:v>
                </c:pt>
                <c:pt idx="299">
                  <c:v>1</c:v>
                </c:pt>
                <c:pt idx="300">
                  <c:v>1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1</c:v>
                </c:pt>
                <c:pt idx="307">
                  <c:v>1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</c:v>
                </c:pt>
                <c:pt idx="315">
                  <c:v>1</c:v>
                </c:pt>
                <c:pt idx="316">
                  <c:v>0</c:v>
                </c:pt>
                <c:pt idx="317">
                  <c:v>0</c:v>
                </c:pt>
                <c:pt idx="318">
                  <c:v>3</c:v>
                </c:pt>
                <c:pt idx="319">
                  <c:v>1</c:v>
                </c:pt>
                <c:pt idx="320">
                  <c:v>4</c:v>
                </c:pt>
                <c:pt idx="321">
                  <c:v>0</c:v>
                </c:pt>
                <c:pt idx="322">
                  <c:v>1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2</c:v>
                </c:pt>
                <c:pt idx="332">
                  <c:v>10</c:v>
                </c:pt>
                <c:pt idx="333">
                  <c:v>0</c:v>
                </c:pt>
                <c:pt idx="334">
                  <c:v>0</c:v>
                </c:pt>
                <c:pt idx="335">
                  <c:v>2</c:v>
                </c:pt>
                <c:pt idx="336">
                  <c:v>0</c:v>
                </c:pt>
                <c:pt idx="337">
                  <c:v>0</c:v>
                </c:pt>
                <c:pt idx="338">
                  <c:v>1</c:v>
                </c:pt>
                <c:pt idx="339">
                  <c:v>0</c:v>
                </c:pt>
                <c:pt idx="340">
                  <c:v>0</c:v>
                </c:pt>
                <c:pt idx="341">
                  <c:v>1</c:v>
                </c:pt>
                <c:pt idx="342">
                  <c:v>1</c:v>
                </c:pt>
                <c:pt idx="343">
                  <c:v>0</c:v>
                </c:pt>
                <c:pt idx="344">
                  <c:v>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6</c:v>
                </c:pt>
                <c:pt idx="349">
                  <c:v>0</c:v>
                </c:pt>
                <c:pt idx="350">
                  <c:v>0</c:v>
                </c:pt>
                <c:pt idx="351">
                  <c:v>1</c:v>
                </c:pt>
                <c:pt idx="352">
                  <c:v>1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1</c:v>
                </c:pt>
                <c:pt idx="357">
                  <c:v>9</c:v>
                </c:pt>
                <c:pt idx="358">
                  <c:v>0</c:v>
                </c:pt>
                <c:pt idx="359">
                  <c:v>0</c:v>
                </c:pt>
                <c:pt idx="360">
                  <c:v>16</c:v>
                </c:pt>
                <c:pt idx="361">
                  <c:v>0</c:v>
                </c:pt>
                <c:pt idx="362">
                  <c:v>0</c:v>
                </c:pt>
                <c:pt idx="363">
                  <c:v>1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AE-4F0B-80AD-F4387C3F9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34960"/>
        <c:axId val="236634304"/>
      </c:lineChart>
      <c:catAx>
        <c:axId val="23663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34304"/>
        <c:crosses val="autoZero"/>
        <c:auto val="1"/>
        <c:lblAlgn val="ctr"/>
        <c:lblOffset val="100"/>
        <c:noMultiLvlLbl val="0"/>
      </c:catAx>
      <c:valAx>
        <c:axId val="23663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3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E-47FB-9613-E490934FC5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9E-47FB-9613-E490934FC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235968"/>
        <c:axId val="284231048"/>
      </c:barChart>
      <c:catAx>
        <c:axId val="28423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31048"/>
        <c:crosses val="autoZero"/>
        <c:auto val="1"/>
        <c:lblAlgn val="ctr"/>
        <c:lblOffset val="100"/>
        <c:noMultiLvlLbl val="0"/>
      </c:catAx>
      <c:valAx>
        <c:axId val="28423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3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 (N-JOY)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13253</c:v>
                </c:pt>
                <c:pt idx="1">
                  <c:v>13394</c:v>
                </c:pt>
                <c:pt idx="2">
                  <c:v>13461</c:v>
                </c:pt>
                <c:pt idx="3">
                  <c:v>13507</c:v>
                </c:pt>
                <c:pt idx="4">
                  <c:v>13546</c:v>
                </c:pt>
                <c:pt idx="5">
                  <c:v>13568</c:v>
                </c:pt>
                <c:pt idx="6">
                  <c:v>13593</c:v>
                </c:pt>
                <c:pt idx="7">
                  <c:v>13645</c:v>
                </c:pt>
                <c:pt idx="8">
                  <c:v>13673</c:v>
                </c:pt>
                <c:pt idx="9">
                  <c:v>13706</c:v>
                </c:pt>
                <c:pt idx="10">
                  <c:v>13750</c:v>
                </c:pt>
                <c:pt idx="11">
                  <c:v>13792</c:v>
                </c:pt>
                <c:pt idx="12">
                  <c:v>13829</c:v>
                </c:pt>
                <c:pt idx="13">
                  <c:v>13872</c:v>
                </c:pt>
                <c:pt idx="14">
                  <c:v>13903</c:v>
                </c:pt>
                <c:pt idx="15">
                  <c:v>13940</c:v>
                </c:pt>
                <c:pt idx="16">
                  <c:v>13964</c:v>
                </c:pt>
                <c:pt idx="17">
                  <c:v>13994</c:v>
                </c:pt>
                <c:pt idx="18">
                  <c:v>14039</c:v>
                </c:pt>
                <c:pt idx="19">
                  <c:v>14078</c:v>
                </c:pt>
                <c:pt idx="20">
                  <c:v>14105</c:v>
                </c:pt>
                <c:pt idx="21">
                  <c:v>14141</c:v>
                </c:pt>
                <c:pt idx="22">
                  <c:v>14161</c:v>
                </c:pt>
                <c:pt idx="23">
                  <c:v>14188</c:v>
                </c:pt>
                <c:pt idx="24">
                  <c:v>14270</c:v>
                </c:pt>
                <c:pt idx="25">
                  <c:v>14335</c:v>
                </c:pt>
                <c:pt idx="26">
                  <c:v>14374</c:v>
                </c:pt>
                <c:pt idx="27">
                  <c:v>14419</c:v>
                </c:pt>
                <c:pt idx="28">
                  <c:v>14455</c:v>
                </c:pt>
                <c:pt idx="29">
                  <c:v>14494</c:v>
                </c:pt>
                <c:pt idx="30">
                  <c:v>14550</c:v>
                </c:pt>
                <c:pt idx="31">
                  <c:v>14594</c:v>
                </c:pt>
                <c:pt idx="32">
                  <c:v>14634</c:v>
                </c:pt>
                <c:pt idx="33">
                  <c:v>14686</c:v>
                </c:pt>
                <c:pt idx="34">
                  <c:v>14726</c:v>
                </c:pt>
                <c:pt idx="35">
                  <c:v>14762</c:v>
                </c:pt>
                <c:pt idx="36">
                  <c:v>14805</c:v>
                </c:pt>
                <c:pt idx="37">
                  <c:v>14847</c:v>
                </c:pt>
                <c:pt idx="38">
                  <c:v>14879</c:v>
                </c:pt>
                <c:pt idx="39">
                  <c:v>14913</c:v>
                </c:pt>
                <c:pt idx="40">
                  <c:v>14949</c:v>
                </c:pt>
                <c:pt idx="41">
                  <c:v>14989</c:v>
                </c:pt>
                <c:pt idx="42">
                  <c:v>15038</c:v>
                </c:pt>
                <c:pt idx="43">
                  <c:v>15107</c:v>
                </c:pt>
                <c:pt idx="44">
                  <c:v>15155</c:v>
                </c:pt>
                <c:pt idx="45">
                  <c:v>15188</c:v>
                </c:pt>
                <c:pt idx="46">
                  <c:v>15264</c:v>
                </c:pt>
                <c:pt idx="47">
                  <c:v>15300</c:v>
                </c:pt>
                <c:pt idx="48">
                  <c:v>15311</c:v>
                </c:pt>
                <c:pt idx="49">
                  <c:v>15341</c:v>
                </c:pt>
                <c:pt idx="50">
                  <c:v>15361</c:v>
                </c:pt>
                <c:pt idx="51">
                  <c:v>15378</c:v>
                </c:pt>
                <c:pt idx="52">
                  <c:v>15397</c:v>
                </c:pt>
                <c:pt idx="53">
                  <c:v>15424</c:v>
                </c:pt>
                <c:pt idx="54">
                  <c:v>15443</c:v>
                </c:pt>
                <c:pt idx="55">
                  <c:v>15460</c:v>
                </c:pt>
                <c:pt idx="56">
                  <c:v>15504</c:v>
                </c:pt>
                <c:pt idx="57">
                  <c:v>15515</c:v>
                </c:pt>
                <c:pt idx="58">
                  <c:v>15543</c:v>
                </c:pt>
                <c:pt idx="59">
                  <c:v>15574</c:v>
                </c:pt>
                <c:pt idx="60">
                  <c:v>15614</c:v>
                </c:pt>
                <c:pt idx="61">
                  <c:v>15656</c:v>
                </c:pt>
                <c:pt idx="62">
                  <c:v>15690</c:v>
                </c:pt>
                <c:pt idx="63">
                  <c:v>15709</c:v>
                </c:pt>
                <c:pt idx="64">
                  <c:v>15729</c:v>
                </c:pt>
                <c:pt idx="65">
                  <c:v>15751</c:v>
                </c:pt>
                <c:pt idx="66">
                  <c:v>15771</c:v>
                </c:pt>
                <c:pt idx="67">
                  <c:v>15795</c:v>
                </c:pt>
                <c:pt idx="68">
                  <c:v>15820</c:v>
                </c:pt>
                <c:pt idx="69">
                  <c:v>15836</c:v>
                </c:pt>
                <c:pt idx="70">
                  <c:v>15849</c:v>
                </c:pt>
                <c:pt idx="71">
                  <c:v>15867</c:v>
                </c:pt>
                <c:pt idx="72">
                  <c:v>15889</c:v>
                </c:pt>
                <c:pt idx="73">
                  <c:v>15899</c:v>
                </c:pt>
                <c:pt idx="74">
                  <c:v>15924</c:v>
                </c:pt>
                <c:pt idx="75">
                  <c:v>15947</c:v>
                </c:pt>
                <c:pt idx="76">
                  <c:v>15971</c:v>
                </c:pt>
                <c:pt idx="77">
                  <c:v>15976</c:v>
                </c:pt>
                <c:pt idx="78">
                  <c:v>15989</c:v>
                </c:pt>
                <c:pt idx="79">
                  <c:v>15990</c:v>
                </c:pt>
                <c:pt idx="80">
                  <c:v>16017</c:v>
                </c:pt>
                <c:pt idx="81">
                  <c:v>16048</c:v>
                </c:pt>
                <c:pt idx="82">
                  <c:v>16065</c:v>
                </c:pt>
                <c:pt idx="83">
                  <c:v>16080</c:v>
                </c:pt>
                <c:pt idx="84">
                  <c:v>16100</c:v>
                </c:pt>
                <c:pt idx="85">
                  <c:v>16122</c:v>
                </c:pt>
                <c:pt idx="86">
                  <c:v>16152</c:v>
                </c:pt>
                <c:pt idx="87">
                  <c:v>16190</c:v>
                </c:pt>
                <c:pt idx="88">
                  <c:v>16258</c:v>
                </c:pt>
                <c:pt idx="89">
                  <c:v>16277</c:v>
                </c:pt>
                <c:pt idx="90">
                  <c:v>16300</c:v>
                </c:pt>
                <c:pt idx="91">
                  <c:v>16319</c:v>
                </c:pt>
                <c:pt idx="92">
                  <c:v>16338</c:v>
                </c:pt>
                <c:pt idx="93">
                  <c:v>16369</c:v>
                </c:pt>
                <c:pt idx="94">
                  <c:v>16391</c:v>
                </c:pt>
                <c:pt idx="95">
                  <c:v>16432</c:v>
                </c:pt>
                <c:pt idx="96">
                  <c:v>16458</c:v>
                </c:pt>
                <c:pt idx="97">
                  <c:v>16478</c:v>
                </c:pt>
                <c:pt idx="98">
                  <c:v>16509</c:v>
                </c:pt>
                <c:pt idx="99">
                  <c:v>16534</c:v>
                </c:pt>
                <c:pt idx="100">
                  <c:v>16557</c:v>
                </c:pt>
                <c:pt idx="101">
                  <c:v>16597</c:v>
                </c:pt>
                <c:pt idx="102">
                  <c:v>16623</c:v>
                </c:pt>
                <c:pt idx="103">
                  <c:v>16649</c:v>
                </c:pt>
                <c:pt idx="104">
                  <c:v>16696</c:v>
                </c:pt>
                <c:pt idx="105">
                  <c:v>16723</c:v>
                </c:pt>
                <c:pt idx="106">
                  <c:v>16749</c:v>
                </c:pt>
                <c:pt idx="107">
                  <c:v>16776</c:v>
                </c:pt>
                <c:pt idx="108">
                  <c:v>16809</c:v>
                </c:pt>
                <c:pt idx="109">
                  <c:v>16858</c:v>
                </c:pt>
                <c:pt idx="110">
                  <c:v>16884</c:v>
                </c:pt>
                <c:pt idx="111">
                  <c:v>16911</c:v>
                </c:pt>
                <c:pt idx="112">
                  <c:v>16944</c:v>
                </c:pt>
                <c:pt idx="113">
                  <c:v>16956</c:v>
                </c:pt>
                <c:pt idx="114">
                  <c:v>16967</c:v>
                </c:pt>
                <c:pt idx="115">
                  <c:v>16965</c:v>
                </c:pt>
                <c:pt idx="116">
                  <c:v>16969</c:v>
                </c:pt>
                <c:pt idx="117">
                  <c:v>16982</c:v>
                </c:pt>
                <c:pt idx="118">
                  <c:v>17007</c:v>
                </c:pt>
                <c:pt idx="119">
                  <c:v>17029</c:v>
                </c:pt>
                <c:pt idx="120">
                  <c:v>17049</c:v>
                </c:pt>
                <c:pt idx="121">
                  <c:v>17070</c:v>
                </c:pt>
                <c:pt idx="122">
                  <c:v>17079</c:v>
                </c:pt>
                <c:pt idx="123">
                  <c:v>17088</c:v>
                </c:pt>
                <c:pt idx="124">
                  <c:v>17113</c:v>
                </c:pt>
                <c:pt idx="125">
                  <c:v>17133</c:v>
                </c:pt>
                <c:pt idx="126">
                  <c:v>17157</c:v>
                </c:pt>
                <c:pt idx="127">
                  <c:v>17183</c:v>
                </c:pt>
                <c:pt idx="128">
                  <c:v>17205</c:v>
                </c:pt>
                <c:pt idx="129">
                  <c:v>17233</c:v>
                </c:pt>
                <c:pt idx="130">
                  <c:v>17252</c:v>
                </c:pt>
                <c:pt idx="131">
                  <c:v>17270</c:v>
                </c:pt>
                <c:pt idx="132">
                  <c:v>17281</c:v>
                </c:pt>
                <c:pt idx="133">
                  <c:v>17303</c:v>
                </c:pt>
                <c:pt idx="134">
                  <c:v>17314</c:v>
                </c:pt>
                <c:pt idx="135">
                  <c:v>17322</c:v>
                </c:pt>
                <c:pt idx="136">
                  <c:v>17340</c:v>
                </c:pt>
                <c:pt idx="137">
                  <c:v>17366</c:v>
                </c:pt>
                <c:pt idx="138">
                  <c:v>17410</c:v>
                </c:pt>
                <c:pt idx="139">
                  <c:v>17476</c:v>
                </c:pt>
                <c:pt idx="140">
                  <c:v>17515</c:v>
                </c:pt>
                <c:pt idx="141">
                  <c:v>17544</c:v>
                </c:pt>
                <c:pt idx="142">
                  <c:v>17554</c:v>
                </c:pt>
                <c:pt idx="143">
                  <c:v>17575</c:v>
                </c:pt>
                <c:pt idx="144">
                  <c:v>17589</c:v>
                </c:pt>
                <c:pt idx="145">
                  <c:v>17653</c:v>
                </c:pt>
                <c:pt idx="146">
                  <c:v>17672</c:v>
                </c:pt>
                <c:pt idx="147">
                  <c:v>17685</c:v>
                </c:pt>
                <c:pt idx="148">
                  <c:v>17720</c:v>
                </c:pt>
                <c:pt idx="149">
                  <c:v>17740</c:v>
                </c:pt>
                <c:pt idx="150">
                  <c:v>17753</c:v>
                </c:pt>
                <c:pt idx="151">
                  <c:v>17767</c:v>
                </c:pt>
                <c:pt idx="152">
                  <c:v>17781</c:v>
                </c:pt>
                <c:pt idx="153">
                  <c:v>17798</c:v>
                </c:pt>
                <c:pt idx="154">
                  <c:v>17813</c:v>
                </c:pt>
                <c:pt idx="155">
                  <c:v>17833</c:v>
                </c:pt>
                <c:pt idx="156">
                  <c:v>17847</c:v>
                </c:pt>
                <c:pt idx="157">
                  <c:v>17856</c:v>
                </c:pt>
                <c:pt idx="158">
                  <c:v>17862</c:v>
                </c:pt>
                <c:pt idx="159">
                  <c:v>17875</c:v>
                </c:pt>
                <c:pt idx="160">
                  <c:v>17892</c:v>
                </c:pt>
                <c:pt idx="161">
                  <c:v>17896</c:v>
                </c:pt>
                <c:pt idx="162">
                  <c:v>17905</c:v>
                </c:pt>
                <c:pt idx="163">
                  <c:v>17920</c:v>
                </c:pt>
                <c:pt idx="164">
                  <c:v>17939</c:v>
                </c:pt>
                <c:pt idx="165">
                  <c:v>17949</c:v>
                </c:pt>
                <c:pt idx="166">
                  <c:v>17966</c:v>
                </c:pt>
                <c:pt idx="167">
                  <c:v>18000</c:v>
                </c:pt>
                <c:pt idx="168">
                  <c:v>18018</c:v>
                </c:pt>
                <c:pt idx="169">
                  <c:v>18022</c:v>
                </c:pt>
                <c:pt idx="170">
                  <c:v>18032</c:v>
                </c:pt>
                <c:pt idx="171">
                  <c:v>18046</c:v>
                </c:pt>
                <c:pt idx="172">
                  <c:v>18068</c:v>
                </c:pt>
                <c:pt idx="173">
                  <c:v>18094</c:v>
                </c:pt>
                <c:pt idx="174">
                  <c:v>18108</c:v>
                </c:pt>
                <c:pt idx="175">
                  <c:v>18125</c:v>
                </c:pt>
                <c:pt idx="176">
                  <c:v>18150</c:v>
                </c:pt>
                <c:pt idx="177">
                  <c:v>18163</c:v>
                </c:pt>
                <c:pt idx="178">
                  <c:v>18179</c:v>
                </c:pt>
                <c:pt idx="179">
                  <c:v>18188</c:v>
                </c:pt>
                <c:pt idx="180">
                  <c:v>18204</c:v>
                </c:pt>
                <c:pt idx="181">
                  <c:v>18222</c:v>
                </c:pt>
                <c:pt idx="182">
                  <c:v>18237</c:v>
                </c:pt>
                <c:pt idx="183">
                  <c:v>18256</c:v>
                </c:pt>
                <c:pt idx="184">
                  <c:v>18265</c:v>
                </c:pt>
                <c:pt idx="185">
                  <c:v>18276</c:v>
                </c:pt>
                <c:pt idx="186">
                  <c:v>18284</c:v>
                </c:pt>
                <c:pt idx="187">
                  <c:v>18302</c:v>
                </c:pt>
                <c:pt idx="188">
                  <c:v>18322</c:v>
                </c:pt>
                <c:pt idx="189">
                  <c:v>18346</c:v>
                </c:pt>
                <c:pt idx="190">
                  <c:v>18346</c:v>
                </c:pt>
                <c:pt idx="191">
                  <c:v>18360</c:v>
                </c:pt>
                <c:pt idx="192">
                  <c:v>18375</c:v>
                </c:pt>
                <c:pt idx="193">
                  <c:v>18389</c:v>
                </c:pt>
                <c:pt idx="194">
                  <c:v>18404</c:v>
                </c:pt>
                <c:pt idx="195">
                  <c:v>18410</c:v>
                </c:pt>
                <c:pt idx="196">
                  <c:v>18421</c:v>
                </c:pt>
                <c:pt idx="197">
                  <c:v>18424</c:v>
                </c:pt>
                <c:pt idx="198">
                  <c:v>18423</c:v>
                </c:pt>
                <c:pt idx="199">
                  <c:v>18420</c:v>
                </c:pt>
                <c:pt idx="200">
                  <c:v>18425</c:v>
                </c:pt>
                <c:pt idx="201">
                  <c:v>18425</c:v>
                </c:pt>
                <c:pt idx="202">
                  <c:v>18429</c:v>
                </c:pt>
                <c:pt idx="203">
                  <c:v>18439</c:v>
                </c:pt>
                <c:pt idx="204">
                  <c:v>18445</c:v>
                </c:pt>
                <c:pt idx="205">
                  <c:v>18452</c:v>
                </c:pt>
                <c:pt idx="206">
                  <c:v>18458</c:v>
                </c:pt>
                <c:pt idx="207">
                  <c:v>18460</c:v>
                </c:pt>
                <c:pt idx="208">
                  <c:v>18474</c:v>
                </c:pt>
                <c:pt idx="209">
                  <c:v>18477</c:v>
                </c:pt>
                <c:pt idx="210">
                  <c:v>18479</c:v>
                </c:pt>
                <c:pt idx="211">
                  <c:v>18482</c:v>
                </c:pt>
                <c:pt idx="212">
                  <c:v>18485</c:v>
                </c:pt>
                <c:pt idx="213">
                  <c:v>18493</c:v>
                </c:pt>
                <c:pt idx="214">
                  <c:v>18500</c:v>
                </c:pt>
                <c:pt idx="215">
                  <c:v>18508</c:v>
                </c:pt>
                <c:pt idx="216">
                  <c:v>18504</c:v>
                </c:pt>
                <c:pt idx="217">
                  <c:v>18510</c:v>
                </c:pt>
                <c:pt idx="218">
                  <c:v>18521</c:v>
                </c:pt>
                <c:pt idx="219">
                  <c:v>18524</c:v>
                </c:pt>
                <c:pt idx="220">
                  <c:v>18529</c:v>
                </c:pt>
                <c:pt idx="221">
                  <c:v>18539</c:v>
                </c:pt>
                <c:pt idx="222">
                  <c:v>18546</c:v>
                </c:pt>
                <c:pt idx="223">
                  <c:v>18554</c:v>
                </c:pt>
                <c:pt idx="224">
                  <c:v>18563</c:v>
                </c:pt>
                <c:pt idx="225">
                  <c:v>18565</c:v>
                </c:pt>
                <c:pt idx="226">
                  <c:v>18574</c:v>
                </c:pt>
                <c:pt idx="227">
                  <c:v>18581</c:v>
                </c:pt>
                <c:pt idx="228">
                  <c:v>18585</c:v>
                </c:pt>
                <c:pt idx="229">
                  <c:v>18613</c:v>
                </c:pt>
                <c:pt idx="230">
                  <c:v>18633</c:v>
                </c:pt>
                <c:pt idx="231">
                  <c:v>18643</c:v>
                </c:pt>
                <c:pt idx="232">
                  <c:v>18654</c:v>
                </c:pt>
                <c:pt idx="233">
                  <c:v>18665</c:v>
                </c:pt>
                <c:pt idx="234">
                  <c:v>18671</c:v>
                </c:pt>
                <c:pt idx="235">
                  <c:v>18678</c:v>
                </c:pt>
                <c:pt idx="236">
                  <c:v>18685</c:v>
                </c:pt>
                <c:pt idx="237">
                  <c:v>18698</c:v>
                </c:pt>
                <c:pt idx="238">
                  <c:v>18700</c:v>
                </c:pt>
                <c:pt idx="239">
                  <c:v>18706</c:v>
                </c:pt>
                <c:pt idx="240">
                  <c:v>18711</c:v>
                </c:pt>
                <c:pt idx="241">
                  <c:v>18716</c:v>
                </c:pt>
                <c:pt idx="242">
                  <c:v>18713</c:v>
                </c:pt>
                <c:pt idx="243">
                  <c:v>18717</c:v>
                </c:pt>
                <c:pt idx="244">
                  <c:v>18730</c:v>
                </c:pt>
                <c:pt idx="245">
                  <c:v>18740</c:v>
                </c:pt>
                <c:pt idx="246">
                  <c:v>18743</c:v>
                </c:pt>
                <c:pt idx="247">
                  <c:v>18746</c:v>
                </c:pt>
                <c:pt idx="248">
                  <c:v>18769</c:v>
                </c:pt>
                <c:pt idx="249">
                  <c:v>18780</c:v>
                </c:pt>
                <c:pt idx="250">
                  <c:v>18790</c:v>
                </c:pt>
                <c:pt idx="251">
                  <c:v>18798</c:v>
                </c:pt>
                <c:pt idx="252">
                  <c:v>18809</c:v>
                </c:pt>
                <c:pt idx="253">
                  <c:v>18820</c:v>
                </c:pt>
                <c:pt idx="254">
                  <c:v>18823</c:v>
                </c:pt>
                <c:pt idx="255">
                  <c:v>18826</c:v>
                </c:pt>
                <c:pt idx="256">
                  <c:v>18841</c:v>
                </c:pt>
                <c:pt idx="257">
                  <c:v>18837</c:v>
                </c:pt>
                <c:pt idx="258">
                  <c:v>18838</c:v>
                </c:pt>
                <c:pt idx="259">
                  <c:v>18840</c:v>
                </c:pt>
                <c:pt idx="260">
                  <c:v>18847</c:v>
                </c:pt>
                <c:pt idx="261">
                  <c:v>18858</c:v>
                </c:pt>
                <c:pt idx="262">
                  <c:v>18860</c:v>
                </c:pt>
                <c:pt idx="263">
                  <c:v>18870</c:v>
                </c:pt>
                <c:pt idx="264">
                  <c:v>18874</c:v>
                </c:pt>
                <c:pt idx="265">
                  <c:v>18891</c:v>
                </c:pt>
                <c:pt idx="266">
                  <c:v>18913</c:v>
                </c:pt>
                <c:pt idx="267">
                  <c:v>18913</c:v>
                </c:pt>
                <c:pt idx="268">
                  <c:v>18936</c:v>
                </c:pt>
                <c:pt idx="269">
                  <c:v>18935</c:v>
                </c:pt>
                <c:pt idx="270">
                  <c:v>18944</c:v>
                </c:pt>
                <c:pt idx="271">
                  <c:v>18953</c:v>
                </c:pt>
                <c:pt idx="272">
                  <c:v>18958</c:v>
                </c:pt>
                <c:pt idx="273">
                  <c:v>18977</c:v>
                </c:pt>
                <c:pt idx="274">
                  <c:v>18983</c:v>
                </c:pt>
                <c:pt idx="275">
                  <c:v>18998</c:v>
                </c:pt>
                <c:pt idx="276">
                  <c:v>19007</c:v>
                </c:pt>
                <c:pt idx="277">
                  <c:v>19023</c:v>
                </c:pt>
                <c:pt idx="278">
                  <c:v>19036</c:v>
                </c:pt>
                <c:pt idx="279">
                  <c:v>19104</c:v>
                </c:pt>
                <c:pt idx="280">
                  <c:v>19154</c:v>
                </c:pt>
                <c:pt idx="281">
                  <c:v>19158</c:v>
                </c:pt>
                <c:pt idx="282">
                  <c:v>19170</c:v>
                </c:pt>
                <c:pt idx="283">
                  <c:v>19183</c:v>
                </c:pt>
                <c:pt idx="284">
                  <c:v>19201</c:v>
                </c:pt>
                <c:pt idx="285">
                  <c:v>19250</c:v>
                </c:pt>
                <c:pt idx="286">
                  <c:v>19261</c:v>
                </c:pt>
                <c:pt idx="287">
                  <c:v>19298</c:v>
                </c:pt>
                <c:pt idx="288">
                  <c:v>19303</c:v>
                </c:pt>
                <c:pt idx="289">
                  <c:v>19306</c:v>
                </c:pt>
                <c:pt idx="290">
                  <c:v>19317</c:v>
                </c:pt>
                <c:pt idx="291">
                  <c:v>19329</c:v>
                </c:pt>
                <c:pt idx="292">
                  <c:v>19332</c:v>
                </c:pt>
                <c:pt idx="293">
                  <c:v>19348</c:v>
                </c:pt>
                <c:pt idx="294">
                  <c:v>19356</c:v>
                </c:pt>
                <c:pt idx="295">
                  <c:v>19368</c:v>
                </c:pt>
                <c:pt idx="296">
                  <c:v>19373</c:v>
                </c:pt>
                <c:pt idx="297">
                  <c:v>19388</c:v>
                </c:pt>
                <c:pt idx="298">
                  <c:v>19398</c:v>
                </c:pt>
                <c:pt idx="299">
                  <c:v>19403</c:v>
                </c:pt>
                <c:pt idx="300">
                  <c:v>19415</c:v>
                </c:pt>
                <c:pt idx="301">
                  <c:v>19428</c:v>
                </c:pt>
                <c:pt idx="302">
                  <c:v>19431</c:v>
                </c:pt>
                <c:pt idx="303">
                  <c:v>19431</c:v>
                </c:pt>
                <c:pt idx="304">
                  <c:v>19434</c:v>
                </c:pt>
                <c:pt idx="305">
                  <c:v>19442</c:v>
                </c:pt>
                <c:pt idx="306">
                  <c:v>19453</c:v>
                </c:pt>
                <c:pt idx="307">
                  <c:v>19471</c:v>
                </c:pt>
                <c:pt idx="308">
                  <c:v>19478</c:v>
                </c:pt>
                <c:pt idx="309">
                  <c:v>19488</c:v>
                </c:pt>
                <c:pt idx="310">
                  <c:v>19499</c:v>
                </c:pt>
                <c:pt idx="311">
                  <c:v>19503</c:v>
                </c:pt>
                <c:pt idx="312">
                  <c:v>19522</c:v>
                </c:pt>
                <c:pt idx="313">
                  <c:v>19538</c:v>
                </c:pt>
                <c:pt idx="314">
                  <c:v>19543</c:v>
                </c:pt>
                <c:pt idx="315">
                  <c:v>19545</c:v>
                </c:pt>
                <c:pt idx="316">
                  <c:v>19559</c:v>
                </c:pt>
                <c:pt idx="317">
                  <c:v>19569</c:v>
                </c:pt>
                <c:pt idx="318">
                  <c:v>19594</c:v>
                </c:pt>
                <c:pt idx="319">
                  <c:v>19662</c:v>
                </c:pt>
                <c:pt idx="320">
                  <c:v>19773</c:v>
                </c:pt>
                <c:pt idx="321">
                  <c:v>19775</c:v>
                </c:pt>
                <c:pt idx="322">
                  <c:v>19794</c:v>
                </c:pt>
                <c:pt idx="323">
                  <c:v>19815</c:v>
                </c:pt>
                <c:pt idx="324">
                  <c:v>19825</c:v>
                </c:pt>
                <c:pt idx="325">
                  <c:v>19840</c:v>
                </c:pt>
                <c:pt idx="326">
                  <c:v>19850</c:v>
                </c:pt>
                <c:pt idx="327">
                  <c:v>19858</c:v>
                </c:pt>
                <c:pt idx="328">
                  <c:v>19871</c:v>
                </c:pt>
                <c:pt idx="329">
                  <c:v>19875</c:v>
                </c:pt>
                <c:pt idx="330">
                  <c:v>19880</c:v>
                </c:pt>
                <c:pt idx="331">
                  <c:v>19924</c:v>
                </c:pt>
                <c:pt idx="332">
                  <c:v>19948</c:v>
                </c:pt>
                <c:pt idx="333">
                  <c:v>19960</c:v>
                </c:pt>
                <c:pt idx="334">
                  <c:v>19975</c:v>
                </c:pt>
                <c:pt idx="335">
                  <c:v>19989</c:v>
                </c:pt>
                <c:pt idx="336">
                  <c:v>19997</c:v>
                </c:pt>
                <c:pt idx="337">
                  <c:v>20002</c:v>
                </c:pt>
                <c:pt idx="338">
                  <c:v>20019</c:v>
                </c:pt>
                <c:pt idx="339">
                  <c:v>20027</c:v>
                </c:pt>
                <c:pt idx="340">
                  <c:v>20029</c:v>
                </c:pt>
                <c:pt idx="341">
                  <c:v>20056</c:v>
                </c:pt>
                <c:pt idx="342">
                  <c:v>20065</c:v>
                </c:pt>
                <c:pt idx="343">
                  <c:v>20064</c:v>
                </c:pt>
                <c:pt idx="344">
                  <c:v>20093</c:v>
                </c:pt>
                <c:pt idx="345">
                  <c:v>20121</c:v>
                </c:pt>
                <c:pt idx="346">
                  <c:v>20135</c:v>
                </c:pt>
                <c:pt idx="347">
                  <c:v>20147</c:v>
                </c:pt>
                <c:pt idx="348">
                  <c:v>20182</c:v>
                </c:pt>
                <c:pt idx="349">
                  <c:v>20191</c:v>
                </c:pt>
                <c:pt idx="350">
                  <c:v>20205</c:v>
                </c:pt>
                <c:pt idx="351">
                  <c:v>20215</c:v>
                </c:pt>
                <c:pt idx="352">
                  <c:v>20258</c:v>
                </c:pt>
                <c:pt idx="353">
                  <c:v>20268</c:v>
                </c:pt>
                <c:pt idx="354">
                  <c:v>20288</c:v>
                </c:pt>
                <c:pt idx="355">
                  <c:v>20294</c:v>
                </c:pt>
                <c:pt idx="356">
                  <c:v>20311</c:v>
                </c:pt>
                <c:pt idx="357">
                  <c:v>20319</c:v>
                </c:pt>
                <c:pt idx="358">
                  <c:v>20321</c:v>
                </c:pt>
                <c:pt idx="359">
                  <c:v>20331</c:v>
                </c:pt>
                <c:pt idx="360">
                  <c:v>20416</c:v>
                </c:pt>
                <c:pt idx="361">
                  <c:v>20470</c:v>
                </c:pt>
                <c:pt idx="362">
                  <c:v>20518</c:v>
                </c:pt>
                <c:pt idx="363">
                  <c:v>20531</c:v>
                </c:pt>
                <c:pt idx="364">
                  <c:v>20536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73-4FD8-B820-506CC0B3A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23360"/>
        <c:axId val="239323032"/>
      </c:lineChart>
      <c:catAx>
        <c:axId val="23932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3032"/>
        <c:crosses val="autoZero"/>
        <c:auto val="1"/>
        <c:lblAlgn val="ctr"/>
        <c:lblOffset val="100"/>
        <c:noMultiLvlLbl val="0"/>
      </c:catAx>
      <c:valAx>
        <c:axId val="23932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0-4F25-BA48-C1E2C59BD0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0-4F25-BA48-C1E2C59BD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028616"/>
        <c:axId val="288031240"/>
      </c:barChart>
      <c:catAx>
        <c:axId val="28802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1240"/>
        <c:crosses val="autoZero"/>
        <c:auto val="1"/>
        <c:lblAlgn val="ctr"/>
        <c:lblOffset val="100"/>
        <c:noMultiLvlLbl val="0"/>
      </c:catAx>
      <c:valAx>
        <c:axId val="28803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2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7-4388-9D2C-E2D225B84A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Amaro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87-4388-9D2C-E2D225B84A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Clarendon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87-4388-9D2C-E2D225B84A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Crema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87-4388-9D2C-E2D225B84A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Gingham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87-4388-9D2C-E2D225B84A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Ginza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87-4388-9D2C-E2D225B84A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Hefe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87-4388-9D2C-E2D225B84A0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Hudson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887-4388-9D2C-E2D225B84A0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Juno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87-4388-9D2C-E2D225B84A0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Lark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887-4388-9D2C-E2D225B84A0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Lo-fi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87-4388-9D2C-E2D225B84A0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Ludwig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887-4388-9D2C-E2D225B84A0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Mayfair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887-4388-9D2C-E2D225B84A0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Nashville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887-4388-9D2C-E2D225B84A0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887-4388-9D2C-E2D225B84A0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Perpetua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887-4388-9D2C-E2D225B84A0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Reyes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887-4388-9D2C-E2D225B84A0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Rise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887-4388-9D2C-E2D225B84A0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Sierra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887-4388-9D2C-E2D225B84A0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Slumber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887-4388-9D2C-E2D225B84A0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Valencia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887-4388-9D2C-E2D225B84A0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X-Pro II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 (N-JOY)</c:v>
                </c:pt>
              </c:strCache>
            </c:strRef>
          </c:cat>
          <c:val>
            <c:numRef>
              <c:f>Sheet1!$W$2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B887-4388-9D2C-E2D225B84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031568"/>
        <c:axId val="288029600"/>
      </c:barChart>
      <c:catAx>
        <c:axId val="28803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29600"/>
        <c:crosses val="autoZero"/>
        <c:auto val="1"/>
        <c:lblAlgn val="ctr"/>
        <c:lblOffset val="100"/>
        <c:noMultiLvlLbl val="0"/>
      </c:catAx>
      <c:valAx>
        <c:axId val="28802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 (N-JOY)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40</c:v>
                </c:pt>
                <c:pt idx="2">
                  <c:v>32</c:v>
                </c:pt>
                <c:pt idx="3">
                  <c:v>35</c:v>
                </c:pt>
                <c:pt idx="4">
                  <c:v>39</c:v>
                </c:pt>
                <c:pt idx="5">
                  <c:v>63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8E-4943-B4BC-F9E5E286E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878840"/>
        <c:axId val="284871952"/>
      </c:barChart>
      <c:catAx>
        <c:axId val="28487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1952"/>
        <c:crosses val="autoZero"/>
        <c:auto val="1"/>
        <c:lblAlgn val="ctr"/>
        <c:lblOffset val="100"/>
        <c:noMultiLvlLbl val="0"/>
      </c:catAx>
      <c:valAx>
        <c:axId val="28487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27618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100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45371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08702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5395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367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327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14603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327115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31502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7834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620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0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 (N-JOY)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8425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4150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9974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60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9419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309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9382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61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89967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6638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0510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2197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72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49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- 2017-03-08 12:16:29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feiern 1,286 Millionen Hörer! 🎉👐 Vielen Dank!!! 😀 #danke #❤️ #radio #feiern #partytime #party #pizza 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18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- 2017-03-07 14:36:51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Amadeus wirklich das beste 🐴 im Stall? Und auf welchen Gaul sollen wir heute Abend setzen? Was Wollen Wissen - heute ab 22 Uhr! Postet hier eure Fragen an @fettesbrotband: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2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- 2017-04-17 17:52:43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Over &amp; Out! #osternasen2017 #isamarcodennis #dankeaneuch #60stundenohneschlaf #gutenacht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5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- 2017-03-03 07:40:37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Dürfen wir das? @christall_official bei Kuhlage und Hardeland! Jetzt App einschalten und mitlachen #christall #kuhlageundhardeland #darferdas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2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- 2017-05-27 14:16:53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Doors open! Die #Starshow17 geht los und vorne sind noch jede Menge Plätze frei. 🚀🙌☀️ #festival #njoy #radio #music #party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6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- 2017-05-27 17:41:14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Status auf der #starshow17: Sonnig, Party, Wow. ⭐️🚀☀️🎉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0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- 2017-02-17 17:05:17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Whoop, Whoop! Die erste Sendung aus dem neuen N-JOY Studio!🎉🙌👏 #njoy #radio #stolz #readysetgo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9959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23295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482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45407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81830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7864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8555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08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10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- 2017-03-27 13:37:54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Vielen Dank Ed Sheeran (@teddysphotos ) für ein fantastisches Konzert in Hamburg. #divide #dividetour #dividetourhamburg #edsheeran #edsheeranconcert #stage #hamburg #barclaycardarena #tour #concert #concertphotography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18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- 2017-04-12 15:38:33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Ostereier bemalen leicht gemacht. #ostern #bunny #eggs #eier #eastergram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0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(N-JOY) - 2016-08-27 22:45:56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seht ihr aus, wenn ihr extrem happy seid! Wir liken das! ❤ #njoythebeach #njoyfestival #büsum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583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93249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501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0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Image Filter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067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799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160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536017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345190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482241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380380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22977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#christall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1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#kuhlageundhardeland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343.70833333333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7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#darferdas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3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8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324.2641509434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4.2075471698113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328.47169811321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4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#feiern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30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#partytime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83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399.22222222222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3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2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033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10114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82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53647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031149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266739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64328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14910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58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8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#fridaynight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82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#boymeetsworldtour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7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302.80555555556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3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#starlightexpress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6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#ganznormalertag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63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#DreamMachine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40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#tokiohotel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2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3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#dmhamburg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5225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46943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2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10885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594608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29579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881086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35131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40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#mysteriösekiste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4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309.52941176471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314.58823529412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3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#gutenmorgen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7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12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#whatsinside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868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631952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135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41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455</Words>
  <Application>Microsoft Office PowerPoint</Application>
  <PresentationFormat>On-screen Show (4:3)</PresentationFormat>
  <Paragraphs>252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</vt:lpstr>
      <vt:lpstr>Instagram Key Metrics Table</vt:lpstr>
      <vt:lpstr>Instagram Posts</vt:lpstr>
      <vt:lpstr>Instagram Posts Type Distribution</vt:lpstr>
      <vt:lpstr>Instagram Followers Total</vt:lpstr>
      <vt:lpstr>Instagram Posts Table - 1 of 2</vt:lpstr>
      <vt:lpstr>Instagram Posts Table - 2 of 2</vt:lpstr>
      <vt:lpstr>Instagram Interactions Distribution</vt:lpstr>
      <vt:lpstr>Instagram Image Filter Distribution</vt:lpstr>
      <vt:lpstr>Instagram Hashtag Detection - 1 of 3</vt:lpstr>
      <vt:lpstr>Instagram Hashtag Detection - 2 of 3</vt:lpstr>
      <vt:lpstr>Instagram Hashtag Detection - 3 of 3</vt:lpstr>
      <vt:lpstr>Instagram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2017-06-06T11:29:38Z</dcterms:created>
  <dcterms:modified xsi:type="dcterms:W3CDTF">2017-06-06T11:30:07Z</dcterms:modified>
</cp:coreProperties>
</file>