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Kuhlage und Hardeland</c:v>
                </c:pt>
              </c:strCache>
            </c:strRef>
          </c:tx>
          <c:spPr>
            <a:ln w="28575" cap="rnd">
              <a:solidFill>
                <a:schemeClr val="accent1"/>
              </a:solidFill>
              <a:round/>
            </a:ln>
            <a:effectLst/>
          </c:spPr>
          <c:marker>
            <c:symbol val="none"/>
          </c:marker>
          <c:cat>
            <c:strRef>
              <c:f>Sheet1!$A$2:$A$366</c:f>
              <c:strCache>
                <c:ptCount val="365"/>
                <c:pt idx="0">
                  <c:v>01.06.2016</c:v>
                </c:pt>
                <c:pt idx="1">
                  <c:v>02.06.2016</c:v>
                </c:pt>
                <c:pt idx="2">
                  <c:v>03.06.2016</c:v>
                </c:pt>
                <c:pt idx="3">
                  <c:v>04.06.2016</c:v>
                </c:pt>
                <c:pt idx="4">
                  <c:v>05.06.2016</c:v>
                </c:pt>
                <c:pt idx="5">
                  <c:v>06.06.2016</c:v>
                </c:pt>
                <c:pt idx="6">
                  <c:v>07.06.2016</c:v>
                </c:pt>
                <c:pt idx="7">
                  <c:v>08.06.2016</c:v>
                </c:pt>
                <c:pt idx="8">
                  <c:v>09.06.2016</c:v>
                </c:pt>
                <c:pt idx="9">
                  <c:v>10.06.2016</c:v>
                </c:pt>
                <c:pt idx="10">
                  <c:v>11.06.2016</c:v>
                </c:pt>
                <c:pt idx="11">
                  <c:v>12.06.2016</c:v>
                </c:pt>
                <c:pt idx="12">
                  <c:v>13.06.2016</c:v>
                </c:pt>
                <c:pt idx="13">
                  <c:v>14.06.2016</c:v>
                </c:pt>
                <c:pt idx="14">
                  <c:v>15.06.2016</c:v>
                </c:pt>
                <c:pt idx="15">
                  <c:v>16.06.2016</c:v>
                </c:pt>
                <c:pt idx="16">
                  <c:v>17.06.2016</c:v>
                </c:pt>
                <c:pt idx="17">
                  <c:v>18.06.2016</c:v>
                </c:pt>
                <c:pt idx="18">
                  <c:v>19.06.2016</c:v>
                </c:pt>
                <c:pt idx="19">
                  <c:v>20.06.2016</c:v>
                </c:pt>
                <c:pt idx="20">
                  <c:v>21.06.2016</c:v>
                </c:pt>
                <c:pt idx="21">
                  <c:v>22.06.2016</c:v>
                </c:pt>
                <c:pt idx="22">
                  <c:v>23.06.2016</c:v>
                </c:pt>
                <c:pt idx="23">
                  <c:v>24.06.2016</c:v>
                </c:pt>
                <c:pt idx="24">
                  <c:v>25.06.2016</c:v>
                </c:pt>
                <c:pt idx="25">
                  <c:v>26.06.2016</c:v>
                </c:pt>
                <c:pt idx="26">
                  <c:v>27.06.2016</c:v>
                </c:pt>
                <c:pt idx="27">
                  <c:v>28.06.2016</c:v>
                </c:pt>
                <c:pt idx="28">
                  <c:v>29.06.2016</c:v>
                </c:pt>
                <c:pt idx="29">
                  <c:v>30.06.2016</c:v>
                </c:pt>
                <c:pt idx="30">
                  <c:v>01.07.2016</c:v>
                </c:pt>
                <c:pt idx="31">
                  <c:v>02.07.2016</c:v>
                </c:pt>
                <c:pt idx="32">
                  <c:v>03.07.2016</c:v>
                </c:pt>
                <c:pt idx="33">
                  <c:v>04.07.2016</c:v>
                </c:pt>
                <c:pt idx="34">
                  <c:v>05.07.2016</c:v>
                </c:pt>
                <c:pt idx="35">
                  <c:v>06.07.2016</c:v>
                </c:pt>
                <c:pt idx="36">
                  <c:v>07.07.2016</c:v>
                </c:pt>
                <c:pt idx="37">
                  <c:v>08.07.2016</c:v>
                </c:pt>
                <c:pt idx="38">
                  <c:v>09.07.2016</c:v>
                </c:pt>
                <c:pt idx="39">
                  <c:v>10.07.2016</c:v>
                </c:pt>
                <c:pt idx="40">
                  <c:v>11.07.2016</c:v>
                </c:pt>
                <c:pt idx="41">
                  <c:v>12.07.2016</c:v>
                </c:pt>
                <c:pt idx="42">
                  <c:v>13.07.2016</c:v>
                </c:pt>
                <c:pt idx="43">
                  <c:v>14.07.2016</c:v>
                </c:pt>
                <c:pt idx="44">
                  <c:v>15.07.2016</c:v>
                </c:pt>
                <c:pt idx="45">
                  <c:v>16.07.2016</c:v>
                </c:pt>
                <c:pt idx="46">
                  <c:v>17.07.2016</c:v>
                </c:pt>
                <c:pt idx="47">
                  <c:v>18.07.2016</c:v>
                </c:pt>
                <c:pt idx="48">
                  <c:v>19.07.2016</c:v>
                </c:pt>
                <c:pt idx="49">
                  <c:v>20.07.2016</c:v>
                </c:pt>
                <c:pt idx="50">
                  <c:v>21.07.2016</c:v>
                </c:pt>
                <c:pt idx="51">
                  <c:v>22.07.2016</c:v>
                </c:pt>
                <c:pt idx="52">
                  <c:v>23.07.2016</c:v>
                </c:pt>
                <c:pt idx="53">
                  <c:v>24.07.2016</c:v>
                </c:pt>
                <c:pt idx="54">
                  <c:v>25.07.2016</c:v>
                </c:pt>
                <c:pt idx="55">
                  <c:v>26.07.2016</c:v>
                </c:pt>
                <c:pt idx="56">
                  <c:v>27.07.2016</c:v>
                </c:pt>
                <c:pt idx="57">
                  <c:v>28.07.2016</c:v>
                </c:pt>
                <c:pt idx="58">
                  <c:v>29.07.2016</c:v>
                </c:pt>
                <c:pt idx="59">
                  <c:v>30.07.2016</c:v>
                </c:pt>
                <c:pt idx="60">
                  <c:v>31.07.2016</c:v>
                </c:pt>
                <c:pt idx="61">
                  <c:v>01.08.2016</c:v>
                </c:pt>
                <c:pt idx="62">
                  <c:v>02.08.2016</c:v>
                </c:pt>
                <c:pt idx="63">
                  <c:v>03.08.2016</c:v>
                </c:pt>
                <c:pt idx="64">
                  <c:v>04.08.2016</c:v>
                </c:pt>
                <c:pt idx="65">
                  <c:v>05.08.2016</c:v>
                </c:pt>
                <c:pt idx="66">
                  <c:v>06.08.2016</c:v>
                </c:pt>
                <c:pt idx="67">
                  <c:v>07.08.2016</c:v>
                </c:pt>
                <c:pt idx="68">
                  <c:v>08.08.2016</c:v>
                </c:pt>
                <c:pt idx="69">
                  <c:v>09.08.2016</c:v>
                </c:pt>
                <c:pt idx="70">
                  <c:v>10.08.2016</c:v>
                </c:pt>
                <c:pt idx="71">
                  <c:v>11.08.2016</c:v>
                </c:pt>
                <c:pt idx="72">
                  <c:v>12.08.2016</c:v>
                </c:pt>
                <c:pt idx="73">
                  <c:v>13.08.2016</c:v>
                </c:pt>
                <c:pt idx="74">
                  <c:v>14.08.2016</c:v>
                </c:pt>
                <c:pt idx="75">
                  <c:v>15.08.2016</c:v>
                </c:pt>
                <c:pt idx="76">
                  <c:v>16.08.2016</c:v>
                </c:pt>
                <c:pt idx="77">
                  <c:v>17.08.2016</c:v>
                </c:pt>
                <c:pt idx="78">
                  <c:v>18.08.2016</c:v>
                </c:pt>
                <c:pt idx="79">
                  <c:v>19.08.2016</c:v>
                </c:pt>
                <c:pt idx="80">
                  <c:v>20.08.2016</c:v>
                </c:pt>
                <c:pt idx="81">
                  <c:v>21.08.2016</c:v>
                </c:pt>
                <c:pt idx="82">
                  <c:v>22.08.2016</c:v>
                </c:pt>
                <c:pt idx="83">
                  <c:v>23.08.2016</c:v>
                </c:pt>
                <c:pt idx="84">
                  <c:v>24.08.2016</c:v>
                </c:pt>
                <c:pt idx="85">
                  <c:v>25.08.2016</c:v>
                </c:pt>
                <c:pt idx="86">
                  <c:v>26.08.2016</c:v>
                </c:pt>
                <c:pt idx="87">
                  <c:v>27.08.2016</c:v>
                </c:pt>
                <c:pt idx="88">
                  <c:v>28.08.2016</c:v>
                </c:pt>
                <c:pt idx="89">
                  <c:v>29.08.2016</c:v>
                </c:pt>
                <c:pt idx="90">
                  <c:v>30.08.2016</c:v>
                </c:pt>
                <c:pt idx="91">
                  <c:v>31.08.2016</c:v>
                </c:pt>
                <c:pt idx="92">
                  <c:v>01.09.2016</c:v>
                </c:pt>
                <c:pt idx="93">
                  <c:v>02.09.2016</c:v>
                </c:pt>
                <c:pt idx="94">
                  <c:v>03.09.2016</c:v>
                </c:pt>
                <c:pt idx="95">
                  <c:v>04.09.2016</c:v>
                </c:pt>
                <c:pt idx="96">
                  <c:v>05.09.2016</c:v>
                </c:pt>
                <c:pt idx="97">
                  <c:v>06.09.2016</c:v>
                </c:pt>
                <c:pt idx="98">
                  <c:v>07.09.2016</c:v>
                </c:pt>
                <c:pt idx="99">
                  <c:v>08.09.2016</c:v>
                </c:pt>
                <c:pt idx="100">
                  <c:v>09.09.2016</c:v>
                </c:pt>
                <c:pt idx="101">
                  <c:v>10.09.2016</c:v>
                </c:pt>
                <c:pt idx="102">
                  <c:v>11.09.2016</c:v>
                </c:pt>
                <c:pt idx="103">
                  <c:v>12.09.2016</c:v>
                </c:pt>
                <c:pt idx="104">
                  <c:v>13.09.2016</c:v>
                </c:pt>
                <c:pt idx="105">
                  <c:v>14.09.2016</c:v>
                </c:pt>
                <c:pt idx="106">
                  <c:v>15.09.2016</c:v>
                </c:pt>
                <c:pt idx="107">
                  <c:v>16.09.2016</c:v>
                </c:pt>
                <c:pt idx="108">
                  <c:v>17.09.2016</c:v>
                </c:pt>
                <c:pt idx="109">
                  <c:v>18.09.2016</c:v>
                </c:pt>
                <c:pt idx="110">
                  <c:v>19.09.2016</c:v>
                </c:pt>
                <c:pt idx="111">
                  <c:v>20.09.2016</c:v>
                </c:pt>
                <c:pt idx="112">
                  <c:v>21.09.2016</c:v>
                </c:pt>
                <c:pt idx="113">
                  <c:v>22.09.2016</c:v>
                </c:pt>
                <c:pt idx="114">
                  <c:v>23.09.2016</c:v>
                </c:pt>
                <c:pt idx="115">
                  <c:v>24.09.2016</c:v>
                </c:pt>
                <c:pt idx="116">
                  <c:v>25.09.2016</c:v>
                </c:pt>
                <c:pt idx="117">
                  <c:v>26.09.2016</c:v>
                </c:pt>
                <c:pt idx="118">
                  <c:v>27.09.2016</c:v>
                </c:pt>
                <c:pt idx="119">
                  <c:v>28.09.2016</c:v>
                </c:pt>
                <c:pt idx="120">
                  <c:v>29.09.2016</c:v>
                </c:pt>
                <c:pt idx="121">
                  <c:v>30.09.2016</c:v>
                </c:pt>
                <c:pt idx="122">
                  <c:v>01.10.2016</c:v>
                </c:pt>
                <c:pt idx="123">
                  <c:v>02.10.2016</c:v>
                </c:pt>
                <c:pt idx="124">
                  <c:v>03.10.2016</c:v>
                </c:pt>
                <c:pt idx="125">
                  <c:v>04.10.2016</c:v>
                </c:pt>
                <c:pt idx="126">
                  <c:v>05.10.2016</c:v>
                </c:pt>
                <c:pt idx="127">
                  <c:v>06.10.2016</c:v>
                </c:pt>
                <c:pt idx="128">
                  <c:v>07.10.2016</c:v>
                </c:pt>
                <c:pt idx="129">
                  <c:v>08.10.2016</c:v>
                </c:pt>
                <c:pt idx="130">
                  <c:v>09.10.2016</c:v>
                </c:pt>
                <c:pt idx="131">
                  <c:v>10.10.2016</c:v>
                </c:pt>
                <c:pt idx="132">
                  <c:v>11.10.2016</c:v>
                </c:pt>
                <c:pt idx="133">
                  <c:v>12.10.2016</c:v>
                </c:pt>
                <c:pt idx="134">
                  <c:v>13.10.2016</c:v>
                </c:pt>
                <c:pt idx="135">
                  <c:v>14.10.2016</c:v>
                </c:pt>
                <c:pt idx="136">
                  <c:v>15.10.2016</c:v>
                </c:pt>
                <c:pt idx="137">
                  <c:v>16.10.2016</c:v>
                </c:pt>
                <c:pt idx="138">
                  <c:v>17.10.2016</c:v>
                </c:pt>
                <c:pt idx="139">
                  <c:v>18.10.2016</c:v>
                </c:pt>
                <c:pt idx="140">
                  <c:v>19.10.2016</c:v>
                </c:pt>
                <c:pt idx="141">
                  <c:v>20.10.2016</c:v>
                </c:pt>
                <c:pt idx="142">
                  <c:v>21.10.2016</c:v>
                </c:pt>
                <c:pt idx="143">
                  <c:v>22.10.2016</c:v>
                </c:pt>
                <c:pt idx="144">
                  <c:v>23.10.2016</c:v>
                </c:pt>
                <c:pt idx="145">
                  <c:v>24.10.2016</c:v>
                </c:pt>
                <c:pt idx="146">
                  <c:v>25.10.2016</c:v>
                </c:pt>
                <c:pt idx="147">
                  <c:v>26.10.2016</c:v>
                </c:pt>
                <c:pt idx="148">
                  <c:v>27.10.2016</c:v>
                </c:pt>
                <c:pt idx="149">
                  <c:v>28.10.2016</c:v>
                </c:pt>
                <c:pt idx="150">
                  <c:v>29.10.2016</c:v>
                </c:pt>
                <c:pt idx="151">
                  <c:v>30.10.2016</c:v>
                </c:pt>
                <c:pt idx="152">
                  <c:v>31.10.2016</c:v>
                </c:pt>
                <c:pt idx="153">
                  <c:v>01.11.2016</c:v>
                </c:pt>
                <c:pt idx="154">
                  <c:v>02.11.2016</c:v>
                </c:pt>
                <c:pt idx="155">
                  <c:v>03.11.2016</c:v>
                </c:pt>
                <c:pt idx="156">
                  <c:v>04.11.2016</c:v>
                </c:pt>
                <c:pt idx="157">
                  <c:v>05.11.2016</c:v>
                </c:pt>
                <c:pt idx="158">
                  <c:v>06.11.2016</c:v>
                </c:pt>
                <c:pt idx="159">
                  <c:v>07.11.2016</c:v>
                </c:pt>
                <c:pt idx="160">
                  <c:v>08.11.2016</c:v>
                </c:pt>
                <c:pt idx="161">
                  <c:v>09.11.2016</c:v>
                </c:pt>
                <c:pt idx="162">
                  <c:v>10.11.2016</c:v>
                </c:pt>
                <c:pt idx="163">
                  <c:v>11.11.2016</c:v>
                </c:pt>
                <c:pt idx="164">
                  <c:v>12.11.2016</c:v>
                </c:pt>
                <c:pt idx="165">
                  <c:v>13.11.2016</c:v>
                </c:pt>
                <c:pt idx="166">
                  <c:v>14.11.2016</c:v>
                </c:pt>
                <c:pt idx="167">
                  <c:v>15.11.2016</c:v>
                </c:pt>
                <c:pt idx="168">
                  <c:v>16.11.2016</c:v>
                </c:pt>
                <c:pt idx="169">
                  <c:v>17.11.2016</c:v>
                </c:pt>
                <c:pt idx="170">
                  <c:v>18.11.2016</c:v>
                </c:pt>
                <c:pt idx="171">
                  <c:v>19.11.2016</c:v>
                </c:pt>
                <c:pt idx="172">
                  <c:v>20.11.2016</c:v>
                </c:pt>
                <c:pt idx="173">
                  <c:v>21.11.2016</c:v>
                </c:pt>
                <c:pt idx="174">
                  <c:v>22.11.2016</c:v>
                </c:pt>
                <c:pt idx="175">
                  <c:v>23.11.2016</c:v>
                </c:pt>
                <c:pt idx="176">
                  <c:v>24.11.2016</c:v>
                </c:pt>
                <c:pt idx="177">
                  <c:v>25.11.2016</c:v>
                </c:pt>
                <c:pt idx="178">
                  <c:v>26.11.2016</c:v>
                </c:pt>
                <c:pt idx="179">
                  <c:v>27.11.2016</c:v>
                </c:pt>
                <c:pt idx="180">
                  <c:v>28.11.2016</c:v>
                </c:pt>
                <c:pt idx="181">
                  <c:v>29.11.2016</c:v>
                </c:pt>
                <c:pt idx="182">
                  <c:v>30.11.2016</c:v>
                </c:pt>
                <c:pt idx="183">
                  <c:v>01.12.2016</c:v>
                </c:pt>
                <c:pt idx="184">
                  <c:v>02.12.2016</c:v>
                </c:pt>
                <c:pt idx="185">
                  <c:v>03.12.2016</c:v>
                </c:pt>
                <c:pt idx="186">
                  <c:v>04.12.2016</c:v>
                </c:pt>
                <c:pt idx="187">
                  <c:v>05.12.2016</c:v>
                </c:pt>
                <c:pt idx="188">
                  <c:v>06.12.2016</c:v>
                </c:pt>
                <c:pt idx="189">
                  <c:v>07.12.2016</c:v>
                </c:pt>
                <c:pt idx="190">
                  <c:v>08.12.2016</c:v>
                </c:pt>
                <c:pt idx="191">
                  <c:v>09.12.2016</c:v>
                </c:pt>
                <c:pt idx="192">
                  <c:v>10.12.2016</c:v>
                </c:pt>
                <c:pt idx="193">
                  <c:v>11.12.2016</c:v>
                </c:pt>
                <c:pt idx="194">
                  <c:v>12.12.2016</c:v>
                </c:pt>
                <c:pt idx="195">
                  <c:v>13.12.2016</c:v>
                </c:pt>
                <c:pt idx="196">
                  <c:v>14.12.2016</c:v>
                </c:pt>
                <c:pt idx="197">
                  <c:v>15.12.2016</c:v>
                </c:pt>
                <c:pt idx="198">
                  <c:v>16.12.2016</c:v>
                </c:pt>
                <c:pt idx="199">
                  <c:v>17.12.2016</c:v>
                </c:pt>
                <c:pt idx="200">
                  <c:v>18.12.2016</c:v>
                </c:pt>
                <c:pt idx="201">
                  <c:v>19.12.2016</c:v>
                </c:pt>
                <c:pt idx="202">
                  <c:v>20.12.2016</c:v>
                </c:pt>
                <c:pt idx="203">
                  <c:v>21.12.2016</c:v>
                </c:pt>
                <c:pt idx="204">
                  <c:v>22.12.2016</c:v>
                </c:pt>
                <c:pt idx="205">
                  <c:v>23.12.2016</c:v>
                </c:pt>
                <c:pt idx="206">
                  <c:v>24.12.2016</c:v>
                </c:pt>
                <c:pt idx="207">
                  <c:v>25.12.2016</c:v>
                </c:pt>
                <c:pt idx="208">
                  <c:v>26.12.2016</c:v>
                </c:pt>
                <c:pt idx="209">
                  <c:v>27.12.2016</c:v>
                </c:pt>
                <c:pt idx="210">
                  <c:v>28.12.2016</c:v>
                </c:pt>
                <c:pt idx="211">
                  <c:v>29.12.2016</c:v>
                </c:pt>
                <c:pt idx="212">
                  <c:v>30.12.2016</c:v>
                </c:pt>
                <c:pt idx="213">
                  <c:v>31.12.2016</c:v>
                </c:pt>
                <c:pt idx="214">
                  <c:v>01.01.2017</c:v>
                </c:pt>
                <c:pt idx="215">
                  <c:v>02.01.2017</c:v>
                </c:pt>
                <c:pt idx="216">
                  <c:v>03.01.2017</c:v>
                </c:pt>
                <c:pt idx="217">
                  <c:v>04.01.2017</c:v>
                </c:pt>
                <c:pt idx="218">
                  <c:v>05.01.2017</c:v>
                </c:pt>
                <c:pt idx="219">
                  <c:v>06.01.2017</c:v>
                </c:pt>
                <c:pt idx="220">
                  <c:v>07.01.2017</c:v>
                </c:pt>
                <c:pt idx="221">
                  <c:v>08.01.2017</c:v>
                </c:pt>
                <c:pt idx="222">
                  <c:v>09.01.2017</c:v>
                </c:pt>
                <c:pt idx="223">
                  <c:v>10.01.2017</c:v>
                </c:pt>
                <c:pt idx="224">
                  <c:v>11.01.2017</c:v>
                </c:pt>
                <c:pt idx="225">
                  <c:v>12.01.2017</c:v>
                </c:pt>
                <c:pt idx="226">
                  <c:v>13.01.2017</c:v>
                </c:pt>
                <c:pt idx="227">
                  <c:v>14.01.2017</c:v>
                </c:pt>
                <c:pt idx="228">
                  <c:v>15.01.2017</c:v>
                </c:pt>
                <c:pt idx="229">
                  <c:v>16.01.2017</c:v>
                </c:pt>
                <c:pt idx="230">
                  <c:v>17.01.2017</c:v>
                </c:pt>
                <c:pt idx="231">
                  <c:v>18.01.2017</c:v>
                </c:pt>
                <c:pt idx="232">
                  <c:v>19.01.2017</c:v>
                </c:pt>
                <c:pt idx="233">
                  <c:v>20.01.2017</c:v>
                </c:pt>
                <c:pt idx="234">
                  <c:v>21.01.2017</c:v>
                </c:pt>
                <c:pt idx="235">
                  <c:v>22.01.2017</c:v>
                </c:pt>
                <c:pt idx="236">
                  <c:v>23.01.2017</c:v>
                </c:pt>
                <c:pt idx="237">
                  <c:v>24.01.2017</c:v>
                </c:pt>
                <c:pt idx="238">
                  <c:v>25.01.2017</c:v>
                </c:pt>
                <c:pt idx="239">
                  <c:v>26.01.2017</c:v>
                </c:pt>
                <c:pt idx="240">
                  <c:v>27.01.2017</c:v>
                </c:pt>
                <c:pt idx="241">
                  <c:v>28.01.2017</c:v>
                </c:pt>
                <c:pt idx="242">
                  <c:v>29.01.2017</c:v>
                </c:pt>
                <c:pt idx="243">
                  <c:v>30.01.2017</c:v>
                </c:pt>
                <c:pt idx="244">
                  <c:v>31.01.2017</c:v>
                </c:pt>
                <c:pt idx="245">
                  <c:v>01.02.2017</c:v>
                </c:pt>
                <c:pt idx="246">
                  <c:v>02.02.2017</c:v>
                </c:pt>
                <c:pt idx="247">
                  <c:v>03.02.2017</c:v>
                </c:pt>
                <c:pt idx="248">
                  <c:v>04.02.2017</c:v>
                </c:pt>
                <c:pt idx="249">
                  <c:v>05.02.2017</c:v>
                </c:pt>
                <c:pt idx="250">
                  <c:v>06.02.2017</c:v>
                </c:pt>
                <c:pt idx="251">
                  <c:v>07.02.2017</c:v>
                </c:pt>
                <c:pt idx="252">
                  <c:v>08.02.2017</c:v>
                </c:pt>
                <c:pt idx="253">
                  <c:v>09.02.2017</c:v>
                </c:pt>
                <c:pt idx="254">
                  <c:v>10.02.2017</c:v>
                </c:pt>
                <c:pt idx="255">
                  <c:v>11.02.2017</c:v>
                </c:pt>
                <c:pt idx="256">
                  <c:v>12.02.2017</c:v>
                </c:pt>
                <c:pt idx="257">
                  <c:v>13.02.2017</c:v>
                </c:pt>
                <c:pt idx="258">
                  <c:v>14.02.2017</c:v>
                </c:pt>
                <c:pt idx="259">
                  <c:v>15.02.2017</c:v>
                </c:pt>
                <c:pt idx="260">
                  <c:v>16.02.2017</c:v>
                </c:pt>
                <c:pt idx="261">
                  <c:v>17.02.2017</c:v>
                </c:pt>
                <c:pt idx="262">
                  <c:v>18.02.2017</c:v>
                </c:pt>
                <c:pt idx="263">
                  <c:v>19.02.2017</c:v>
                </c:pt>
                <c:pt idx="264">
                  <c:v>20.02.2017</c:v>
                </c:pt>
                <c:pt idx="265">
                  <c:v>21.02.2017</c:v>
                </c:pt>
                <c:pt idx="266">
                  <c:v>22.02.2017</c:v>
                </c:pt>
                <c:pt idx="267">
                  <c:v>23.02.2017</c:v>
                </c:pt>
                <c:pt idx="268">
                  <c:v>24.02.2017</c:v>
                </c:pt>
                <c:pt idx="269">
                  <c:v>25.02.2017</c:v>
                </c:pt>
                <c:pt idx="270">
                  <c:v>26.02.2017</c:v>
                </c:pt>
                <c:pt idx="271">
                  <c:v>27.02.2017</c:v>
                </c:pt>
                <c:pt idx="272">
                  <c:v>28.02.2017</c:v>
                </c:pt>
                <c:pt idx="273">
                  <c:v>01.03.2017</c:v>
                </c:pt>
                <c:pt idx="274">
                  <c:v>02.03.2017</c:v>
                </c:pt>
                <c:pt idx="275">
                  <c:v>03.03.2017</c:v>
                </c:pt>
                <c:pt idx="276">
                  <c:v>04.03.2017</c:v>
                </c:pt>
                <c:pt idx="277">
                  <c:v>05.03.2017</c:v>
                </c:pt>
                <c:pt idx="278">
                  <c:v>06.03.2017</c:v>
                </c:pt>
                <c:pt idx="279">
                  <c:v>07.03.2017</c:v>
                </c:pt>
                <c:pt idx="280">
                  <c:v>08.03.2017</c:v>
                </c:pt>
                <c:pt idx="281">
                  <c:v>09.03.2017</c:v>
                </c:pt>
                <c:pt idx="282">
                  <c:v>10.03.2017</c:v>
                </c:pt>
                <c:pt idx="283">
                  <c:v>11.03.2017</c:v>
                </c:pt>
                <c:pt idx="284">
                  <c:v>12.03.2017</c:v>
                </c:pt>
                <c:pt idx="285">
                  <c:v>13.03.2017</c:v>
                </c:pt>
                <c:pt idx="286">
                  <c:v>14.03.2017</c:v>
                </c:pt>
                <c:pt idx="287">
                  <c:v>15.03.2017</c:v>
                </c:pt>
                <c:pt idx="288">
                  <c:v>16.03.2017</c:v>
                </c:pt>
                <c:pt idx="289">
                  <c:v>17.03.2017</c:v>
                </c:pt>
                <c:pt idx="290">
                  <c:v>18.03.2017</c:v>
                </c:pt>
                <c:pt idx="291">
                  <c:v>19.03.2017</c:v>
                </c:pt>
                <c:pt idx="292">
                  <c:v>20.03.2017</c:v>
                </c:pt>
                <c:pt idx="293">
                  <c:v>21.03.2017</c:v>
                </c:pt>
                <c:pt idx="294">
                  <c:v>22.03.2017</c:v>
                </c:pt>
                <c:pt idx="295">
                  <c:v>23.03.2017</c:v>
                </c:pt>
                <c:pt idx="296">
                  <c:v>24.03.2017</c:v>
                </c:pt>
                <c:pt idx="297">
                  <c:v>25.03.2017</c:v>
                </c:pt>
                <c:pt idx="298">
                  <c:v>26.03.2017</c:v>
                </c:pt>
                <c:pt idx="299">
                  <c:v>27.03.2017</c:v>
                </c:pt>
                <c:pt idx="300">
                  <c:v>28.03.2017</c:v>
                </c:pt>
                <c:pt idx="301">
                  <c:v>29.03.2017</c:v>
                </c:pt>
                <c:pt idx="302">
                  <c:v>30.03.2017</c:v>
                </c:pt>
                <c:pt idx="303">
                  <c:v>31.03.2017</c:v>
                </c:pt>
                <c:pt idx="304">
                  <c:v>01.04.2017</c:v>
                </c:pt>
                <c:pt idx="305">
                  <c:v>02.04.2017</c:v>
                </c:pt>
                <c:pt idx="306">
                  <c:v>03.04.2017</c:v>
                </c:pt>
                <c:pt idx="307">
                  <c:v>04.04.2017</c:v>
                </c:pt>
                <c:pt idx="308">
                  <c:v>05.04.2017</c:v>
                </c:pt>
                <c:pt idx="309">
                  <c:v>06.04.2017</c:v>
                </c:pt>
                <c:pt idx="310">
                  <c:v>07.04.2017</c:v>
                </c:pt>
                <c:pt idx="311">
                  <c:v>08.04.2017</c:v>
                </c:pt>
                <c:pt idx="312">
                  <c:v>09.04.2017</c:v>
                </c:pt>
                <c:pt idx="313">
                  <c:v>10.04.2017</c:v>
                </c:pt>
                <c:pt idx="314">
                  <c:v>11.04.2017</c:v>
                </c:pt>
                <c:pt idx="315">
                  <c:v>12.04.2017</c:v>
                </c:pt>
                <c:pt idx="316">
                  <c:v>13.04.2017</c:v>
                </c:pt>
                <c:pt idx="317">
                  <c:v>14.04.2017</c:v>
                </c:pt>
                <c:pt idx="318">
                  <c:v>15.04.2017</c:v>
                </c:pt>
                <c:pt idx="319">
                  <c:v>16.04.2017</c:v>
                </c:pt>
                <c:pt idx="320">
                  <c:v>17.04.2017</c:v>
                </c:pt>
                <c:pt idx="321">
                  <c:v>18.04.2017</c:v>
                </c:pt>
                <c:pt idx="322">
                  <c:v>19.04.2017</c:v>
                </c:pt>
                <c:pt idx="323">
                  <c:v>20.04.2017</c:v>
                </c:pt>
                <c:pt idx="324">
                  <c:v>21.04.2017</c:v>
                </c:pt>
                <c:pt idx="325">
                  <c:v>22.04.2017</c:v>
                </c:pt>
                <c:pt idx="326">
                  <c:v>23.04.2017</c:v>
                </c:pt>
                <c:pt idx="327">
                  <c:v>24.04.2017</c:v>
                </c:pt>
                <c:pt idx="328">
                  <c:v>25.04.2017</c:v>
                </c:pt>
                <c:pt idx="329">
                  <c:v>26.04.2017</c:v>
                </c:pt>
                <c:pt idx="330">
                  <c:v>27.04.2017</c:v>
                </c:pt>
                <c:pt idx="331">
                  <c:v>28.04.2017</c:v>
                </c:pt>
                <c:pt idx="332">
                  <c:v>29.04.2017</c:v>
                </c:pt>
                <c:pt idx="333">
                  <c:v>30.04.2017</c:v>
                </c:pt>
                <c:pt idx="334">
                  <c:v>01.05.2017</c:v>
                </c:pt>
                <c:pt idx="335">
                  <c:v>02.05.2017</c:v>
                </c:pt>
                <c:pt idx="336">
                  <c:v>03.05.2017</c:v>
                </c:pt>
                <c:pt idx="337">
                  <c:v>04.05.2017</c:v>
                </c:pt>
                <c:pt idx="338">
                  <c:v>05.05.2017</c:v>
                </c:pt>
                <c:pt idx="339">
                  <c:v>06.05.2017</c:v>
                </c:pt>
                <c:pt idx="340">
                  <c:v>07.05.2017</c:v>
                </c:pt>
                <c:pt idx="341">
                  <c:v>08.05.2017</c:v>
                </c:pt>
                <c:pt idx="342">
                  <c:v>09.05.2017</c:v>
                </c:pt>
                <c:pt idx="343">
                  <c:v>10.05.2017</c:v>
                </c:pt>
                <c:pt idx="344">
                  <c:v>11.05.2017</c:v>
                </c:pt>
                <c:pt idx="345">
                  <c:v>12.05.2017</c:v>
                </c:pt>
                <c:pt idx="346">
                  <c:v>13.05.2017</c:v>
                </c:pt>
                <c:pt idx="347">
                  <c:v>14.05.2017</c:v>
                </c:pt>
                <c:pt idx="348">
                  <c:v>15.05.2017</c:v>
                </c:pt>
                <c:pt idx="349">
                  <c:v>16.05.2017</c:v>
                </c:pt>
                <c:pt idx="350">
                  <c:v>17.05.2017</c:v>
                </c:pt>
                <c:pt idx="351">
                  <c:v>18.05.2017</c:v>
                </c:pt>
                <c:pt idx="352">
                  <c:v>19.05.2017</c:v>
                </c:pt>
                <c:pt idx="353">
                  <c:v>20.05.2017</c:v>
                </c:pt>
                <c:pt idx="354">
                  <c:v>21.05.2017</c:v>
                </c:pt>
                <c:pt idx="355">
                  <c:v>22.05.2017</c:v>
                </c:pt>
                <c:pt idx="356">
                  <c:v>23.05.2017</c:v>
                </c:pt>
                <c:pt idx="357">
                  <c:v>24.05.2017</c:v>
                </c:pt>
                <c:pt idx="358">
                  <c:v>25.05.2017</c:v>
                </c:pt>
                <c:pt idx="359">
                  <c:v>26.05.2017</c:v>
                </c:pt>
                <c:pt idx="360">
                  <c:v>27.05.2017</c:v>
                </c:pt>
                <c:pt idx="361">
                  <c:v>28.05.2017</c:v>
                </c:pt>
                <c:pt idx="362">
                  <c:v>29.05.2017</c:v>
                </c:pt>
                <c:pt idx="363">
                  <c:v>30.05.2017</c:v>
                </c:pt>
                <c:pt idx="364">
                  <c:v>31.05.2017</c:v>
                </c:pt>
              </c:strCache>
            </c:strRef>
          </c:cat>
          <c:val>
            <c:numRef>
              <c:f>Sheet1!$B$2:$B$366</c:f>
              <c:numCache>
                <c:formatCode>General</c:formatCode>
                <c:ptCount val="365"/>
                <c:pt idx="0">
                  <c:v>64772</c:v>
                </c:pt>
                <c:pt idx="1">
                  <c:v>65113</c:v>
                </c:pt>
                <c:pt idx="2">
                  <c:v>65196</c:v>
                </c:pt>
                <c:pt idx="3">
                  <c:v>65196</c:v>
                </c:pt>
                <c:pt idx="4">
                  <c:v>65196</c:v>
                </c:pt>
                <c:pt idx="5">
                  <c:v>65201</c:v>
                </c:pt>
                <c:pt idx="6">
                  <c:v>65234</c:v>
                </c:pt>
                <c:pt idx="7">
                  <c:v>65273</c:v>
                </c:pt>
                <c:pt idx="8">
                  <c:v>65328</c:v>
                </c:pt>
                <c:pt idx="9">
                  <c:v>65341</c:v>
                </c:pt>
                <c:pt idx="10">
                  <c:v>65346</c:v>
                </c:pt>
                <c:pt idx="11">
                  <c:v>65366</c:v>
                </c:pt>
                <c:pt idx="12">
                  <c:v>65372</c:v>
                </c:pt>
                <c:pt idx="13">
                  <c:v>65361</c:v>
                </c:pt>
                <c:pt idx="14">
                  <c:v>65402</c:v>
                </c:pt>
                <c:pt idx="15">
                  <c:v>65416</c:v>
                </c:pt>
                <c:pt idx="16">
                  <c:v>65430</c:v>
                </c:pt>
                <c:pt idx="17">
                  <c:v>65433</c:v>
                </c:pt>
                <c:pt idx="18">
                  <c:v>65444</c:v>
                </c:pt>
                <c:pt idx="19">
                  <c:v>65461</c:v>
                </c:pt>
                <c:pt idx="20">
                  <c:v>65492</c:v>
                </c:pt>
                <c:pt idx="21">
                  <c:v>65505</c:v>
                </c:pt>
                <c:pt idx="22">
                  <c:v>65520</c:v>
                </c:pt>
                <c:pt idx="23">
                  <c:v>65538</c:v>
                </c:pt>
                <c:pt idx="24">
                  <c:v>65562</c:v>
                </c:pt>
                <c:pt idx="25">
                  <c:v>65565</c:v>
                </c:pt>
                <c:pt idx="26">
                  <c:v>65616</c:v>
                </c:pt>
                <c:pt idx="27">
                  <c:v>65732</c:v>
                </c:pt>
                <c:pt idx="28">
                  <c:v>65760</c:v>
                </c:pt>
                <c:pt idx="29">
                  <c:v>65769</c:v>
                </c:pt>
                <c:pt idx="30">
                  <c:v>65811</c:v>
                </c:pt>
                <c:pt idx="31">
                  <c:v>65846</c:v>
                </c:pt>
                <c:pt idx="32">
                  <c:v>65863</c:v>
                </c:pt>
                <c:pt idx="33">
                  <c:v>65912</c:v>
                </c:pt>
                <c:pt idx="34">
                  <c:v>65952</c:v>
                </c:pt>
                <c:pt idx="35">
                  <c:v>66007</c:v>
                </c:pt>
                <c:pt idx="36">
                  <c:v>66071</c:v>
                </c:pt>
                <c:pt idx="37">
                  <c:v>66090</c:v>
                </c:pt>
                <c:pt idx="38">
                  <c:v>66087</c:v>
                </c:pt>
                <c:pt idx="39">
                  <c:v>66096</c:v>
                </c:pt>
                <c:pt idx="40">
                  <c:v>66109</c:v>
                </c:pt>
                <c:pt idx="41">
                  <c:v>66123</c:v>
                </c:pt>
                <c:pt idx="42">
                  <c:v>66137</c:v>
                </c:pt>
                <c:pt idx="43">
                  <c:v>66229</c:v>
                </c:pt>
                <c:pt idx="44">
                  <c:v>66256</c:v>
                </c:pt>
                <c:pt idx="45">
                  <c:v>66305</c:v>
                </c:pt>
                <c:pt idx="46">
                  <c:v>66337</c:v>
                </c:pt>
                <c:pt idx="47">
                  <c:v>66347</c:v>
                </c:pt>
                <c:pt idx="48">
                  <c:v>66352</c:v>
                </c:pt>
                <c:pt idx="49">
                  <c:v>66389</c:v>
                </c:pt>
                <c:pt idx="50">
                  <c:v>66411</c:v>
                </c:pt>
                <c:pt idx="51">
                  <c:v>66432</c:v>
                </c:pt>
                <c:pt idx="52">
                  <c:v>66439</c:v>
                </c:pt>
                <c:pt idx="53">
                  <c:v>66441</c:v>
                </c:pt>
                <c:pt idx="54">
                  <c:v>66471</c:v>
                </c:pt>
                <c:pt idx="55">
                  <c:v>66499</c:v>
                </c:pt>
                <c:pt idx="56">
                  <c:v>66523</c:v>
                </c:pt>
                <c:pt idx="57">
                  <c:v>66528</c:v>
                </c:pt>
                <c:pt idx="58">
                  <c:v>66529</c:v>
                </c:pt>
                <c:pt idx="60">
                  <c:v>66532</c:v>
                </c:pt>
                <c:pt idx="61">
                  <c:v>66531</c:v>
                </c:pt>
                <c:pt idx="62">
                  <c:v>66531</c:v>
                </c:pt>
                <c:pt idx="63">
                  <c:v>66525</c:v>
                </c:pt>
                <c:pt idx="64">
                  <c:v>66520</c:v>
                </c:pt>
                <c:pt idx="65">
                  <c:v>66543</c:v>
                </c:pt>
                <c:pt idx="66">
                  <c:v>66559</c:v>
                </c:pt>
                <c:pt idx="67">
                  <c:v>66561</c:v>
                </c:pt>
                <c:pt idx="68">
                  <c:v>66559</c:v>
                </c:pt>
                <c:pt idx="69">
                  <c:v>66558</c:v>
                </c:pt>
                <c:pt idx="70">
                  <c:v>66561</c:v>
                </c:pt>
                <c:pt idx="71">
                  <c:v>66566</c:v>
                </c:pt>
                <c:pt idx="72">
                  <c:v>66576</c:v>
                </c:pt>
                <c:pt idx="73">
                  <c:v>66574</c:v>
                </c:pt>
                <c:pt idx="74">
                  <c:v>66577</c:v>
                </c:pt>
                <c:pt idx="75">
                  <c:v>66590</c:v>
                </c:pt>
                <c:pt idx="76">
                  <c:v>66616</c:v>
                </c:pt>
                <c:pt idx="77">
                  <c:v>66752</c:v>
                </c:pt>
                <c:pt idx="78">
                  <c:v>66783</c:v>
                </c:pt>
                <c:pt idx="79">
                  <c:v>66787</c:v>
                </c:pt>
                <c:pt idx="80">
                  <c:v>66796</c:v>
                </c:pt>
                <c:pt idx="81">
                  <c:v>66805</c:v>
                </c:pt>
                <c:pt idx="82">
                  <c:v>66821</c:v>
                </c:pt>
                <c:pt idx="83">
                  <c:v>66841</c:v>
                </c:pt>
                <c:pt idx="84">
                  <c:v>66851</c:v>
                </c:pt>
                <c:pt idx="85">
                  <c:v>66864</c:v>
                </c:pt>
                <c:pt idx="86">
                  <c:v>66870</c:v>
                </c:pt>
                <c:pt idx="87">
                  <c:v>66889</c:v>
                </c:pt>
                <c:pt idx="88">
                  <c:v>66914</c:v>
                </c:pt>
                <c:pt idx="89">
                  <c:v>66941</c:v>
                </c:pt>
                <c:pt idx="90">
                  <c:v>66965</c:v>
                </c:pt>
                <c:pt idx="91">
                  <c:v>66972</c:v>
                </c:pt>
                <c:pt idx="92">
                  <c:v>66993</c:v>
                </c:pt>
                <c:pt idx="93">
                  <c:v>67006</c:v>
                </c:pt>
                <c:pt idx="94">
                  <c:v>67004</c:v>
                </c:pt>
                <c:pt idx="95">
                  <c:v>67009</c:v>
                </c:pt>
                <c:pt idx="96">
                  <c:v>67004</c:v>
                </c:pt>
                <c:pt idx="97">
                  <c:v>67031</c:v>
                </c:pt>
                <c:pt idx="98">
                  <c:v>67037</c:v>
                </c:pt>
                <c:pt idx="99">
                  <c:v>67143</c:v>
                </c:pt>
                <c:pt idx="100">
                  <c:v>67182</c:v>
                </c:pt>
                <c:pt idx="101">
                  <c:v>67192</c:v>
                </c:pt>
                <c:pt idx="102">
                  <c:v>67229</c:v>
                </c:pt>
                <c:pt idx="103">
                  <c:v>67264</c:v>
                </c:pt>
                <c:pt idx="104">
                  <c:v>67293</c:v>
                </c:pt>
                <c:pt idx="105">
                  <c:v>67316</c:v>
                </c:pt>
                <c:pt idx="106">
                  <c:v>67361</c:v>
                </c:pt>
                <c:pt idx="107">
                  <c:v>67407</c:v>
                </c:pt>
                <c:pt idx="108">
                  <c:v>67446</c:v>
                </c:pt>
                <c:pt idx="109">
                  <c:v>67457</c:v>
                </c:pt>
                <c:pt idx="110">
                  <c:v>67595</c:v>
                </c:pt>
                <c:pt idx="111">
                  <c:v>67652</c:v>
                </c:pt>
                <c:pt idx="112">
                  <c:v>67658</c:v>
                </c:pt>
                <c:pt idx="113">
                  <c:v>67667</c:v>
                </c:pt>
                <c:pt idx="114">
                  <c:v>67669</c:v>
                </c:pt>
                <c:pt idx="115">
                  <c:v>67666</c:v>
                </c:pt>
                <c:pt idx="116">
                  <c:v>67661</c:v>
                </c:pt>
                <c:pt idx="117">
                  <c:v>67659</c:v>
                </c:pt>
                <c:pt idx="118">
                  <c:v>67663</c:v>
                </c:pt>
                <c:pt idx="120">
                  <c:v>67663</c:v>
                </c:pt>
                <c:pt idx="121">
                  <c:v>67667</c:v>
                </c:pt>
                <c:pt idx="122">
                  <c:v>67664</c:v>
                </c:pt>
                <c:pt idx="123">
                  <c:v>67661</c:v>
                </c:pt>
                <c:pt idx="124">
                  <c:v>67676</c:v>
                </c:pt>
                <c:pt idx="125">
                  <c:v>67681</c:v>
                </c:pt>
                <c:pt idx="126">
                  <c:v>67675</c:v>
                </c:pt>
                <c:pt idx="127">
                  <c:v>67724</c:v>
                </c:pt>
                <c:pt idx="128">
                  <c:v>67729</c:v>
                </c:pt>
                <c:pt idx="129">
                  <c:v>67729</c:v>
                </c:pt>
                <c:pt idx="130">
                  <c:v>67730</c:v>
                </c:pt>
                <c:pt idx="131">
                  <c:v>67773</c:v>
                </c:pt>
                <c:pt idx="132">
                  <c:v>68078</c:v>
                </c:pt>
                <c:pt idx="133">
                  <c:v>68203</c:v>
                </c:pt>
                <c:pt idx="134">
                  <c:v>68232</c:v>
                </c:pt>
                <c:pt idx="135">
                  <c:v>68242</c:v>
                </c:pt>
                <c:pt idx="136">
                  <c:v>68241</c:v>
                </c:pt>
                <c:pt idx="137">
                  <c:v>68246</c:v>
                </c:pt>
                <c:pt idx="138">
                  <c:v>68293</c:v>
                </c:pt>
                <c:pt idx="139">
                  <c:v>68317</c:v>
                </c:pt>
                <c:pt idx="140">
                  <c:v>68330</c:v>
                </c:pt>
                <c:pt idx="141">
                  <c:v>68333</c:v>
                </c:pt>
                <c:pt idx="142">
                  <c:v>68336</c:v>
                </c:pt>
                <c:pt idx="143">
                  <c:v>68331</c:v>
                </c:pt>
                <c:pt idx="144">
                  <c:v>68330</c:v>
                </c:pt>
                <c:pt idx="145">
                  <c:v>68322</c:v>
                </c:pt>
                <c:pt idx="146">
                  <c:v>68328</c:v>
                </c:pt>
                <c:pt idx="147">
                  <c:v>68327</c:v>
                </c:pt>
                <c:pt idx="148">
                  <c:v>68328</c:v>
                </c:pt>
                <c:pt idx="149">
                  <c:v>68333</c:v>
                </c:pt>
                <c:pt idx="150">
                  <c:v>68328</c:v>
                </c:pt>
                <c:pt idx="151">
                  <c:v>68338</c:v>
                </c:pt>
                <c:pt idx="152">
                  <c:v>68394</c:v>
                </c:pt>
                <c:pt idx="153">
                  <c:v>68464</c:v>
                </c:pt>
                <c:pt idx="154">
                  <c:v>68491</c:v>
                </c:pt>
                <c:pt idx="155">
                  <c:v>68498</c:v>
                </c:pt>
                <c:pt idx="156">
                  <c:v>68497</c:v>
                </c:pt>
                <c:pt idx="157">
                  <c:v>68502</c:v>
                </c:pt>
                <c:pt idx="158">
                  <c:v>68510</c:v>
                </c:pt>
                <c:pt idx="159">
                  <c:v>68535</c:v>
                </c:pt>
                <c:pt idx="160">
                  <c:v>68561</c:v>
                </c:pt>
                <c:pt idx="161">
                  <c:v>68580</c:v>
                </c:pt>
                <c:pt idx="162">
                  <c:v>68592</c:v>
                </c:pt>
                <c:pt idx="163">
                  <c:v>68593</c:v>
                </c:pt>
                <c:pt idx="164">
                  <c:v>68600</c:v>
                </c:pt>
                <c:pt idx="165">
                  <c:v>68709</c:v>
                </c:pt>
                <c:pt idx="166">
                  <c:v>68753</c:v>
                </c:pt>
                <c:pt idx="167">
                  <c:v>68767</c:v>
                </c:pt>
                <c:pt idx="168">
                  <c:v>68807</c:v>
                </c:pt>
                <c:pt idx="169">
                  <c:v>68870</c:v>
                </c:pt>
                <c:pt idx="170">
                  <c:v>68904</c:v>
                </c:pt>
                <c:pt idx="171">
                  <c:v>68912</c:v>
                </c:pt>
                <c:pt idx="172">
                  <c:v>68929</c:v>
                </c:pt>
                <c:pt idx="173">
                  <c:v>68966</c:v>
                </c:pt>
                <c:pt idx="174">
                  <c:v>68977</c:v>
                </c:pt>
                <c:pt idx="175">
                  <c:v>68990</c:v>
                </c:pt>
                <c:pt idx="176">
                  <c:v>68995</c:v>
                </c:pt>
                <c:pt idx="177">
                  <c:v>68999</c:v>
                </c:pt>
                <c:pt idx="178">
                  <c:v>68999</c:v>
                </c:pt>
                <c:pt idx="180">
                  <c:v>69008</c:v>
                </c:pt>
                <c:pt idx="181">
                  <c:v>69027</c:v>
                </c:pt>
                <c:pt idx="182">
                  <c:v>69044</c:v>
                </c:pt>
                <c:pt idx="183">
                  <c:v>69071</c:v>
                </c:pt>
                <c:pt idx="184">
                  <c:v>69074</c:v>
                </c:pt>
                <c:pt idx="185">
                  <c:v>69074</c:v>
                </c:pt>
                <c:pt idx="186">
                  <c:v>69075</c:v>
                </c:pt>
                <c:pt idx="187">
                  <c:v>69067</c:v>
                </c:pt>
                <c:pt idx="188">
                  <c:v>69067</c:v>
                </c:pt>
                <c:pt idx="189">
                  <c:v>69075</c:v>
                </c:pt>
                <c:pt idx="190">
                  <c:v>69074</c:v>
                </c:pt>
                <c:pt idx="191">
                  <c:v>69072</c:v>
                </c:pt>
                <c:pt idx="192">
                  <c:v>69076</c:v>
                </c:pt>
                <c:pt idx="193">
                  <c:v>69073</c:v>
                </c:pt>
                <c:pt idx="194">
                  <c:v>69076</c:v>
                </c:pt>
                <c:pt idx="195">
                  <c:v>69074</c:v>
                </c:pt>
                <c:pt idx="196">
                  <c:v>69079</c:v>
                </c:pt>
                <c:pt idx="197">
                  <c:v>69089</c:v>
                </c:pt>
                <c:pt idx="198">
                  <c:v>69091</c:v>
                </c:pt>
                <c:pt idx="199">
                  <c:v>69089</c:v>
                </c:pt>
                <c:pt idx="200">
                  <c:v>69087</c:v>
                </c:pt>
                <c:pt idx="201">
                  <c:v>69081</c:v>
                </c:pt>
                <c:pt idx="202">
                  <c:v>69076</c:v>
                </c:pt>
                <c:pt idx="203">
                  <c:v>69075</c:v>
                </c:pt>
                <c:pt idx="204">
                  <c:v>69080</c:v>
                </c:pt>
                <c:pt idx="205">
                  <c:v>69084</c:v>
                </c:pt>
                <c:pt idx="206">
                  <c:v>69104</c:v>
                </c:pt>
                <c:pt idx="207">
                  <c:v>69107</c:v>
                </c:pt>
                <c:pt idx="208">
                  <c:v>69110</c:v>
                </c:pt>
                <c:pt idx="209">
                  <c:v>69108</c:v>
                </c:pt>
                <c:pt idx="210">
                  <c:v>69115</c:v>
                </c:pt>
                <c:pt idx="211">
                  <c:v>69116</c:v>
                </c:pt>
                <c:pt idx="212">
                  <c:v>69117</c:v>
                </c:pt>
                <c:pt idx="213">
                  <c:v>69113</c:v>
                </c:pt>
                <c:pt idx="214">
                  <c:v>69110</c:v>
                </c:pt>
                <c:pt idx="215">
                  <c:v>69104</c:v>
                </c:pt>
                <c:pt idx="216">
                  <c:v>69101</c:v>
                </c:pt>
                <c:pt idx="217">
                  <c:v>69125</c:v>
                </c:pt>
                <c:pt idx="218">
                  <c:v>69152</c:v>
                </c:pt>
                <c:pt idx="219">
                  <c:v>69160</c:v>
                </c:pt>
                <c:pt idx="220">
                  <c:v>69158</c:v>
                </c:pt>
                <c:pt idx="221">
                  <c:v>69153</c:v>
                </c:pt>
                <c:pt idx="222">
                  <c:v>69154</c:v>
                </c:pt>
                <c:pt idx="223">
                  <c:v>69163</c:v>
                </c:pt>
                <c:pt idx="224">
                  <c:v>69152</c:v>
                </c:pt>
                <c:pt idx="225">
                  <c:v>69146</c:v>
                </c:pt>
                <c:pt idx="226">
                  <c:v>69145</c:v>
                </c:pt>
                <c:pt idx="227">
                  <c:v>69144</c:v>
                </c:pt>
                <c:pt idx="228">
                  <c:v>69136</c:v>
                </c:pt>
                <c:pt idx="229">
                  <c:v>69156</c:v>
                </c:pt>
                <c:pt idx="230">
                  <c:v>69292</c:v>
                </c:pt>
                <c:pt idx="231">
                  <c:v>69382</c:v>
                </c:pt>
                <c:pt idx="232">
                  <c:v>69405</c:v>
                </c:pt>
                <c:pt idx="233">
                  <c:v>69406</c:v>
                </c:pt>
                <c:pt idx="234">
                  <c:v>69403</c:v>
                </c:pt>
                <c:pt idx="235">
                  <c:v>69403</c:v>
                </c:pt>
                <c:pt idx="236">
                  <c:v>69405</c:v>
                </c:pt>
                <c:pt idx="237">
                  <c:v>69408</c:v>
                </c:pt>
                <c:pt idx="238">
                  <c:v>69415</c:v>
                </c:pt>
                <c:pt idx="240">
                  <c:v>69428</c:v>
                </c:pt>
                <c:pt idx="241">
                  <c:v>69434</c:v>
                </c:pt>
                <c:pt idx="242">
                  <c:v>69443</c:v>
                </c:pt>
                <c:pt idx="243">
                  <c:v>69456</c:v>
                </c:pt>
                <c:pt idx="244">
                  <c:v>69470</c:v>
                </c:pt>
                <c:pt idx="245">
                  <c:v>69477</c:v>
                </c:pt>
                <c:pt idx="246">
                  <c:v>69549</c:v>
                </c:pt>
                <c:pt idx="247">
                  <c:v>69572</c:v>
                </c:pt>
                <c:pt idx="248">
                  <c:v>69579</c:v>
                </c:pt>
                <c:pt idx="249">
                  <c:v>69585</c:v>
                </c:pt>
                <c:pt idx="250">
                  <c:v>69585</c:v>
                </c:pt>
                <c:pt idx="251">
                  <c:v>69616</c:v>
                </c:pt>
                <c:pt idx="252">
                  <c:v>69618</c:v>
                </c:pt>
                <c:pt idx="253">
                  <c:v>69630</c:v>
                </c:pt>
                <c:pt idx="254">
                  <c:v>69623</c:v>
                </c:pt>
                <c:pt idx="255">
                  <c:v>69630</c:v>
                </c:pt>
                <c:pt idx="256">
                  <c:v>69624</c:v>
                </c:pt>
                <c:pt idx="257">
                  <c:v>69620</c:v>
                </c:pt>
                <c:pt idx="258">
                  <c:v>69621</c:v>
                </c:pt>
                <c:pt idx="259">
                  <c:v>69707</c:v>
                </c:pt>
                <c:pt idx="260">
                  <c:v>69753</c:v>
                </c:pt>
                <c:pt idx="261">
                  <c:v>69785</c:v>
                </c:pt>
                <c:pt idx="262">
                  <c:v>69785</c:v>
                </c:pt>
                <c:pt idx="263">
                  <c:v>69791</c:v>
                </c:pt>
                <c:pt idx="264">
                  <c:v>69812</c:v>
                </c:pt>
                <c:pt idx="265">
                  <c:v>69843</c:v>
                </c:pt>
                <c:pt idx="266">
                  <c:v>69923</c:v>
                </c:pt>
                <c:pt idx="267">
                  <c:v>69931</c:v>
                </c:pt>
                <c:pt idx="268">
                  <c:v>69940</c:v>
                </c:pt>
                <c:pt idx="269">
                  <c:v>69934</c:v>
                </c:pt>
                <c:pt idx="270">
                  <c:v>69948</c:v>
                </c:pt>
                <c:pt idx="271">
                  <c:v>69968</c:v>
                </c:pt>
                <c:pt idx="272">
                  <c:v>69983</c:v>
                </c:pt>
                <c:pt idx="273">
                  <c:v>70005</c:v>
                </c:pt>
                <c:pt idx="274">
                  <c:v>70011</c:v>
                </c:pt>
                <c:pt idx="275">
                  <c:v>70044</c:v>
                </c:pt>
                <c:pt idx="276">
                  <c:v>70064</c:v>
                </c:pt>
                <c:pt idx="277">
                  <c:v>70070</c:v>
                </c:pt>
                <c:pt idx="278">
                  <c:v>70081</c:v>
                </c:pt>
                <c:pt idx="279">
                  <c:v>70098</c:v>
                </c:pt>
                <c:pt idx="280">
                  <c:v>70112</c:v>
                </c:pt>
                <c:pt idx="281">
                  <c:v>70130</c:v>
                </c:pt>
                <c:pt idx="282">
                  <c:v>70140</c:v>
                </c:pt>
                <c:pt idx="283">
                  <c:v>70140</c:v>
                </c:pt>
                <c:pt idx="284">
                  <c:v>70177</c:v>
                </c:pt>
                <c:pt idx="285">
                  <c:v>70416</c:v>
                </c:pt>
                <c:pt idx="286">
                  <c:v>70451</c:v>
                </c:pt>
                <c:pt idx="287">
                  <c:v>70466</c:v>
                </c:pt>
                <c:pt idx="288">
                  <c:v>70489</c:v>
                </c:pt>
                <c:pt idx="289">
                  <c:v>70520</c:v>
                </c:pt>
                <c:pt idx="290">
                  <c:v>70526</c:v>
                </c:pt>
                <c:pt idx="291">
                  <c:v>70534</c:v>
                </c:pt>
                <c:pt idx="292">
                  <c:v>70548</c:v>
                </c:pt>
                <c:pt idx="293">
                  <c:v>70557</c:v>
                </c:pt>
                <c:pt idx="294">
                  <c:v>70587</c:v>
                </c:pt>
                <c:pt idx="295">
                  <c:v>70600</c:v>
                </c:pt>
                <c:pt idx="296">
                  <c:v>70605</c:v>
                </c:pt>
                <c:pt idx="297">
                  <c:v>70605</c:v>
                </c:pt>
                <c:pt idx="298">
                  <c:v>70612</c:v>
                </c:pt>
                <c:pt idx="300">
                  <c:v>70705</c:v>
                </c:pt>
                <c:pt idx="301">
                  <c:v>70740</c:v>
                </c:pt>
                <c:pt idx="302">
                  <c:v>70750</c:v>
                </c:pt>
                <c:pt idx="303">
                  <c:v>70757</c:v>
                </c:pt>
                <c:pt idx="304">
                  <c:v>70763</c:v>
                </c:pt>
                <c:pt idx="305">
                  <c:v>70777</c:v>
                </c:pt>
                <c:pt idx="306">
                  <c:v>70783</c:v>
                </c:pt>
                <c:pt idx="307">
                  <c:v>70833</c:v>
                </c:pt>
                <c:pt idx="308">
                  <c:v>70864</c:v>
                </c:pt>
                <c:pt idx="309">
                  <c:v>70868</c:v>
                </c:pt>
                <c:pt idx="310">
                  <c:v>70867</c:v>
                </c:pt>
                <c:pt idx="311">
                  <c:v>70865</c:v>
                </c:pt>
                <c:pt idx="312">
                  <c:v>70877</c:v>
                </c:pt>
                <c:pt idx="313">
                  <c:v>70869</c:v>
                </c:pt>
                <c:pt idx="314">
                  <c:v>70871</c:v>
                </c:pt>
                <c:pt idx="315">
                  <c:v>70870</c:v>
                </c:pt>
                <c:pt idx="316">
                  <c:v>70873</c:v>
                </c:pt>
                <c:pt idx="317">
                  <c:v>70871</c:v>
                </c:pt>
                <c:pt idx="318">
                  <c:v>70867</c:v>
                </c:pt>
                <c:pt idx="319">
                  <c:v>70875</c:v>
                </c:pt>
                <c:pt idx="320">
                  <c:v>70866</c:v>
                </c:pt>
                <c:pt idx="321">
                  <c:v>70875</c:v>
                </c:pt>
                <c:pt idx="322">
                  <c:v>70872</c:v>
                </c:pt>
                <c:pt idx="323">
                  <c:v>70870</c:v>
                </c:pt>
                <c:pt idx="324">
                  <c:v>70865</c:v>
                </c:pt>
                <c:pt idx="325">
                  <c:v>70864</c:v>
                </c:pt>
                <c:pt idx="326">
                  <c:v>70876</c:v>
                </c:pt>
                <c:pt idx="327">
                  <c:v>70867</c:v>
                </c:pt>
                <c:pt idx="328">
                  <c:v>70877</c:v>
                </c:pt>
                <c:pt idx="329">
                  <c:v>70885</c:v>
                </c:pt>
                <c:pt idx="330">
                  <c:v>70885</c:v>
                </c:pt>
                <c:pt idx="331">
                  <c:v>70885</c:v>
                </c:pt>
                <c:pt idx="332">
                  <c:v>70889</c:v>
                </c:pt>
                <c:pt idx="333">
                  <c:v>70893</c:v>
                </c:pt>
                <c:pt idx="334">
                  <c:v>70895</c:v>
                </c:pt>
                <c:pt idx="335">
                  <c:v>70888</c:v>
                </c:pt>
                <c:pt idx="336">
                  <c:v>70891</c:v>
                </c:pt>
                <c:pt idx="337">
                  <c:v>70889</c:v>
                </c:pt>
                <c:pt idx="338">
                  <c:v>70894</c:v>
                </c:pt>
                <c:pt idx="339">
                  <c:v>70892</c:v>
                </c:pt>
                <c:pt idx="340">
                  <c:v>70888</c:v>
                </c:pt>
                <c:pt idx="341">
                  <c:v>70894</c:v>
                </c:pt>
                <c:pt idx="342">
                  <c:v>70897</c:v>
                </c:pt>
                <c:pt idx="343">
                  <c:v>70903</c:v>
                </c:pt>
                <c:pt idx="344">
                  <c:v>70946</c:v>
                </c:pt>
                <c:pt idx="345">
                  <c:v>70963</c:v>
                </c:pt>
                <c:pt idx="346">
                  <c:v>70967</c:v>
                </c:pt>
                <c:pt idx="347">
                  <c:v>70977</c:v>
                </c:pt>
                <c:pt idx="348">
                  <c:v>70994</c:v>
                </c:pt>
                <c:pt idx="349">
                  <c:v>71012</c:v>
                </c:pt>
                <c:pt idx="350">
                  <c:v>71021</c:v>
                </c:pt>
                <c:pt idx="351">
                  <c:v>71026</c:v>
                </c:pt>
                <c:pt idx="352">
                  <c:v>71044</c:v>
                </c:pt>
                <c:pt idx="353">
                  <c:v>71056</c:v>
                </c:pt>
                <c:pt idx="354">
                  <c:v>71068</c:v>
                </c:pt>
                <c:pt idx="355">
                  <c:v>71076</c:v>
                </c:pt>
                <c:pt idx="356">
                  <c:v>71098</c:v>
                </c:pt>
                <c:pt idx="357">
                  <c:v>71123</c:v>
                </c:pt>
                <c:pt idx="358">
                  <c:v>71134</c:v>
                </c:pt>
                <c:pt idx="360">
                  <c:v>71151</c:v>
                </c:pt>
                <c:pt idx="361">
                  <c:v>71167</c:v>
                </c:pt>
                <c:pt idx="362">
                  <c:v>71176</c:v>
                </c:pt>
                <c:pt idx="363">
                  <c:v>71185</c:v>
                </c:pt>
                <c:pt idx="364">
                  <c:v>71189</c:v>
                </c:pt>
              </c:numCache>
            </c:numRef>
          </c:val>
          <c:smooth val="0"/>
          <c:extLst>
            <c:ext xmlns:c16="http://schemas.microsoft.com/office/drawing/2014/chart" uri="{C3380CC4-5D6E-409C-BE32-E72D297353CC}">
              <c16:uniqueId val="{00000000-4E72-47E0-ACE8-E8444C5580EA}"/>
            </c:ext>
          </c:extLst>
        </c:ser>
        <c:dLbls>
          <c:showLegendKey val="0"/>
          <c:showVal val="0"/>
          <c:showCatName val="0"/>
          <c:showSerName val="0"/>
          <c:showPercent val="0"/>
          <c:showBubbleSize val="0"/>
        </c:dLbls>
        <c:smooth val="0"/>
        <c:axId val="286601408"/>
        <c:axId val="286599112"/>
      </c:lineChart>
      <c:catAx>
        <c:axId val="286601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99112"/>
        <c:crosses val="autoZero"/>
        <c:auto val="1"/>
        <c:lblAlgn val="ctr"/>
        <c:lblOffset val="100"/>
        <c:noMultiLvlLbl val="0"/>
      </c:catAx>
      <c:valAx>
        <c:axId val="28659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0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Kuhlage und Hardeland</c:v>
                </c:pt>
              </c:strCache>
            </c:strRef>
          </c:tx>
          <c:spPr>
            <a:ln w="28575" cap="rnd">
              <a:solidFill>
                <a:schemeClr val="accent1"/>
              </a:solidFill>
              <a:round/>
            </a:ln>
            <a:effectLst/>
          </c:spPr>
          <c:marker>
            <c:symbol val="none"/>
          </c:marker>
          <c:cat>
            <c:strRef>
              <c:f>Sheet1!$A$2:$A$366</c:f>
              <c:strCache>
                <c:ptCount val="365"/>
                <c:pt idx="0">
                  <c:v>01.06.2016</c:v>
                </c:pt>
                <c:pt idx="1">
                  <c:v>02.06.2016</c:v>
                </c:pt>
                <c:pt idx="2">
                  <c:v>03.06.2016</c:v>
                </c:pt>
                <c:pt idx="3">
                  <c:v>04.06.2016</c:v>
                </c:pt>
                <c:pt idx="4">
                  <c:v>05.06.2016</c:v>
                </c:pt>
                <c:pt idx="5">
                  <c:v>06.06.2016</c:v>
                </c:pt>
                <c:pt idx="6">
                  <c:v>07.06.2016</c:v>
                </c:pt>
                <c:pt idx="7">
                  <c:v>08.06.2016</c:v>
                </c:pt>
                <c:pt idx="8">
                  <c:v>09.06.2016</c:v>
                </c:pt>
                <c:pt idx="9">
                  <c:v>10.06.2016</c:v>
                </c:pt>
                <c:pt idx="10">
                  <c:v>11.06.2016</c:v>
                </c:pt>
                <c:pt idx="11">
                  <c:v>12.06.2016</c:v>
                </c:pt>
                <c:pt idx="12">
                  <c:v>13.06.2016</c:v>
                </c:pt>
                <c:pt idx="13">
                  <c:v>14.06.2016</c:v>
                </c:pt>
                <c:pt idx="14">
                  <c:v>15.06.2016</c:v>
                </c:pt>
                <c:pt idx="15">
                  <c:v>16.06.2016</c:v>
                </c:pt>
                <c:pt idx="16">
                  <c:v>17.06.2016</c:v>
                </c:pt>
                <c:pt idx="17">
                  <c:v>18.06.2016</c:v>
                </c:pt>
                <c:pt idx="18">
                  <c:v>19.06.2016</c:v>
                </c:pt>
                <c:pt idx="19">
                  <c:v>20.06.2016</c:v>
                </c:pt>
                <c:pt idx="20">
                  <c:v>21.06.2016</c:v>
                </c:pt>
                <c:pt idx="21">
                  <c:v>22.06.2016</c:v>
                </c:pt>
                <c:pt idx="22">
                  <c:v>23.06.2016</c:v>
                </c:pt>
                <c:pt idx="23">
                  <c:v>24.06.2016</c:v>
                </c:pt>
                <c:pt idx="24">
                  <c:v>25.06.2016</c:v>
                </c:pt>
                <c:pt idx="25">
                  <c:v>26.06.2016</c:v>
                </c:pt>
                <c:pt idx="26">
                  <c:v>27.06.2016</c:v>
                </c:pt>
                <c:pt idx="27">
                  <c:v>28.06.2016</c:v>
                </c:pt>
                <c:pt idx="28">
                  <c:v>29.06.2016</c:v>
                </c:pt>
                <c:pt idx="29">
                  <c:v>30.06.2016</c:v>
                </c:pt>
                <c:pt idx="30">
                  <c:v>01.07.2016</c:v>
                </c:pt>
                <c:pt idx="31">
                  <c:v>02.07.2016</c:v>
                </c:pt>
                <c:pt idx="32">
                  <c:v>03.07.2016</c:v>
                </c:pt>
                <c:pt idx="33">
                  <c:v>04.07.2016</c:v>
                </c:pt>
                <c:pt idx="34">
                  <c:v>05.07.2016</c:v>
                </c:pt>
                <c:pt idx="35">
                  <c:v>06.07.2016</c:v>
                </c:pt>
                <c:pt idx="36">
                  <c:v>07.07.2016</c:v>
                </c:pt>
                <c:pt idx="37">
                  <c:v>08.07.2016</c:v>
                </c:pt>
                <c:pt idx="38">
                  <c:v>09.07.2016</c:v>
                </c:pt>
                <c:pt idx="39">
                  <c:v>10.07.2016</c:v>
                </c:pt>
                <c:pt idx="40">
                  <c:v>11.07.2016</c:v>
                </c:pt>
                <c:pt idx="41">
                  <c:v>12.07.2016</c:v>
                </c:pt>
                <c:pt idx="42">
                  <c:v>13.07.2016</c:v>
                </c:pt>
                <c:pt idx="43">
                  <c:v>14.07.2016</c:v>
                </c:pt>
                <c:pt idx="44">
                  <c:v>15.07.2016</c:v>
                </c:pt>
                <c:pt idx="45">
                  <c:v>16.07.2016</c:v>
                </c:pt>
                <c:pt idx="46">
                  <c:v>17.07.2016</c:v>
                </c:pt>
                <c:pt idx="47">
                  <c:v>18.07.2016</c:v>
                </c:pt>
                <c:pt idx="48">
                  <c:v>19.07.2016</c:v>
                </c:pt>
                <c:pt idx="49">
                  <c:v>20.07.2016</c:v>
                </c:pt>
                <c:pt idx="50">
                  <c:v>21.07.2016</c:v>
                </c:pt>
                <c:pt idx="51">
                  <c:v>22.07.2016</c:v>
                </c:pt>
                <c:pt idx="52">
                  <c:v>23.07.2016</c:v>
                </c:pt>
                <c:pt idx="53">
                  <c:v>24.07.2016</c:v>
                </c:pt>
                <c:pt idx="54">
                  <c:v>25.07.2016</c:v>
                </c:pt>
                <c:pt idx="55">
                  <c:v>26.07.2016</c:v>
                </c:pt>
                <c:pt idx="56">
                  <c:v>27.07.2016</c:v>
                </c:pt>
                <c:pt idx="57">
                  <c:v>28.07.2016</c:v>
                </c:pt>
                <c:pt idx="58">
                  <c:v>29.07.2016</c:v>
                </c:pt>
                <c:pt idx="59">
                  <c:v>30.07.2016</c:v>
                </c:pt>
                <c:pt idx="60">
                  <c:v>31.07.2016</c:v>
                </c:pt>
                <c:pt idx="61">
                  <c:v>01.08.2016</c:v>
                </c:pt>
                <c:pt idx="62">
                  <c:v>02.08.2016</c:v>
                </c:pt>
                <c:pt idx="63">
                  <c:v>03.08.2016</c:v>
                </c:pt>
                <c:pt idx="64">
                  <c:v>04.08.2016</c:v>
                </c:pt>
                <c:pt idx="65">
                  <c:v>05.08.2016</c:v>
                </c:pt>
                <c:pt idx="66">
                  <c:v>06.08.2016</c:v>
                </c:pt>
                <c:pt idx="67">
                  <c:v>07.08.2016</c:v>
                </c:pt>
                <c:pt idx="68">
                  <c:v>08.08.2016</c:v>
                </c:pt>
                <c:pt idx="69">
                  <c:v>09.08.2016</c:v>
                </c:pt>
                <c:pt idx="70">
                  <c:v>10.08.2016</c:v>
                </c:pt>
                <c:pt idx="71">
                  <c:v>11.08.2016</c:v>
                </c:pt>
                <c:pt idx="72">
                  <c:v>12.08.2016</c:v>
                </c:pt>
                <c:pt idx="73">
                  <c:v>13.08.2016</c:v>
                </c:pt>
                <c:pt idx="74">
                  <c:v>14.08.2016</c:v>
                </c:pt>
                <c:pt idx="75">
                  <c:v>15.08.2016</c:v>
                </c:pt>
                <c:pt idx="76">
                  <c:v>16.08.2016</c:v>
                </c:pt>
                <c:pt idx="77">
                  <c:v>17.08.2016</c:v>
                </c:pt>
                <c:pt idx="78">
                  <c:v>18.08.2016</c:v>
                </c:pt>
                <c:pt idx="79">
                  <c:v>19.08.2016</c:v>
                </c:pt>
                <c:pt idx="80">
                  <c:v>20.08.2016</c:v>
                </c:pt>
                <c:pt idx="81">
                  <c:v>21.08.2016</c:v>
                </c:pt>
                <c:pt idx="82">
                  <c:v>22.08.2016</c:v>
                </c:pt>
                <c:pt idx="83">
                  <c:v>23.08.2016</c:v>
                </c:pt>
                <c:pt idx="84">
                  <c:v>24.08.2016</c:v>
                </c:pt>
                <c:pt idx="85">
                  <c:v>25.08.2016</c:v>
                </c:pt>
                <c:pt idx="86">
                  <c:v>26.08.2016</c:v>
                </c:pt>
                <c:pt idx="87">
                  <c:v>27.08.2016</c:v>
                </c:pt>
                <c:pt idx="88">
                  <c:v>28.08.2016</c:v>
                </c:pt>
                <c:pt idx="89">
                  <c:v>29.08.2016</c:v>
                </c:pt>
                <c:pt idx="90">
                  <c:v>30.08.2016</c:v>
                </c:pt>
                <c:pt idx="91">
                  <c:v>31.08.2016</c:v>
                </c:pt>
                <c:pt idx="92">
                  <c:v>01.09.2016</c:v>
                </c:pt>
                <c:pt idx="93">
                  <c:v>02.09.2016</c:v>
                </c:pt>
                <c:pt idx="94">
                  <c:v>03.09.2016</c:v>
                </c:pt>
                <c:pt idx="95">
                  <c:v>04.09.2016</c:v>
                </c:pt>
                <c:pt idx="96">
                  <c:v>05.09.2016</c:v>
                </c:pt>
                <c:pt idx="97">
                  <c:v>06.09.2016</c:v>
                </c:pt>
                <c:pt idx="98">
                  <c:v>07.09.2016</c:v>
                </c:pt>
                <c:pt idx="99">
                  <c:v>08.09.2016</c:v>
                </c:pt>
                <c:pt idx="100">
                  <c:v>09.09.2016</c:v>
                </c:pt>
                <c:pt idx="101">
                  <c:v>10.09.2016</c:v>
                </c:pt>
                <c:pt idx="102">
                  <c:v>11.09.2016</c:v>
                </c:pt>
                <c:pt idx="103">
                  <c:v>12.09.2016</c:v>
                </c:pt>
                <c:pt idx="104">
                  <c:v>13.09.2016</c:v>
                </c:pt>
                <c:pt idx="105">
                  <c:v>14.09.2016</c:v>
                </c:pt>
                <c:pt idx="106">
                  <c:v>15.09.2016</c:v>
                </c:pt>
                <c:pt idx="107">
                  <c:v>16.09.2016</c:v>
                </c:pt>
                <c:pt idx="108">
                  <c:v>17.09.2016</c:v>
                </c:pt>
                <c:pt idx="109">
                  <c:v>18.09.2016</c:v>
                </c:pt>
                <c:pt idx="110">
                  <c:v>19.09.2016</c:v>
                </c:pt>
                <c:pt idx="111">
                  <c:v>20.09.2016</c:v>
                </c:pt>
                <c:pt idx="112">
                  <c:v>21.09.2016</c:v>
                </c:pt>
                <c:pt idx="113">
                  <c:v>22.09.2016</c:v>
                </c:pt>
                <c:pt idx="114">
                  <c:v>23.09.2016</c:v>
                </c:pt>
                <c:pt idx="115">
                  <c:v>24.09.2016</c:v>
                </c:pt>
                <c:pt idx="116">
                  <c:v>25.09.2016</c:v>
                </c:pt>
                <c:pt idx="117">
                  <c:v>26.09.2016</c:v>
                </c:pt>
                <c:pt idx="118">
                  <c:v>27.09.2016</c:v>
                </c:pt>
                <c:pt idx="119">
                  <c:v>28.09.2016</c:v>
                </c:pt>
                <c:pt idx="120">
                  <c:v>29.09.2016</c:v>
                </c:pt>
                <c:pt idx="121">
                  <c:v>30.09.2016</c:v>
                </c:pt>
                <c:pt idx="122">
                  <c:v>01.10.2016</c:v>
                </c:pt>
                <c:pt idx="123">
                  <c:v>02.10.2016</c:v>
                </c:pt>
                <c:pt idx="124">
                  <c:v>03.10.2016</c:v>
                </c:pt>
                <c:pt idx="125">
                  <c:v>04.10.2016</c:v>
                </c:pt>
                <c:pt idx="126">
                  <c:v>05.10.2016</c:v>
                </c:pt>
                <c:pt idx="127">
                  <c:v>06.10.2016</c:v>
                </c:pt>
                <c:pt idx="128">
                  <c:v>07.10.2016</c:v>
                </c:pt>
                <c:pt idx="129">
                  <c:v>08.10.2016</c:v>
                </c:pt>
                <c:pt idx="130">
                  <c:v>09.10.2016</c:v>
                </c:pt>
                <c:pt idx="131">
                  <c:v>10.10.2016</c:v>
                </c:pt>
                <c:pt idx="132">
                  <c:v>11.10.2016</c:v>
                </c:pt>
                <c:pt idx="133">
                  <c:v>12.10.2016</c:v>
                </c:pt>
                <c:pt idx="134">
                  <c:v>13.10.2016</c:v>
                </c:pt>
                <c:pt idx="135">
                  <c:v>14.10.2016</c:v>
                </c:pt>
                <c:pt idx="136">
                  <c:v>15.10.2016</c:v>
                </c:pt>
                <c:pt idx="137">
                  <c:v>16.10.2016</c:v>
                </c:pt>
                <c:pt idx="138">
                  <c:v>17.10.2016</c:v>
                </c:pt>
                <c:pt idx="139">
                  <c:v>18.10.2016</c:v>
                </c:pt>
                <c:pt idx="140">
                  <c:v>19.10.2016</c:v>
                </c:pt>
                <c:pt idx="141">
                  <c:v>20.10.2016</c:v>
                </c:pt>
                <c:pt idx="142">
                  <c:v>21.10.2016</c:v>
                </c:pt>
                <c:pt idx="143">
                  <c:v>22.10.2016</c:v>
                </c:pt>
                <c:pt idx="144">
                  <c:v>23.10.2016</c:v>
                </c:pt>
                <c:pt idx="145">
                  <c:v>24.10.2016</c:v>
                </c:pt>
                <c:pt idx="146">
                  <c:v>25.10.2016</c:v>
                </c:pt>
                <c:pt idx="147">
                  <c:v>26.10.2016</c:v>
                </c:pt>
                <c:pt idx="148">
                  <c:v>27.10.2016</c:v>
                </c:pt>
                <c:pt idx="149">
                  <c:v>28.10.2016</c:v>
                </c:pt>
                <c:pt idx="150">
                  <c:v>29.10.2016</c:v>
                </c:pt>
                <c:pt idx="151">
                  <c:v>30.10.2016</c:v>
                </c:pt>
                <c:pt idx="152">
                  <c:v>31.10.2016</c:v>
                </c:pt>
                <c:pt idx="153">
                  <c:v>01.11.2016</c:v>
                </c:pt>
                <c:pt idx="154">
                  <c:v>02.11.2016</c:v>
                </c:pt>
                <c:pt idx="155">
                  <c:v>03.11.2016</c:v>
                </c:pt>
                <c:pt idx="156">
                  <c:v>04.11.2016</c:v>
                </c:pt>
                <c:pt idx="157">
                  <c:v>05.11.2016</c:v>
                </c:pt>
                <c:pt idx="158">
                  <c:v>06.11.2016</c:v>
                </c:pt>
                <c:pt idx="159">
                  <c:v>07.11.2016</c:v>
                </c:pt>
                <c:pt idx="160">
                  <c:v>08.11.2016</c:v>
                </c:pt>
                <c:pt idx="161">
                  <c:v>09.11.2016</c:v>
                </c:pt>
                <c:pt idx="162">
                  <c:v>10.11.2016</c:v>
                </c:pt>
                <c:pt idx="163">
                  <c:v>11.11.2016</c:v>
                </c:pt>
                <c:pt idx="164">
                  <c:v>12.11.2016</c:v>
                </c:pt>
                <c:pt idx="165">
                  <c:v>13.11.2016</c:v>
                </c:pt>
                <c:pt idx="166">
                  <c:v>14.11.2016</c:v>
                </c:pt>
                <c:pt idx="167">
                  <c:v>15.11.2016</c:v>
                </c:pt>
                <c:pt idx="168">
                  <c:v>16.11.2016</c:v>
                </c:pt>
                <c:pt idx="169">
                  <c:v>17.11.2016</c:v>
                </c:pt>
                <c:pt idx="170">
                  <c:v>18.11.2016</c:v>
                </c:pt>
                <c:pt idx="171">
                  <c:v>19.11.2016</c:v>
                </c:pt>
                <c:pt idx="172">
                  <c:v>20.11.2016</c:v>
                </c:pt>
                <c:pt idx="173">
                  <c:v>21.11.2016</c:v>
                </c:pt>
                <c:pt idx="174">
                  <c:v>22.11.2016</c:v>
                </c:pt>
                <c:pt idx="175">
                  <c:v>23.11.2016</c:v>
                </c:pt>
                <c:pt idx="176">
                  <c:v>24.11.2016</c:v>
                </c:pt>
                <c:pt idx="177">
                  <c:v>25.11.2016</c:v>
                </c:pt>
                <c:pt idx="178">
                  <c:v>26.11.2016</c:v>
                </c:pt>
                <c:pt idx="179">
                  <c:v>27.11.2016</c:v>
                </c:pt>
                <c:pt idx="180">
                  <c:v>28.11.2016</c:v>
                </c:pt>
                <c:pt idx="181">
                  <c:v>29.11.2016</c:v>
                </c:pt>
                <c:pt idx="182">
                  <c:v>30.11.2016</c:v>
                </c:pt>
                <c:pt idx="183">
                  <c:v>01.12.2016</c:v>
                </c:pt>
                <c:pt idx="184">
                  <c:v>02.12.2016</c:v>
                </c:pt>
                <c:pt idx="185">
                  <c:v>03.12.2016</c:v>
                </c:pt>
                <c:pt idx="186">
                  <c:v>04.12.2016</c:v>
                </c:pt>
                <c:pt idx="187">
                  <c:v>05.12.2016</c:v>
                </c:pt>
                <c:pt idx="188">
                  <c:v>06.12.2016</c:v>
                </c:pt>
                <c:pt idx="189">
                  <c:v>07.12.2016</c:v>
                </c:pt>
                <c:pt idx="190">
                  <c:v>08.12.2016</c:v>
                </c:pt>
                <c:pt idx="191">
                  <c:v>09.12.2016</c:v>
                </c:pt>
                <c:pt idx="192">
                  <c:v>10.12.2016</c:v>
                </c:pt>
                <c:pt idx="193">
                  <c:v>11.12.2016</c:v>
                </c:pt>
                <c:pt idx="194">
                  <c:v>12.12.2016</c:v>
                </c:pt>
                <c:pt idx="195">
                  <c:v>13.12.2016</c:v>
                </c:pt>
                <c:pt idx="196">
                  <c:v>14.12.2016</c:v>
                </c:pt>
                <c:pt idx="197">
                  <c:v>15.12.2016</c:v>
                </c:pt>
                <c:pt idx="198">
                  <c:v>16.12.2016</c:v>
                </c:pt>
                <c:pt idx="199">
                  <c:v>17.12.2016</c:v>
                </c:pt>
                <c:pt idx="200">
                  <c:v>18.12.2016</c:v>
                </c:pt>
                <c:pt idx="201">
                  <c:v>19.12.2016</c:v>
                </c:pt>
                <c:pt idx="202">
                  <c:v>20.12.2016</c:v>
                </c:pt>
                <c:pt idx="203">
                  <c:v>21.12.2016</c:v>
                </c:pt>
                <c:pt idx="204">
                  <c:v>22.12.2016</c:v>
                </c:pt>
                <c:pt idx="205">
                  <c:v>23.12.2016</c:v>
                </c:pt>
                <c:pt idx="206">
                  <c:v>24.12.2016</c:v>
                </c:pt>
                <c:pt idx="207">
                  <c:v>25.12.2016</c:v>
                </c:pt>
                <c:pt idx="208">
                  <c:v>26.12.2016</c:v>
                </c:pt>
                <c:pt idx="209">
                  <c:v>27.12.2016</c:v>
                </c:pt>
                <c:pt idx="210">
                  <c:v>28.12.2016</c:v>
                </c:pt>
                <c:pt idx="211">
                  <c:v>29.12.2016</c:v>
                </c:pt>
                <c:pt idx="212">
                  <c:v>30.12.2016</c:v>
                </c:pt>
                <c:pt idx="213">
                  <c:v>31.12.2016</c:v>
                </c:pt>
                <c:pt idx="214">
                  <c:v>01.01.2017</c:v>
                </c:pt>
                <c:pt idx="215">
                  <c:v>02.01.2017</c:v>
                </c:pt>
                <c:pt idx="216">
                  <c:v>03.01.2017</c:v>
                </c:pt>
                <c:pt idx="217">
                  <c:v>04.01.2017</c:v>
                </c:pt>
                <c:pt idx="218">
                  <c:v>05.01.2017</c:v>
                </c:pt>
                <c:pt idx="219">
                  <c:v>06.01.2017</c:v>
                </c:pt>
                <c:pt idx="220">
                  <c:v>07.01.2017</c:v>
                </c:pt>
                <c:pt idx="221">
                  <c:v>08.01.2017</c:v>
                </c:pt>
                <c:pt idx="222">
                  <c:v>09.01.2017</c:v>
                </c:pt>
                <c:pt idx="223">
                  <c:v>10.01.2017</c:v>
                </c:pt>
                <c:pt idx="224">
                  <c:v>11.01.2017</c:v>
                </c:pt>
                <c:pt idx="225">
                  <c:v>12.01.2017</c:v>
                </c:pt>
                <c:pt idx="226">
                  <c:v>13.01.2017</c:v>
                </c:pt>
                <c:pt idx="227">
                  <c:v>14.01.2017</c:v>
                </c:pt>
                <c:pt idx="228">
                  <c:v>15.01.2017</c:v>
                </c:pt>
                <c:pt idx="229">
                  <c:v>16.01.2017</c:v>
                </c:pt>
                <c:pt idx="230">
                  <c:v>17.01.2017</c:v>
                </c:pt>
                <c:pt idx="231">
                  <c:v>18.01.2017</c:v>
                </c:pt>
                <c:pt idx="232">
                  <c:v>19.01.2017</c:v>
                </c:pt>
                <c:pt idx="233">
                  <c:v>20.01.2017</c:v>
                </c:pt>
                <c:pt idx="234">
                  <c:v>21.01.2017</c:v>
                </c:pt>
                <c:pt idx="235">
                  <c:v>22.01.2017</c:v>
                </c:pt>
                <c:pt idx="236">
                  <c:v>23.01.2017</c:v>
                </c:pt>
                <c:pt idx="237">
                  <c:v>24.01.2017</c:v>
                </c:pt>
                <c:pt idx="238">
                  <c:v>25.01.2017</c:v>
                </c:pt>
                <c:pt idx="239">
                  <c:v>26.01.2017</c:v>
                </c:pt>
                <c:pt idx="240">
                  <c:v>27.01.2017</c:v>
                </c:pt>
                <c:pt idx="241">
                  <c:v>28.01.2017</c:v>
                </c:pt>
                <c:pt idx="242">
                  <c:v>29.01.2017</c:v>
                </c:pt>
                <c:pt idx="243">
                  <c:v>30.01.2017</c:v>
                </c:pt>
                <c:pt idx="244">
                  <c:v>31.01.2017</c:v>
                </c:pt>
                <c:pt idx="245">
                  <c:v>01.02.2017</c:v>
                </c:pt>
                <c:pt idx="246">
                  <c:v>02.02.2017</c:v>
                </c:pt>
                <c:pt idx="247">
                  <c:v>03.02.2017</c:v>
                </c:pt>
                <c:pt idx="248">
                  <c:v>04.02.2017</c:v>
                </c:pt>
                <c:pt idx="249">
                  <c:v>05.02.2017</c:v>
                </c:pt>
                <c:pt idx="250">
                  <c:v>06.02.2017</c:v>
                </c:pt>
                <c:pt idx="251">
                  <c:v>07.02.2017</c:v>
                </c:pt>
                <c:pt idx="252">
                  <c:v>08.02.2017</c:v>
                </c:pt>
                <c:pt idx="253">
                  <c:v>09.02.2017</c:v>
                </c:pt>
                <c:pt idx="254">
                  <c:v>10.02.2017</c:v>
                </c:pt>
                <c:pt idx="255">
                  <c:v>11.02.2017</c:v>
                </c:pt>
                <c:pt idx="256">
                  <c:v>12.02.2017</c:v>
                </c:pt>
                <c:pt idx="257">
                  <c:v>13.02.2017</c:v>
                </c:pt>
                <c:pt idx="258">
                  <c:v>14.02.2017</c:v>
                </c:pt>
                <c:pt idx="259">
                  <c:v>15.02.2017</c:v>
                </c:pt>
                <c:pt idx="260">
                  <c:v>16.02.2017</c:v>
                </c:pt>
                <c:pt idx="261">
                  <c:v>17.02.2017</c:v>
                </c:pt>
                <c:pt idx="262">
                  <c:v>18.02.2017</c:v>
                </c:pt>
                <c:pt idx="263">
                  <c:v>19.02.2017</c:v>
                </c:pt>
                <c:pt idx="264">
                  <c:v>20.02.2017</c:v>
                </c:pt>
                <c:pt idx="265">
                  <c:v>21.02.2017</c:v>
                </c:pt>
                <c:pt idx="266">
                  <c:v>22.02.2017</c:v>
                </c:pt>
                <c:pt idx="267">
                  <c:v>23.02.2017</c:v>
                </c:pt>
                <c:pt idx="268">
                  <c:v>24.02.2017</c:v>
                </c:pt>
                <c:pt idx="269">
                  <c:v>25.02.2017</c:v>
                </c:pt>
                <c:pt idx="270">
                  <c:v>26.02.2017</c:v>
                </c:pt>
                <c:pt idx="271">
                  <c:v>27.02.2017</c:v>
                </c:pt>
                <c:pt idx="272">
                  <c:v>28.02.2017</c:v>
                </c:pt>
                <c:pt idx="273">
                  <c:v>01.03.2017</c:v>
                </c:pt>
                <c:pt idx="274">
                  <c:v>02.03.2017</c:v>
                </c:pt>
                <c:pt idx="275">
                  <c:v>03.03.2017</c:v>
                </c:pt>
                <c:pt idx="276">
                  <c:v>04.03.2017</c:v>
                </c:pt>
                <c:pt idx="277">
                  <c:v>05.03.2017</c:v>
                </c:pt>
                <c:pt idx="278">
                  <c:v>06.03.2017</c:v>
                </c:pt>
                <c:pt idx="279">
                  <c:v>07.03.2017</c:v>
                </c:pt>
                <c:pt idx="280">
                  <c:v>08.03.2017</c:v>
                </c:pt>
                <c:pt idx="281">
                  <c:v>09.03.2017</c:v>
                </c:pt>
                <c:pt idx="282">
                  <c:v>10.03.2017</c:v>
                </c:pt>
                <c:pt idx="283">
                  <c:v>11.03.2017</c:v>
                </c:pt>
                <c:pt idx="284">
                  <c:v>12.03.2017</c:v>
                </c:pt>
                <c:pt idx="285">
                  <c:v>13.03.2017</c:v>
                </c:pt>
                <c:pt idx="286">
                  <c:v>14.03.2017</c:v>
                </c:pt>
                <c:pt idx="287">
                  <c:v>15.03.2017</c:v>
                </c:pt>
                <c:pt idx="288">
                  <c:v>16.03.2017</c:v>
                </c:pt>
                <c:pt idx="289">
                  <c:v>17.03.2017</c:v>
                </c:pt>
                <c:pt idx="290">
                  <c:v>18.03.2017</c:v>
                </c:pt>
                <c:pt idx="291">
                  <c:v>19.03.2017</c:v>
                </c:pt>
                <c:pt idx="292">
                  <c:v>20.03.2017</c:v>
                </c:pt>
                <c:pt idx="293">
                  <c:v>21.03.2017</c:v>
                </c:pt>
                <c:pt idx="294">
                  <c:v>22.03.2017</c:v>
                </c:pt>
                <c:pt idx="295">
                  <c:v>23.03.2017</c:v>
                </c:pt>
                <c:pt idx="296">
                  <c:v>24.03.2017</c:v>
                </c:pt>
                <c:pt idx="297">
                  <c:v>25.03.2017</c:v>
                </c:pt>
                <c:pt idx="298">
                  <c:v>26.03.2017</c:v>
                </c:pt>
                <c:pt idx="299">
                  <c:v>27.03.2017</c:v>
                </c:pt>
                <c:pt idx="300">
                  <c:v>28.03.2017</c:v>
                </c:pt>
                <c:pt idx="301">
                  <c:v>29.03.2017</c:v>
                </c:pt>
                <c:pt idx="302">
                  <c:v>30.03.2017</c:v>
                </c:pt>
                <c:pt idx="303">
                  <c:v>31.03.2017</c:v>
                </c:pt>
                <c:pt idx="304">
                  <c:v>01.04.2017</c:v>
                </c:pt>
                <c:pt idx="305">
                  <c:v>02.04.2017</c:v>
                </c:pt>
                <c:pt idx="306">
                  <c:v>03.04.2017</c:v>
                </c:pt>
                <c:pt idx="307">
                  <c:v>04.04.2017</c:v>
                </c:pt>
                <c:pt idx="308">
                  <c:v>05.04.2017</c:v>
                </c:pt>
                <c:pt idx="309">
                  <c:v>06.04.2017</c:v>
                </c:pt>
                <c:pt idx="310">
                  <c:v>07.04.2017</c:v>
                </c:pt>
                <c:pt idx="311">
                  <c:v>08.04.2017</c:v>
                </c:pt>
                <c:pt idx="312">
                  <c:v>09.04.2017</c:v>
                </c:pt>
                <c:pt idx="313">
                  <c:v>10.04.2017</c:v>
                </c:pt>
                <c:pt idx="314">
                  <c:v>11.04.2017</c:v>
                </c:pt>
                <c:pt idx="315">
                  <c:v>12.04.2017</c:v>
                </c:pt>
                <c:pt idx="316">
                  <c:v>13.04.2017</c:v>
                </c:pt>
                <c:pt idx="317">
                  <c:v>14.04.2017</c:v>
                </c:pt>
                <c:pt idx="318">
                  <c:v>15.04.2017</c:v>
                </c:pt>
                <c:pt idx="319">
                  <c:v>16.04.2017</c:v>
                </c:pt>
                <c:pt idx="320">
                  <c:v>17.04.2017</c:v>
                </c:pt>
                <c:pt idx="321">
                  <c:v>18.04.2017</c:v>
                </c:pt>
                <c:pt idx="322">
                  <c:v>19.04.2017</c:v>
                </c:pt>
                <c:pt idx="323">
                  <c:v>20.04.2017</c:v>
                </c:pt>
                <c:pt idx="324">
                  <c:v>21.04.2017</c:v>
                </c:pt>
                <c:pt idx="325">
                  <c:v>22.04.2017</c:v>
                </c:pt>
                <c:pt idx="326">
                  <c:v>23.04.2017</c:v>
                </c:pt>
                <c:pt idx="327">
                  <c:v>24.04.2017</c:v>
                </c:pt>
                <c:pt idx="328">
                  <c:v>25.04.2017</c:v>
                </c:pt>
                <c:pt idx="329">
                  <c:v>26.04.2017</c:v>
                </c:pt>
                <c:pt idx="330">
                  <c:v>27.04.2017</c:v>
                </c:pt>
                <c:pt idx="331">
                  <c:v>28.04.2017</c:v>
                </c:pt>
                <c:pt idx="332">
                  <c:v>29.04.2017</c:v>
                </c:pt>
                <c:pt idx="333">
                  <c:v>30.04.2017</c:v>
                </c:pt>
                <c:pt idx="334">
                  <c:v>01.05.2017</c:v>
                </c:pt>
                <c:pt idx="335">
                  <c:v>02.05.2017</c:v>
                </c:pt>
                <c:pt idx="336">
                  <c:v>03.05.2017</c:v>
                </c:pt>
                <c:pt idx="337">
                  <c:v>04.05.2017</c:v>
                </c:pt>
                <c:pt idx="338">
                  <c:v>05.05.2017</c:v>
                </c:pt>
                <c:pt idx="339">
                  <c:v>06.05.2017</c:v>
                </c:pt>
                <c:pt idx="340">
                  <c:v>07.05.2017</c:v>
                </c:pt>
                <c:pt idx="341">
                  <c:v>08.05.2017</c:v>
                </c:pt>
                <c:pt idx="342">
                  <c:v>09.05.2017</c:v>
                </c:pt>
                <c:pt idx="343">
                  <c:v>10.05.2017</c:v>
                </c:pt>
                <c:pt idx="344">
                  <c:v>11.05.2017</c:v>
                </c:pt>
                <c:pt idx="345">
                  <c:v>12.05.2017</c:v>
                </c:pt>
                <c:pt idx="346">
                  <c:v>13.05.2017</c:v>
                </c:pt>
                <c:pt idx="347">
                  <c:v>14.05.2017</c:v>
                </c:pt>
                <c:pt idx="348">
                  <c:v>15.05.2017</c:v>
                </c:pt>
                <c:pt idx="349">
                  <c:v>16.05.2017</c:v>
                </c:pt>
                <c:pt idx="350">
                  <c:v>17.05.2017</c:v>
                </c:pt>
                <c:pt idx="351">
                  <c:v>18.05.2017</c:v>
                </c:pt>
                <c:pt idx="352">
                  <c:v>19.05.2017</c:v>
                </c:pt>
                <c:pt idx="353">
                  <c:v>20.05.2017</c:v>
                </c:pt>
                <c:pt idx="354">
                  <c:v>21.05.2017</c:v>
                </c:pt>
                <c:pt idx="355">
                  <c:v>22.05.2017</c:v>
                </c:pt>
                <c:pt idx="356">
                  <c:v>23.05.2017</c:v>
                </c:pt>
                <c:pt idx="357">
                  <c:v>24.05.2017</c:v>
                </c:pt>
                <c:pt idx="358">
                  <c:v>25.05.2017</c:v>
                </c:pt>
                <c:pt idx="359">
                  <c:v>26.05.2017</c:v>
                </c:pt>
                <c:pt idx="360">
                  <c:v>27.05.2017</c:v>
                </c:pt>
                <c:pt idx="361">
                  <c:v>28.05.2017</c:v>
                </c:pt>
                <c:pt idx="362">
                  <c:v>29.05.2017</c:v>
                </c:pt>
                <c:pt idx="363">
                  <c:v>30.05.2017</c:v>
                </c:pt>
                <c:pt idx="364">
                  <c:v>31.05.2017</c:v>
                </c:pt>
              </c:strCache>
            </c:strRef>
          </c:cat>
          <c:val>
            <c:numRef>
              <c:f>Sheet1!$B$2:$B$366</c:f>
              <c:numCache>
                <c:formatCode>General</c:formatCode>
                <c:ptCount val="365"/>
                <c:pt idx="0">
                  <c:v>47019</c:v>
                </c:pt>
                <c:pt idx="1">
                  <c:v>131849</c:v>
                </c:pt>
                <c:pt idx="2">
                  <c:v>44778</c:v>
                </c:pt>
                <c:pt idx="3">
                  <c:v>4880</c:v>
                </c:pt>
                <c:pt idx="4">
                  <c:v>20587</c:v>
                </c:pt>
                <c:pt idx="5">
                  <c:v>18584</c:v>
                </c:pt>
                <c:pt idx="6">
                  <c:v>41733</c:v>
                </c:pt>
                <c:pt idx="7">
                  <c:v>90452</c:v>
                </c:pt>
                <c:pt idx="8">
                  <c:v>97806</c:v>
                </c:pt>
                <c:pt idx="9">
                  <c:v>58892</c:v>
                </c:pt>
                <c:pt idx="10">
                  <c:v>31973</c:v>
                </c:pt>
                <c:pt idx="11">
                  <c:v>73437</c:v>
                </c:pt>
                <c:pt idx="12">
                  <c:v>30007</c:v>
                </c:pt>
                <c:pt idx="13">
                  <c:v>41464</c:v>
                </c:pt>
                <c:pt idx="14">
                  <c:v>31781</c:v>
                </c:pt>
                <c:pt idx="15">
                  <c:v>138850</c:v>
                </c:pt>
                <c:pt idx="16">
                  <c:v>52469</c:v>
                </c:pt>
                <c:pt idx="17">
                  <c:v>5400</c:v>
                </c:pt>
                <c:pt idx="18">
                  <c:v>20494</c:v>
                </c:pt>
                <c:pt idx="19">
                  <c:v>35857</c:v>
                </c:pt>
                <c:pt idx="20">
                  <c:v>109369</c:v>
                </c:pt>
                <c:pt idx="21">
                  <c:v>51559</c:v>
                </c:pt>
                <c:pt idx="22">
                  <c:v>22601</c:v>
                </c:pt>
                <c:pt idx="23">
                  <c:v>30954</c:v>
                </c:pt>
                <c:pt idx="24">
                  <c:v>24872</c:v>
                </c:pt>
                <c:pt idx="25">
                  <c:v>51403</c:v>
                </c:pt>
                <c:pt idx="26">
                  <c:v>80253</c:v>
                </c:pt>
                <c:pt idx="27">
                  <c:v>190089</c:v>
                </c:pt>
                <c:pt idx="28">
                  <c:v>57217</c:v>
                </c:pt>
                <c:pt idx="29">
                  <c:v>58649</c:v>
                </c:pt>
                <c:pt idx="30">
                  <c:v>107875</c:v>
                </c:pt>
                <c:pt idx="31">
                  <c:v>58857</c:v>
                </c:pt>
                <c:pt idx="32">
                  <c:v>162550</c:v>
                </c:pt>
                <c:pt idx="33">
                  <c:v>325679</c:v>
                </c:pt>
                <c:pt idx="34">
                  <c:v>506251</c:v>
                </c:pt>
                <c:pt idx="35">
                  <c:v>152427</c:v>
                </c:pt>
                <c:pt idx="36">
                  <c:v>101545</c:v>
                </c:pt>
                <c:pt idx="37">
                  <c:v>56717</c:v>
                </c:pt>
                <c:pt idx="38">
                  <c:v>11959</c:v>
                </c:pt>
                <c:pt idx="39">
                  <c:v>22925</c:v>
                </c:pt>
                <c:pt idx="40">
                  <c:v>24008</c:v>
                </c:pt>
                <c:pt idx="41">
                  <c:v>18320</c:v>
                </c:pt>
                <c:pt idx="42">
                  <c:v>25171</c:v>
                </c:pt>
                <c:pt idx="43">
                  <c:v>213314</c:v>
                </c:pt>
                <c:pt idx="44">
                  <c:v>110335</c:v>
                </c:pt>
                <c:pt idx="45">
                  <c:v>88897</c:v>
                </c:pt>
                <c:pt idx="46">
                  <c:v>88362</c:v>
                </c:pt>
                <c:pt idx="47">
                  <c:v>31805</c:v>
                </c:pt>
                <c:pt idx="48">
                  <c:v>25426</c:v>
                </c:pt>
                <c:pt idx="49">
                  <c:v>118139</c:v>
                </c:pt>
                <c:pt idx="50">
                  <c:v>43527</c:v>
                </c:pt>
                <c:pt idx="51">
                  <c:v>28860</c:v>
                </c:pt>
                <c:pt idx="52">
                  <c:v>9804</c:v>
                </c:pt>
                <c:pt idx="53">
                  <c:v>8315</c:v>
                </c:pt>
                <c:pt idx="54">
                  <c:v>20134</c:v>
                </c:pt>
                <c:pt idx="55">
                  <c:v>39149</c:v>
                </c:pt>
                <c:pt idx="56">
                  <c:v>49798</c:v>
                </c:pt>
                <c:pt idx="57">
                  <c:v>36220</c:v>
                </c:pt>
                <c:pt idx="58">
                  <c:v>15794</c:v>
                </c:pt>
                <c:pt idx="60">
                  <c:v>24866</c:v>
                </c:pt>
                <c:pt idx="61">
                  <c:v>23142</c:v>
                </c:pt>
                <c:pt idx="62">
                  <c:v>18949</c:v>
                </c:pt>
                <c:pt idx="63">
                  <c:v>23699</c:v>
                </c:pt>
                <c:pt idx="64">
                  <c:v>18026</c:v>
                </c:pt>
                <c:pt idx="65">
                  <c:v>32613</c:v>
                </c:pt>
                <c:pt idx="66">
                  <c:v>18528</c:v>
                </c:pt>
                <c:pt idx="67">
                  <c:v>25114</c:v>
                </c:pt>
                <c:pt idx="68">
                  <c:v>40858</c:v>
                </c:pt>
                <c:pt idx="69">
                  <c:v>37575</c:v>
                </c:pt>
                <c:pt idx="70">
                  <c:v>30472</c:v>
                </c:pt>
                <c:pt idx="71">
                  <c:v>40808</c:v>
                </c:pt>
                <c:pt idx="72">
                  <c:v>19522</c:v>
                </c:pt>
                <c:pt idx="73">
                  <c:v>12105</c:v>
                </c:pt>
                <c:pt idx="74">
                  <c:v>27724</c:v>
                </c:pt>
                <c:pt idx="75">
                  <c:v>42013</c:v>
                </c:pt>
                <c:pt idx="76">
                  <c:v>74630</c:v>
                </c:pt>
                <c:pt idx="77">
                  <c:v>58158</c:v>
                </c:pt>
                <c:pt idx="78">
                  <c:v>32856</c:v>
                </c:pt>
                <c:pt idx="79">
                  <c:v>4082</c:v>
                </c:pt>
                <c:pt idx="80">
                  <c:v>1414</c:v>
                </c:pt>
                <c:pt idx="81">
                  <c:v>18809</c:v>
                </c:pt>
                <c:pt idx="82">
                  <c:v>38882</c:v>
                </c:pt>
                <c:pt idx="83">
                  <c:v>48287</c:v>
                </c:pt>
                <c:pt idx="84">
                  <c:v>28385</c:v>
                </c:pt>
                <c:pt idx="85">
                  <c:v>35840</c:v>
                </c:pt>
                <c:pt idx="86">
                  <c:v>19977</c:v>
                </c:pt>
                <c:pt idx="87">
                  <c:v>48814</c:v>
                </c:pt>
                <c:pt idx="88">
                  <c:v>170164</c:v>
                </c:pt>
                <c:pt idx="89">
                  <c:v>63185</c:v>
                </c:pt>
                <c:pt idx="90">
                  <c:v>23846</c:v>
                </c:pt>
                <c:pt idx="91">
                  <c:v>32738</c:v>
                </c:pt>
                <c:pt idx="92">
                  <c:v>97831</c:v>
                </c:pt>
                <c:pt idx="93">
                  <c:v>57784</c:v>
                </c:pt>
                <c:pt idx="94">
                  <c:v>10192</c:v>
                </c:pt>
                <c:pt idx="95">
                  <c:v>23209</c:v>
                </c:pt>
                <c:pt idx="96">
                  <c:v>44182</c:v>
                </c:pt>
                <c:pt idx="97">
                  <c:v>59013</c:v>
                </c:pt>
                <c:pt idx="98">
                  <c:v>31433</c:v>
                </c:pt>
                <c:pt idx="99">
                  <c:v>50629</c:v>
                </c:pt>
                <c:pt idx="100">
                  <c:v>42171</c:v>
                </c:pt>
                <c:pt idx="101">
                  <c:v>7857</c:v>
                </c:pt>
                <c:pt idx="102">
                  <c:v>48142</c:v>
                </c:pt>
                <c:pt idx="103">
                  <c:v>65953</c:v>
                </c:pt>
                <c:pt idx="104">
                  <c:v>50329</c:v>
                </c:pt>
                <c:pt idx="105">
                  <c:v>62756</c:v>
                </c:pt>
                <c:pt idx="106">
                  <c:v>77551</c:v>
                </c:pt>
                <c:pt idx="107">
                  <c:v>96980</c:v>
                </c:pt>
                <c:pt idx="108">
                  <c:v>69712</c:v>
                </c:pt>
                <c:pt idx="109">
                  <c:v>47863</c:v>
                </c:pt>
                <c:pt idx="110">
                  <c:v>148988</c:v>
                </c:pt>
                <c:pt idx="111">
                  <c:v>61600</c:v>
                </c:pt>
                <c:pt idx="112">
                  <c:v>44037</c:v>
                </c:pt>
                <c:pt idx="113">
                  <c:v>37607</c:v>
                </c:pt>
                <c:pt idx="114">
                  <c:v>55738</c:v>
                </c:pt>
                <c:pt idx="115">
                  <c:v>11311</c:v>
                </c:pt>
                <c:pt idx="116">
                  <c:v>19604</c:v>
                </c:pt>
                <c:pt idx="117">
                  <c:v>19633</c:v>
                </c:pt>
                <c:pt idx="118">
                  <c:v>18952</c:v>
                </c:pt>
                <c:pt idx="120">
                  <c:v>27514</c:v>
                </c:pt>
                <c:pt idx="121">
                  <c:v>16451</c:v>
                </c:pt>
                <c:pt idx="122">
                  <c:v>3108</c:v>
                </c:pt>
                <c:pt idx="123">
                  <c:v>961</c:v>
                </c:pt>
                <c:pt idx="124">
                  <c:v>72742</c:v>
                </c:pt>
                <c:pt idx="125">
                  <c:v>35676</c:v>
                </c:pt>
                <c:pt idx="126">
                  <c:v>21171</c:v>
                </c:pt>
                <c:pt idx="127">
                  <c:v>64343</c:v>
                </c:pt>
                <c:pt idx="128">
                  <c:v>17878</c:v>
                </c:pt>
                <c:pt idx="129">
                  <c:v>4451</c:v>
                </c:pt>
                <c:pt idx="130">
                  <c:v>19913</c:v>
                </c:pt>
                <c:pt idx="131">
                  <c:v>43363</c:v>
                </c:pt>
                <c:pt idx="132">
                  <c:v>203968</c:v>
                </c:pt>
                <c:pt idx="133">
                  <c:v>55838</c:v>
                </c:pt>
                <c:pt idx="134">
                  <c:v>119934</c:v>
                </c:pt>
                <c:pt idx="135">
                  <c:v>13416</c:v>
                </c:pt>
                <c:pt idx="136">
                  <c:v>6823</c:v>
                </c:pt>
                <c:pt idx="137">
                  <c:v>21613</c:v>
                </c:pt>
                <c:pt idx="138">
                  <c:v>241434</c:v>
                </c:pt>
                <c:pt idx="139">
                  <c:v>154329</c:v>
                </c:pt>
                <c:pt idx="140">
                  <c:v>40071</c:v>
                </c:pt>
                <c:pt idx="141">
                  <c:v>96845</c:v>
                </c:pt>
                <c:pt idx="142">
                  <c:v>65743</c:v>
                </c:pt>
                <c:pt idx="143">
                  <c:v>19578</c:v>
                </c:pt>
                <c:pt idx="144">
                  <c:v>29167</c:v>
                </c:pt>
                <c:pt idx="145">
                  <c:v>23498</c:v>
                </c:pt>
                <c:pt idx="146">
                  <c:v>21129</c:v>
                </c:pt>
                <c:pt idx="147">
                  <c:v>24248</c:v>
                </c:pt>
                <c:pt idx="148">
                  <c:v>23810</c:v>
                </c:pt>
                <c:pt idx="149">
                  <c:v>31949</c:v>
                </c:pt>
                <c:pt idx="150">
                  <c:v>7658</c:v>
                </c:pt>
                <c:pt idx="151">
                  <c:v>18740</c:v>
                </c:pt>
                <c:pt idx="152">
                  <c:v>57357</c:v>
                </c:pt>
                <c:pt idx="153">
                  <c:v>77770</c:v>
                </c:pt>
                <c:pt idx="154">
                  <c:v>62581</c:v>
                </c:pt>
                <c:pt idx="155">
                  <c:v>36315</c:v>
                </c:pt>
                <c:pt idx="156">
                  <c:v>31139</c:v>
                </c:pt>
                <c:pt idx="157">
                  <c:v>30440</c:v>
                </c:pt>
                <c:pt idx="158">
                  <c:v>45888</c:v>
                </c:pt>
                <c:pt idx="159">
                  <c:v>51064</c:v>
                </c:pt>
                <c:pt idx="160">
                  <c:v>47383</c:v>
                </c:pt>
                <c:pt idx="161">
                  <c:v>41302</c:v>
                </c:pt>
                <c:pt idx="162">
                  <c:v>41675</c:v>
                </c:pt>
                <c:pt idx="163">
                  <c:v>15051</c:v>
                </c:pt>
                <c:pt idx="164">
                  <c:v>5377</c:v>
                </c:pt>
                <c:pt idx="165">
                  <c:v>136898</c:v>
                </c:pt>
                <c:pt idx="166">
                  <c:v>67596</c:v>
                </c:pt>
                <c:pt idx="167">
                  <c:v>43585</c:v>
                </c:pt>
                <c:pt idx="168">
                  <c:v>70351</c:v>
                </c:pt>
                <c:pt idx="169">
                  <c:v>56508</c:v>
                </c:pt>
                <c:pt idx="170">
                  <c:v>90476</c:v>
                </c:pt>
                <c:pt idx="171">
                  <c:v>25064</c:v>
                </c:pt>
                <c:pt idx="172">
                  <c:v>24860</c:v>
                </c:pt>
                <c:pt idx="173">
                  <c:v>40301</c:v>
                </c:pt>
                <c:pt idx="174">
                  <c:v>29980</c:v>
                </c:pt>
                <c:pt idx="175">
                  <c:v>53988</c:v>
                </c:pt>
                <c:pt idx="176">
                  <c:v>34140</c:v>
                </c:pt>
                <c:pt idx="177">
                  <c:v>27239</c:v>
                </c:pt>
                <c:pt idx="178">
                  <c:v>10494</c:v>
                </c:pt>
                <c:pt idx="180">
                  <c:v>45787</c:v>
                </c:pt>
                <c:pt idx="181">
                  <c:v>104944</c:v>
                </c:pt>
                <c:pt idx="182">
                  <c:v>72991</c:v>
                </c:pt>
                <c:pt idx="183">
                  <c:v>71037</c:v>
                </c:pt>
                <c:pt idx="184">
                  <c:v>48151</c:v>
                </c:pt>
                <c:pt idx="185">
                  <c:v>8594</c:v>
                </c:pt>
                <c:pt idx="186">
                  <c:v>42018</c:v>
                </c:pt>
                <c:pt idx="187">
                  <c:v>29983</c:v>
                </c:pt>
                <c:pt idx="188">
                  <c:v>22641</c:v>
                </c:pt>
                <c:pt idx="189">
                  <c:v>22091</c:v>
                </c:pt>
                <c:pt idx="190">
                  <c:v>18124</c:v>
                </c:pt>
                <c:pt idx="191">
                  <c:v>25276</c:v>
                </c:pt>
                <c:pt idx="192">
                  <c:v>6411</c:v>
                </c:pt>
                <c:pt idx="193">
                  <c:v>20816</c:v>
                </c:pt>
                <c:pt idx="194">
                  <c:v>17255</c:v>
                </c:pt>
                <c:pt idx="195">
                  <c:v>18983</c:v>
                </c:pt>
                <c:pt idx="196">
                  <c:v>45505</c:v>
                </c:pt>
                <c:pt idx="197">
                  <c:v>33518</c:v>
                </c:pt>
                <c:pt idx="198">
                  <c:v>21424</c:v>
                </c:pt>
                <c:pt idx="199">
                  <c:v>6727</c:v>
                </c:pt>
                <c:pt idx="200">
                  <c:v>27184</c:v>
                </c:pt>
                <c:pt idx="201">
                  <c:v>23574</c:v>
                </c:pt>
                <c:pt idx="202">
                  <c:v>4626</c:v>
                </c:pt>
                <c:pt idx="203">
                  <c:v>22757</c:v>
                </c:pt>
                <c:pt idx="204">
                  <c:v>46741</c:v>
                </c:pt>
                <c:pt idx="205">
                  <c:v>45620</c:v>
                </c:pt>
                <c:pt idx="206">
                  <c:v>65501</c:v>
                </c:pt>
                <c:pt idx="207">
                  <c:v>23325</c:v>
                </c:pt>
                <c:pt idx="208">
                  <c:v>6923</c:v>
                </c:pt>
                <c:pt idx="209">
                  <c:v>17621</c:v>
                </c:pt>
                <c:pt idx="210">
                  <c:v>29412</c:v>
                </c:pt>
                <c:pt idx="211">
                  <c:v>3439</c:v>
                </c:pt>
                <c:pt idx="212">
                  <c:v>2784</c:v>
                </c:pt>
                <c:pt idx="213">
                  <c:v>4957</c:v>
                </c:pt>
                <c:pt idx="214">
                  <c:v>24134</c:v>
                </c:pt>
                <c:pt idx="215">
                  <c:v>25502</c:v>
                </c:pt>
                <c:pt idx="216">
                  <c:v>18544</c:v>
                </c:pt>
                <c:pt idx="217">
                  <c:v>31724</c:v>
                </c:pt>
                <c:pt idx="218">
                  <c:v>119314</c:v>
                </c:pt>
                <c:pt idx="219">
                  <c:v>16050</c:v>
                </c:pt>
                <c:pt idx="220">
                  <c:v>5121</c:v>
                </c:pt>
                <c:pt idx="221">
                  <c:v>2835</c:v>
                </c:pt>
                <c:pt idx="222">
                  <c:v>2049</c:v>
                </c:pt>
                <c:pt idx="223">
                  <c:v>11793</c:v>
                </c:pt>
                <c:pt idx="224">
                  <c:v>16456</c:v>
                </c:pt>
                <c:pt idx="225">
                  <c:v>3182</c:v>
                </c:pt>
                <c:pt idx="226">
                  <c:v>1138</c:v>
                </c:pt>
                <c:pt idx="227">
                  <c:v>686</c:v>
                </c:pt>
                <c:pt idx="228">
                  <c:v>15434</c:v>
                </c:pt>
                <c:pt idx="229">
                  <c:v>35388</c:v>
                </c:pt>
                <c:pt idx="230">
                  <c:v>45457</c:v>
                </c:pt>
                <c:pt idx="231">
                  <c:v>44095</c:v>
                </c:pt>
                <c:pt idx="232">
                  <c:v>26046</c:v>
                </c:pt>
                <c:pt idx="233">
                  <c:v>21854</c:v>
                </c:pt>
                <c:pt idx="234">
                  <c:v>4957</c:v>
                </c:pt>
                <c:pt idx="235">
                  <c:v>15934</c:v>
                </c:pt>
                <c:pt idx="236">
                  <c:v>16500</c:v>
                </c:pt>
                <c:pt idx="237">
                  <c:v>15446</c:v>
                </c:pt>
                <c:pt idx="238">
                  <c:v>26715</c:v>
                </c:pt>
                <c:pt idx="240">
                  <c:v>8087</c:v>
                </c:pt>
                <c:pt idx="241">
                  <c:v>2538</c:v>
                </c:pt>
                <c:pt idx="242">
                  <c:v>22413</c:v>
                </c:pt>
                <c:pt idx="243">
                  <c:v>84150</c:v>
                </c:pt>
                <c:pt idx="244">
                  <c:v>57947</c:v>
                </c:pt>
                <c:pt idx="245">
                  <c:v>28692</c:v>
                </c:pt>
                <c:pt idx="246">
                  <c:v>34762</c:v>
                </c:pt>
                <c:pt idx="247">
                  <c:v>45753</c:v>
                </c:pt>
                <c:pt idx="248">
                  <c:v>9151</c:v>
                </c:pt>
                <c:pt idx="249">
                  <c:v>26178</c:v>
                </c:pt>
                <c:pt idx="250">
                  <c:v>100120</c:v>
                </c:pt>
                <c:pt idx="251">
                  <c:v>70545</c:v>
                </c:pt>
                <c:pt idx="252">
                  <c:v>29659</c:v>
                </c:pt>
                <c:pt idx="253">
                  <c:v>8212</c:v>
                </c:pt>
                <c:pt idx="254">
                  <c:v>12270</c:v>
                </c:pt>
                <c:pt idx="255">
                  <c:v>6491</c:v>
                </c:pt>
                <c:pt idx="256">
                  <c:v>20173</c:v>
                </c:pt>
                <c:pt idx="257">
                  <c:v>38358</c:v>
                </c:pt>
                <c:pt idx="258">
                  <c:v>38808</c:v>
                </c:pt>
                <c:pt idx="259">
                  <c:v>49630</c:v>
                </c:pt>
                <c:pt idx="260">
                  <c:v>55151</c:v>
                </c:pt>
                <c:pt idx="261">
                  <c:v>97617</c:v>
                </c:pt>
                <c:pt idx="262">
                  <c:v>28072</c:v>
                </c:pt>
                <c:pt idx="263">
                  <c:v>38700</c:v>
                </c:pt>
                <c:pt idx="264">
                  <c:v>44151</c:v>
                </c:pt>
                <c:pt idx="265">
                  <c:v>51524</c:v>
                </c:pt>
                <c:pt idx="266">
                  <c:v>125010</c:v>
                </c:pt>
                <c:pt idx="267">
                  <c:v>71776</c:v>
                </c:pt>
                <c:pt idx="268">
                  <c:v>28432</c:v>
                </c:pt>
                <c:pt idx="269">
                  <c:v>12107</c:v>
                </c:pt>
                <c:pt idx="270">
                  <c:v>16851</c:v>
                </c:pt>
                <c:pt idx="271">
                  <c:v>243874</c:v>
                </c:pt>
                <c:pt idx="272">
                  <c:v>259554</c:v>
                </c:pt>
                <c:pt idx="273">
                  <c:v>116384</c:v>
                </c:pt>
                <c:pt idx="274">
                  <c:v>103803</c:v>
                </c:pt>
                <c:pt idx="275">
                  <c:v>241631</c:v>
                </c:pt>
                <c:pt idx="276">
                  <c:v>203373</c:v>
                </c:pt>
                <c:pt idx="277">
                  <c:v>116229</c:v>
                </c:pt>
                <c:pt idx="278">
                  <c:v>123471</c:v>
                </c:pt>
                <c:pt idx="279">
                  <c:v>87904</c:v>
                </c:pt>
                <c:pt idx="280">
                  <c:v>136487</c:v>
                </c:pt>
                <c:pt idx="281">
                  <c:v>92535</c:v>
                </c:pt>
                <c:pt idx="282">
                  <c:v>75004</c:v>
                </c:pt>
                <c:pt idx="283">
                  <c:v>147622</c:v>
                </c:pt>
                <c:pt idx="284">
                  <c:v>124466</c:v>
                </c:pt>
                <c:pt idx="285">
                  <c:v>258708</c:v>
                </c:pt>
                <c:pt idx="286">
                  <c:v>111228</c:v>
                </c:pt>
                <c:pt idx="287">
                  <c:v>99281</c:v>
                </c:pt>
                <c:pt idx="288">
                  <c:v>113008</c:v>
                </c:pt>
                <c:pt idx="289">
                  <c:v>218318</c:v>
                </c:pt>
                <c:pt idx="290">
                  <c:v>115684</c:v>
                </c:pt>
                <c:pt idx="291">
                  <c:v>159965</c:v>
                </c:pt>
                <c:pt idx="292">
                  <c:v>88114</c:v>
                </c:pt>
                <c:pt idx="293">
                  <c:v>97135</c:v>
                </c:pt>
                <c:pt idx="294">
                  <c:v>155233</c:v>
                </c:pt>
                <c:pt idx="295">
                  <c:v>99921</c:v>
                </c:pt>
                <c:pt idx="296">
                  <c:v>62018</c:v>
                </c:pt>
                <c:pt idx="297">
                  <c:v>58003</c:v>
                </c:pt>
                <c:pt idx="298">
                  <c:v>60314</c:v>
                </c:pt>
                <c:pt idx="300">
                  <c:v>156308</c:v>
                </c:pt>
                <c:pt idx="301">
                  <c:v>74063</c:v>
                </c:pt>
                <c:pt idx="302">
                  <c:v>61481</c:v>
                </c:pt>
                <c:pt idx="303">
                  <c:v>69314</c:v>
                </c:pt>
                <c:pt idx="304">
                  <c:v>75663</c:v>
                </c:pt>
                <c:pt idx="305">
                  <c:v>36528</c:v>
                </c:pt>
                <c:pt idx="306">
                  <c:v>28329</c:v>
                </c:pt>
                <c:pt idx="307">
                  <c:v>153686</c:v>
                </c:pt>
                <c:pt idx="308">
                  <c:v>90646</c:v>
                </c:pt>
                <c:pt idx="309">
                  <c:v>105916</c:v>
                </c:pt>
                <c:pt idx="310">
                  <c:v>66594</c:v>
                </c:pt>
                <c:pt idx="311">
                  <c:v>69802</c:v>
                </c:pt>
                <c:pt idx="312">
                  <c:v>123684</c:v>
                </c:pt>
                <c:pt idx="313">
                  <c:v>90929</c:v>
                </c:pt>
                <c:pt idx="314">
                  <c:v>84327</c:v>
                </c:pt>
                <c:pt idx="315">
                  <c:v>97730</c:v>
                </c:pt>
                <c:pt idx="316">
                  <c:v>73344</c:v>
                </c:pt>
                <c:pt idx="317">
                  <c:v>50478</c:v>
                </c:pt>
                <c:pt idx="318">
                  <c:v>71478</c:v>
                </c:pt>
                <c:pt idx="319">
                  <c:v>82485</c:v>
                </c:pt>
                <c:pt idx="320">
                  <c:v>43370</c:v>
                </c:pt>
                <c:pt idx="321">
                  <c:v>69621</c:v>
                </c:pt>
                <c:pt idx="322">
                  <c:v>84426</c:v>
                </c:pt>
                <c:pt idx="323">
                  <c:v>95904</c:v>
                </c:pt>
                <c:pt idx="324">
                  <c:v>98694</c:v>
                </c:pt>
                <c:pt idx="325">
                  <c:v>123433</c:v>
                </c:pt>
                <c:pt idx="326">
                  <c:v>123338</c:v>
                </c:pt>
                <c:pt idx="327">
                  <c:v>86291</c:v>
                </c:pt>
                <c:pt idx="328">
                  <c:v>164917</c:v>
                </c:pt>
                <c:pt idx="329">
                  <c:v>115254</c:v>
                </c:pt>
                <c:pt idx="330">
                  <c:v>56592</c:v>
                </c:pt>
                <c:pt idx="331">
                  <c:v>41700</c:v>
                </c:pt>
                <c:pt idx="332">
                  <c:v>22846</c:v>
                </c:pt>
                <c:pt idx="333">
                  <c:v>6228</c:v>
                </c:pt>
                <c:pt idx="334">
                  <c:v>2307</c:v>
                </c:pt>
                <c:pt idx="335">
                  <c:v>22734</c:v>
                </c:pt>
                <c:pt idx="336">
                  <c:v>35281</c:v>
                </c:pt>
                <c:pt idx="337">
                  <c:v>22241</c:v>
                </c:pt>
                <c:pt idx="338">
                  <c:v>4112</c:v>
                </c:pt>
                <c:pt idx="339">
                  <c:v>1550</c:v>
                </c:pt>
                <c:pt idx="340">
                  <c:v>17038</c:v>
                </c:pt>
                <c:pt idx="341">
                  <c:v>17691</c:v>
                </c:pt>
                <c:pt idx="342">
                  <c:v>30509</c:v>
                </c:pt>
                <c:pt idx="343">
                  <c:v>52516</c:v>
                </c:pt>
                <c:pt idx="344">
                  <c:v>88607</c:v>
                </c:pt>
                <c:pt idx="345">
                  <c:v>127174</c:v>
                </c:pt>
                <c:pt idx="346">
                  <c:v>50327</c:v>
                </c:pt>
                <c:pt idx="347">
                  <c:v>38814</c:v>
                </c:pt>
                <c:pt idx="348">
                  <c:v>56303</c:v>
                </c:pt>
                <c:pt idx="349">
                  <c:v>45915</c:v>
                </c:pt>
                <c:pt idx="350">
                  <c:v>29451</c:v>
                </c:pt>
                <c:pt idx="351">
                  <c:v>6640</c:v>
                </c:pt>
                <c:pt idx="352">
                  <c:v>4243</c:v>
                </c:pt>
                <c:pt idx="353">
                  <c:v>4135</c:v>
                </c:pt>
                <c:pt idx="354">
                  <c:v>23521</c:v>
                </c:pt>
                <c:pt idx="355">
                  <c:v>26981</c:v>
                </c:pt>
                <c:pt idx="356">
                  <c:v>24571</c:v>
                </c:pt>
                <c:pt idx="357">
                  <c:v>26561</c:v>
                </c:pt>
                <c:pt idx="358">
                  <c:v>7020</c:v>
                </c:pt>
                <c:pt idx="360">
                  <c:v>12391</c:v>
                </c:pt>
                <c:pt idx="361">
                  <c:v>129002</c:v>
                </c:pt>
                <c:pt idx="362">
                  <c:v>92224</c:v>
                </c:pt>
                <c:pt idx="363">
                  <c:v>44773</c:v>
                </c:pt>
                <c:pt idx="364">
                  <c:v>51414</c:v>
                </c:pt>
              </c:numCache>
            </c:numRef>
          </c:val>
          <c:smooth val="0"/>
          <c:extLst>
            <c:ext xmlns:c16="http://schemas.microsoft.com/office/drawing/2014/chart" uri="{C3380CC4-5D6E-409C-BE32-E72D297353CC}">
              <c16:uniqueId val="{00000000-BBD2-494A-9FE4-466FDA7152C8}"/>
            </c:ext>
          </c:extLst>
        </c:ser>
        <c:dLbls>
          <c:showLegendKey val="0"/>
          <c:showVal val="0"/>
          <c:showCatName val="0"/>
          <c:showSerName val="0"/>
          <c:showPercent val="0"/>
          <c:showBubbleSize val="0"/>
        </c:dLbls>
        <c:smooth val="0"/>
        <c:axId val="286599768"/>
        <c:axId val="286602720"/>
      </c:lineChart>
      <c:catAx>
        <c:axId val="286599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02720"/>
        <c:crosses val="autoZero"/>
        <c:auto val="1"/>
        <c:lblAlgn val="ctr"/>
        <c:lblOffset val="100"/>
        <c:noMultiLvlLbl val="0"/>
      </c:catAx>
      <c:valAx>
        <c:axId val="28660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9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Kuhlage und Hardeland</c:v>
                </c:pt>
              </c:strCache>
            </c:strRef>
          </c:tx>
          <c:spPr>
            <a:ln w="28575" cap="rnd">
              <a:solidFill>
                <a:schemeClr val="accent1"/>
              </a:solidFill>
              <a:round/>
            </a:ln>
            <a:effectLst/>
          </c:spPr>
          <c:marker>
            <c:symbol val="none"/>
          </c:marker>
          <c:cat>
            <c:strRef>
              <c:f>Sheet1!$A$2:$A$366</c:f>
              <c:strCache>
                <c:ptCount val="365"/>
                <c:pt idx="0">
                  <c:v>01.06.2016</c:v>
                </c:pt>
                <c:pt idx="1">
                  <c:v>02.06.2016</c:v>
                </c:pt>
                <c:pt idx="2">
                  <c:v>03.06.2016</c:v>
                </c:pt>
                <c:pt idx="3">
                  <c:v>04.06.2016</c:v>
                </c:pt>
                <c:pt idx="4">
                  <c:v>05.06.2016</c:v>
                </c:pt>
                <c:pt idx="5">
                  <c:v>06.06.2016</c:v>
                </c:pt>
                <c:pt idx="6">
                  <c:v>07.06.2016</c:v>
                </c:pt>
                <c:pt idx="7">
                  <c:v>08.06.2016</c:v>
                </c:pt>
                <c:pt idx="8">
                  <c:v>09.06.2016</c:v>
                </c:pt>
                <c:pt idx="9">
                  <c:v>10.06.2016</c:v>
                </c:pt>
                <c:pt idx="10">
                  <c:v>11.06.2016</c:v>
                </c:pt>
                <c:pt idx="11">
                  <c:v>12.06.2016</c:v>
                </c:pt>
                <c:pt idx="12">
                  <c:v>13.06.2016</c:v>
                </c:pt>
                <c:pt idx="13">
                  <c:v>14.06.2016</c:v>
                </c:pt>
                <c:pt idx="14">
                  <c:v>15.06.2016</c:v>
                </c:pt>
                <c:pt idx="15">
                  <c:v>16.06.2016</c:v>
                </c:pt>
                <c:pt idx="16">
                  <c:v>17.06.2016</c:v>
                </c:pt>
                <c:pt idx="17">
                  <c:v>18.06.2016</c:v>
                </c:pt>
                <c:pt idx="18">
                  <c:v>19.06.2016</c:v>
                </c:pt>
                <c:pt idx="19">
                  <c:v>20.06.2016</c:v>
                </c:pt>
                <c:pt idx="20">
                  <c:v>21.06.2016</c:v>
                </c:pt>
                <c:pt idx="21">
                  <c:v>22.06.2016</c:v>
                </c:pt>
                <c:pt idx="22">
                  <c:v>23.06.2016</c:v>
                </c:pt>
                <c:pt idx="23">
                  <c:v>24.06.2016</c:v>
                </c:pt>
                <c:pt idx="24">
                  <c:v>25.06.2016</c:v>
                </c:pt>
                <c:pt idx="25">
                  <c:v>26.06.2016</c:v>
                </c:pt>
                <c:pt idx="26">
                  <c:v>27.06.2016</c:v>
                </c:pt>
                <c:pt idx="27">
                  <c:v>28.06.2016</c:v>
                </c:pt>
                <c:pt idx="28">
                  <c:v>29.06.2016</c:v>
                </c:pt>
                <c:pt idx="29">
                  <c:v>30.06.2016</c:v>
                </c:pt>
                <c:pt idx="30">
                  <c:v>01.07.2016</c:v>
                </c:pt>
                <c:pt idx="31">
                  <c:v>02.07.2016</c:v>
                </c:pt>
                <c:pt idx="32">
                  <c:v>03.07.2016</c:v>
                </c:pt>
                <c:pt idx="33">
                  <c:v>04.07.2016</c:v>
                </c:pt>
                <c:pt idx="34">
                  <c:v>05.07.2016</c:v>
                </c:pt>
                <c:pt idx="35">
                  <c:v>06.07.2016</c:v>
                </c:pt>
                <c:pt idx="36">
                  <c:v>07.07.2016</c:v>
                </c:pt>
                <c:pt idx="37">
                  <c:v>08.07.2016</c:v>
                </c:pt>
                <c:pt idx="38">
                  <c:v>09.07.2016</c:v>
                </c:pt>
                <c:pt idx="39">
                  <c:v>10.07.2016</c:v>
                </c:pt>
                <c:pt idx="40">
                  <c:v>11.07.2016</c:v>
                </c:pt>
                <c:pt idx="41">
                  <c:v>12.07.2016</c:v>
                </c:pt>
                <c:pt idx="42">
                  <c:v>13.07.2016</c:v>
                </c:pt>
                <c:pt idx="43">
                  <c:v>14.07.2016</c:v>
                </c:pt>
                <c:pt idx="44">
                  <c:v>15.07.2016</c:v>
                </c:pt>
                <c:pt idx="45">
                  <c:v>16.07.2016</c:v>
                </c:pt>
                <c:pt idx="46">
                  <c:v>17.07.2016</c:v>
                </c:pt>
                <c:pt idx="47">
                  <c:v>18.07.2016</c:v>
                </c:pt>
                <c:pt idx="48">
                  <c:v>19.07.2016</c:v>
                </c:pt>
                <c:pt idx="49">
                  <c:v>20.07.2016</c:v>
                </c:pt>
                <c:pt idx="50">
                  <c:v>21.07.2016</c:v>
                </c:pt>
                <c:pt idx="51">
                  <c:v>22.07.2016</c:v>
                </c:pt>
                <c:pt idx="52">
                  <c:v>23.07.2016</c:v>
                </c:pt>
                <c:pt idx="53">
                  <c:v>24.07.2016</c:v>
                </c:pt>
                <c:pt idx="54">
                  <c:v>25.07.2016</c:v>
                </c:pt>
                <c:pt idx="55">
                  <c:v>26.07.2016</c:v>
                </c:pt>
                <c:pt idx="56">
                  <c:v>27.07.2016</c:v>
                </c:pt>
                <c:pt idx="57">
                  <c:v>28.07.2016</c:v>
                </c:pt>
                <c:pt idx="58">
                  <c:v>29.07.2016</c:v>
                </c:pt>
                <c:pt idx="59">
                  <c:v>30.07.2016</c:v>
                </c:pt>
                <c:pt idx="60">
                  <c:v>31.07.2016</c:v>
                </c:pt>
                <c:pt idx="61">
                  <c:v>01.08.2016</c:v>
                </c:pt>
                <c:pt idx="62">
                  <c:v>02.08.2016</c:v>
                </c:pt>
                <c:pt idx="63">
                  <c:v>03.08.2016</c:v>
                </c:pt>
                <c:pt idx="64">
                  <c:v>04.08.2016</c:v>
                </c:pt>
                <c:pt idx="65">
                  <c:v>05.08.2016</c:v>
                </c:pt>
                <c:pt idx="66">
                  <c:v>06.08.2016</c:v>
                </c:pt>
                <c:pt idx="67">
                  <c:v>07.08.2016</c:v>
                </c:pt>
                <c:pt idx="68">
                  <c:v>08.08.2016</c:v>
                </c:pt>
                <c:pt idx="69">
                  <c:v>09.08.2016</c:v>
                </c:pt>
                <c:pt idx="70">
                  <c:v>10.08.2016</c:v>
                </c:pt>
                <c:pt idx="71">
                  <c:v>11.08.2016</c:v>
                </c:pt>
                <c:pt idx="72">
                  <c:v>12.08.2016</c:v>
                </c:pt>
                <c:pt idx="73">
                  <c:v>13.08.2016</c:v>
                </c:pt>
                <c:pt idx="74">
                  <c:v>14.08.2016</c:v>
                </c:pt>
                <c:pt idx="75">
                  <c:v>15.08.2016</c:v>
                </c:pt>
                <c:pt idx="76">
                  <c:v>16.08.2016</c:v>
                </c:pt>
                <c:pt idx="77">
                  <c:v>17.08.2016</c:v>
                </c:pt>
                <c:pt idx="78">
                  <c:v>18.08.2016</c:v>
                </c:pt>
                <c:pt idx="79">
                  <c:v>19.08.2016</c:v>
                </c:pt>
                <c:pt idx="80">
                  <c:v>20.08.2016</c:v>
                </c:pt>
                <c:pt idx="81">
                  <c:v>21.08.2016</c:v>
                </c:pt>
                <c:pt idx="82">
                  <c:v>22.08.2016</c:v>
                </c:pt>
                <c:pt idx="83">
                  <c:v>23.08.2016</c:v>
                </c:pt>
                <c:pt idx="84">
                  <c:v>24.08.2016</c:v>
                </c:pt>
                <c:pt idx="85">
                  <c:v>25.08.2016</c:v>
                </c:pt>
                <c:pt idx="86">
                  <c:v>26.08.2016</c:v>
                </c:pt>
                <c:pt idx="87">
                  <c:v>27.08.2016</c:v>
                </c:pt>
                <c:pt idx="88">
                  <c:v>28.08.2016</c:v>
                </c:pt>
                <c:pt idx="89">
                  <c:v>29.08.2016</c:v>
                </c:pt>
                <c:pt idx="90">
                  <c:v>30.08.2016</c:v>
                </c:pt>
                <c:pt idx="91">
                  <c:v>31.08.2016</c:v>
                </c:pt>
                <c:pt idx="92">
                  <c:v>01.09.2016</c:v>
                </c:pt>
                <c:pt idx="93">
                  <c:v>02.09.2016</c:v>
                </c:pt>
                <c:pt idx="94">
                  <c:v>03.09.2016</c:v>
                </c:pt>
                <c:pt idx="95">
                  <c:v>04.09.2016</c:v>
                </c:pt>
                <c:pt idx="96">
                  <c:v>05.09.2016</c:v>
                </c:pt>
                <c:pt idx="97">
                  <c:v>06.09.2016</c:v>
                </c:pt>
                <c:pt idx="98">
                  <c:v>07.09.2016</c:v>
                </c:pt>
                <c:pt idx="99">
                  <c:v>08.09.2016</c:v>
                </c:pt>
                <c:pt idx="100">
                  <c:v>09.09.2016</c:v>
                </c:pt>
                <c:pt idx="101">
                  <c:v>10.09.2016</c:v>
                </c:pt>
                <c:pt idx="102">
                  <c:v>11.09.2016</c:v>
                </c:pt>
                <c:pt idx="103">
                  <c:v>12.09.2016</c:v>
                </c:pt>
                <c:pt idx="104">
                  <c:v>13.09.2016</c:v>
                </c:pt>
                <c:pt idx="105">
                  <c:v>14.09.2016</c:v>
                </c:pt>
                <c:pt idx="106">
                  <c:v>15.09.2016</c:v>
                </c:pt>
                <c:pt idx="107">
                  <c:v>16.09.2016</c:v>
                </c:pt>
                <c:pt idx="108">
                  <c:v>17.09.2016</c:v>
                </c:pt>
                <c:pt idx="109">
                  <c:v>18.09.2016</c:v>
                </c:pt>
                <c:pt idx="110">
                  <c:v>19.09.2016</c:v>
                </c:pt>
                <c:pt idx="111">
                  <c:v>20.09.2016</c:v>
                </c:pt>
                <c:pt idx="112">
                  <c:v>21.09.2016</c:v>
                </c:pt>
                <c:pt idx="113">
                  <c:v>22.09.2016</c:v>
                </c:pt>
                <c:pt idx="114">
                  <c:v>23.09.2016</c:v>
                </c:pt>
                <c:pt idx="115">
                  <c:v>24.09.2016</c:v>
                </c:pt>
                <c:pt idx="116">
                  <c:v>25.09.2016</c:v>
                </c:pt>
                <c:pt idx="117">
                  <c:v>26.09.2016</c:v>
                </c:pt>
                <c:pt idx="118">
                  <c:v>27.09.2016</c:v>
                </c:pt>
                <c:pt idx="119">
                  <c:v>28.09.2016</c:v>
                </c:pt>
                <c:pt idx="120">
                  <c:v>29.09.2016</c:v>
                </c:pt>
                <c:pt idx="121">
                  <c:v>30.09.2016</c:v>
                </c:pt>
                <c:pt idx="122">
                  <c:v>01.10.2016</c:v>
                </c:pt>
                <c:pt idx="123">
                  <c:v>02.10.2016</c:v>
                </c:pt>
                <c:pt idx="124">
                  <c:v>03.10.2016</c:v>
                </c:pt>
                <c:pt idx="125">
                  <c:v>04.10.2016</c:v>
                </c:pt>
                <c:pt idx="126">
                  <c:v>05.10.2016</c:v>
                </c:pt>
                <c:pt idx="127">
                  <c:v>06.10.2016</c:v>
                </c:pt>
                <c:pt idx="128">
                  <c:v>07.10.2016</c:v>
                </c:pt>
                <c:pt idx="129">
                  <c:v>08.10.2016</c:v>
                </c:pt>
                <c:pt idx="130">
                  <c:v>09.10.2016</c:v>
                </c:pt>
                <c:pt idx="131">
                  <c:v>10.10.2016</c:v>
                </c:pt>
                <c:pt idx="132">
                  <c:v>11.10.2016</c:v>
                </c:pt>
                <c:pt idx="133">
                  <c:v>12.10.2016</c:v>
                </c:pt>
                <c:pt idx="134">
                  <c:v>13.10.2016</c:v>
                </c:pt>
                <c:pt idx="135">
                  <c:v>14.10.2016</c:v>
                </c:pt>
                <c:pt idx="136">
                  <c:v>15.10.2016</c:v>
                </c:pt>
                <c:pt idx="137">
                  <c:v>16.10.2016</c:v>
                </c:pt>
                <c:pt idx="138">
                  <c:v>17.10.2016</c:v>
                </c:pt>
                <c:pt idx="139">
                  <c:v>18.10.2016</c:v>
                </c:pt>
                <c:pt idx="140">
                  <c:v>19.10.2016</c:v>
                </c:pt>
                <c:pt idx="141">
                  <c:v>20.10.2016</c:v>
                </c:pt>
                <c:pt idx="142">
                  <c:v>21.10.2016</c:v>
                </c:pt>
                <c:pt idx="143">
                  <c:v>22.10.2016</c:v>
                </c:pt>
                <c:pt idx="144">
                  <c:v>23.10.2016</c:v>
                </c:pt>
                <c:pt idx="145">
                  <c:v>24.10.2016</c:v>
                </c:pt>
                <c:pt idx="146">
                  <c:v>25.10.2016</c:v>
                </c:pt>
                <c:pt idx="147">
                  <c:v>26.10.2016</c:v>
                </c:pt>
                <c:pt idx="148">
                  <c:v>27.10.2016</c:v>
                </c:pt>
                <c:pt idx="149">
                  <c:v>28.10.2016</c:v>
                </c:pt>
                <c:pt idx="150">
                  <c:v>29.10.2016</c:v>
                </c:pt>
                <c:pt idx="151">
                  <c:v>30.10.2016</c:v>
                </c:pt>
                <c:pt idx="152">
                  <c:v>31.10.2016</c:v>
                </c:pt>
                <c:pt idx="153">
                  <c:v>01.11.2016</c:v>
                </c:pt>
                <c:pt idx="154">
                  <c:v>02.11.2016</c:v>
                </c:pt>
                <c:pt idx="155">
                  <c:v>03.11.2016</c:v>
                </c:pt>
                <c:pt idx="156">
                  <c:v>04.11.2016</c:v>
                </c:pt>
                <c:pt idx="157">
                  <c:v>05.11.2016</c:v>
                </c:pt>
                <c:pt idx="158">
                  <c:v>06.11.2016</c:v>
                </c:pt>
                <c:pt idx="159">
                  <c:v>07.11.2016</c:v>
                </c:pt>
                <c:pt idx="160">
                  <c:v>08.11.2016</c:v>
                </c:pt>
                <c:pt idx="161">
                  <c:v>09.11.2016</c:v>
                </c:pt>
                <c:pt idx="162">
                  <c:v>10.11.2016</c:v>
                </c:pt>
                <c:pt idx="163">
                  <c:v>11.11.2016</c:v>
                </c:pt>
                <c:pt idx="164">
                  <c:v>12.11.2016</c:v>
                </c:pt>
                <c:pt idx="165">
                  <c:v>13.11.2016</c:v>
                </c:pt>
                <c:pt idx="166">
                  <c:v>14.11.2016</c:v>
                </c:pt>
                <c:pt idx="167">
                  <c:v>15.11.2016</c:v>
                </c:pt>
                <c:pt idx="168">
                  <c:v>16.11.2016</c:v>
                </c:pt>
                <c:pt idx="169">
                  <c:v>17.11.2016</c:v>
                </c:pt>
                <c:pt idx="170">
                  <c:v>18.11.2016</c:v>
                </c:pt>
                <c:pt idx="171">
                  <c:v>19.11.2016</c:v>
                </c:pt>
                <c:pt idx="172">
                  <c:v>20.11.2016</c:v>
                </c:pt>
                <c:pt idx="173">
                  <c:v>21.11.2016</c:v>
                </c:pt>
                <c:pt idx="174">
                  <c:v>22.11.2016</c:v>
                </c:pt>
                <c:pt idx="175">
                  <c:v>23.11.2016</c:v>
                </c:pt>
                <c:pt idx="176">
                  <c:v>24.11.2016</c:v>
                </c:pt>
                <c:pt idx="177">
                  <c:v>25.11.2016</c:v>
                </c:pt>
                <c:pt idx="178">
                  <c:v>26.11.2016</c:v>
                </c:pt>
                <c:pt idx="179">
                  <c:v>27.11.2016</c:v>
                </c:pt>
                <c:pt idx="180">
                  <c:v>28.11.2016</c:v>
                </c:pt>
                <c:pt idx="181">
                  <c:v>29.11.2016</c:v>
                </c:pt>
                <c:pt idx="182">
                  <c:v>30.11.2016</c:v>
                </c:pt>
                <c:pt idx="183">
                  <c:v>01.12.2016</c:v>
                </c:pt>
                <c:pt idx="184">
                  <c:v>02.12.2016</c:v>
                </c:pt>
                <c:pt idx="185">
                  <c:v>03.12.2016</c:v>
                </c:pt>
                <c:pt idx="186">
                  <c:v>04.12.2016</c:v>
                </c:pt>
                <c:pt idx="187">
                  <c:v>05.12.2016</c:v>
                </c:pt>
                <c:pt idx="188">
                  <c:v>06.12.2016</c:v>
                </c:pt>
                <c:pt idx="189">
                  <c:v>07.12.2016</c:v>
                </c:pt>
                <c:pt idx="190">
                  <c:v>08.12.2016</c:v>
                </c:pt>
                <c:pt idx="191">
                  <c:v>09.12.2016</c:v>
                </c:pt>
                <c:pt idx="192">
                  <c:v>10.12.2016</c:v>
                </c:pt>
                <c:pt idx="193">
                  <c:v>11.12.2016</c:v>
                </c:pt>
                <c:pt idx="194">
                  <c:v>12.12.2016</c:v>
                </c:pt>
                <c:pt idx="195">
                  <c:v>13.12.2016</c:v>
                </c:pt>
                <c:pt idx="196">
                  <c:v>14.12.2016</c:v>
                </c:pt>
                <c:pt idx="197">
                  <c:v>15.12.2016</c:v>
                </c:pt>
                <c:pt idx="198">
                  <c:v>16.12.2016</c:v>
                </c:pt>
                <c:pt idx="199">
                  <c:v>17.12.2016</c:v>
                </c:pt>
                <c:pt idx="200">
                  <c:v>18.12.2016</c:v>
                </c:pt>
                <c:pt idx="201">
                  <c:v>19.12.2016</c:v>
                </c:pt>
                <c:pt idx="202">
                  <c:v>20.12.2016</c:v>
                </c:pt>
                <c:pt idx="203">
                  <c:v>21.12.2016</c:v>
                </c:pt>
                <c:pt idx="204">
                  <c:v>22.12.2016</c:v>
                </c:pt>
                <c:pt idx="205">
                  <c:v>23.12.2016</c:v>
                </c:pt>
                <c:pt idx="206">
                  <c:v>24.12.2016</c:v>
                </c:pt>
                <c:pt idx="207">
                  <c:v>25.12.2016</c:v>
                </c:pt>
                <c:pt idx="208">
                  <c:v>26.12.2016</c:v>
                </c:pt>
                <c:pt idx="209">
                  <c:v>27.12.2016</c:v>
                </c:pt>
                <c:pt idx="210">
                  <c:v>28.12.2016</c:v>
                </c:pt>
                <c:pt idx="211">
                  <c:v>29.12.2016</c:v>
                </c:pt>
                <c:pt idx="212">
                  <c:v>30.12.2016</c:v>
                </c:pt>
                <c:pt idx="213">
                  <c:v>31.12.2016</c:v>
                </c:pt>
                <c:pt idx="214">
                  <c:v>01.01.2017</c:v>
                </c:pt>
                <c:pt idx="215">
                  <c:v>02.01.2017</c:v>
                </c:pt>
                <c:pt idx="216">
                  <c:v>03.01.2017</c:v>
                </c:pt>
                <c:pt idx="217">
                  <c:v>04.01.2017</c:v>
                </c:pt>
                <c:pt idx="218">
                  <c:v>05.01.2017</c:v>
                </c:pt>
                <c:pt idx="219">
                  <c:v>06.01.2017</c:v>
                </c:pt>
                <c:pt idx="220">
                  <c:v>07.01.2017</c:v>
                </c:pt>
                <c:pt idx="221">
                  <c:v>08.01.2017</c:v>
                </c:pt>
                <c:pt idx="222">
                  <c:v>09.01.2017</c:v>
                </c:pt>
                <c:pt idx="223">
                  <c:v>10.01.2017</c:v>
                </c:pt>
                <c:pt idx="224">
                  <c:v>11.01.2017</c:v>
                </c:pt>
                <c:pt idx="225">
                  <c:v>12.01.2017</c:v>
                </c:pt>
                <c:pt idx="226">
                  <c:v>13.01.2017</c:v>
                </c:pt>
                <c:pt idx="227">
                  <c:v>14.01.2017</c:v>
                </c:pt>
                <c:pt idx="228">
                  <c:v>15.01.2017</c:v>
                </c:pt>
                <c:pt idx="229">
                  <c:v>16.01.2017</c:v>
                </c:pt>
                <c:pt idx="230">
                  <c:v>17.01.2017</c:v>
                </c:pt>
                <c:pt idx="231">
                  <c:v>18.01.2017</c:v>
                </c:pt>
                <c:pt idx="232">
                  <c:v>19.01.2017</c:v>
                </c:pt>
                <c:pt idx="233">
                  <c:v>20.01.2017</c:v>
                </c:pt>
                <c:pt idx="234">
                  <c:v>21.01.2017</c:v>
                </c:pt>
                <c:pt idx="235">
                  <c:v>22.01.2017</c:v>
                </c:pt>
                <c:pt idx="236">
                  <c:v>23.01.2017</c:v>
                </c:pt>
                <c:pt idx="237">
                  <c:v>24.01.2017</c:v>
                </c:pt>
                <c:pt idx="238">
                  <c:v>25.01.2017</c:v>
                </c:pt>
                <c:pt idx="239">
                  <c:v>26.01.2017</c:v>
                </c:pt>
                <c:pt idx="240">
                  <c:v>27.01.2017</c:v>
                </c:pt>
                <c:pt idx="241">
                  <c:v>28.01.2017</c:v>
                </c:pt>
                <c:pt idx="242">
                  <c:v>29.01.2017</c:v>
                </c:pt>
                <c:pt idx="243">
                  <c:v>30.01.2017</c:v>
                </c:pt>
                <c:pt idx="244">
                  <c:v>31.01.2017</c:v>
                </c:pt>
                <c:pt idx="245">
                  <c:v>01.02.2017</c:v>
                </c:pt>
                <c:pt idx="246">
                  <c:v>02.02.2017</c:v>
                </c:pt>
                <c:pt idx="247">
                  <c:v>03.02.2017</c:v>
                </c:pt>
                <c:pt idx="248">
                  <c:v>04.02.2017</c:v>
                </c:pt>
                <c:pt idx="249">
                  <c:v>05.02.2017</c:v>
                </c:pt>
                <c:pt idx="250">
                  <c:v>06.02.2017</c:v>
                </c:pt>
                <c:pt idx="251">
                  <c:v>07.02.2017</c:v>
                </c:pt>
                <c:pt idx="252">
                  <c:v>08.02.2017</c:v>
                </c:pt>
                <c:pt idx="253">
                  <c:v>09.02.2017</c:v>
                </c:pt>
                <c:pt idx="254">
                  <c:v>10.02.2017</c:v>
                </c:pt>
                <c:pt idx="255">
                  <c:v>11.02.2017</c:v>
                </c:pt>
                <c:pt idx="256">
                  <c:v>12.02.2017</c:v>
                </c:pt>
                <c:pt idx="257">
                  <c:v>13.02.2017</c:v>
                </c:pt>
                <c:pt idx="258">
                  <c:v>14.02.2017</c:v>
                </c:pt>
                <c:pt idx="259">
                  <c:v>15.02.2017</c:v>
                </c:pt>
                <c:pt idx="260">
                  <c:v>16.02.2017</c:v>
                </c:pt>
                <c:pt idx="261">
                  <c:v>17.02.2017</c:v>
                </c:pt>
                <c:pt idx="262">
                  <c:v>18.02.2017</c:v>
                </c:pt>
                <c:pt idx="263">
                  <c:v>19.02.2017</c:v>
                </c:pt>
                <c:pt idx="264">
                  <c:v>20.02.2017</c:v>
                </c:pt>
                <c:pt idx="265">
                  <c:v>21.02.2017</c:v>
                </c:pt>
                <c:pt idx="266">
                  <c:v>22.02.2017</c:v>
                </c:pt>
                <c:pt idx="267">
                  <c:v>23.02.2017</c:v>
                </c:pt>
                <c:pt idx="268">
                  <c:v>24.02.2017</c:v>
                </c:pt>
                <c:pt idx="269">
                  <c:v>25.02.2017</c:v>
                </c:pt>
                <c:pt idx="270">
                  <c:v>26.02.2017</c:v>
                </c:pt>
                <c:pt idx="271">
                  <c:v>27.02.2017</c:v>
                </c:pt>
                <c:pt idx="272">
                  <c:v>28.02.2017</c:v>
                </c:pt>
                <c:pt idx="273">
                  <c:v>01.03.2017</c:v>
                </c:pt>
                <c:pt idx="274">
                  <c:v>02.03.2017</c:v>
                </c:pt>
                <c:pt idx="275">
                  <c:v>03.03.2017</c:v>
                </c:pt>
                <c:pt idx="276">
                  <c:v>04.03.2017</c:v>
                </c:pt>
                <c:pt idx="277">
                  <c:v>05.03.2017</c:v>
                </c:pt>
                <c:pt idx="278">
                  <c:v>06.03.2017</c:v>
                </c:pt>
                <c:pt idx="279">
                  <c:v>07.03.2017</c:v>
                </c:pt>
                <c:pt idx="280">
                  <c:v>08.03.2017</c:v>
                </c:pt>
                <c:pt idx="281">
                  <c:v>09.03.2017</c:v>
                </c:pt>
                <c:pt idx="282">
                  <c:v>10.03.2017</c:v>
                </c:pt>
                <c:pt idx="283">
                  <c:v>11.03.2017</c:v>
                </c:pt>
                <c:pt idx="284">
                  <c:v>12.03.2017</c:v>
                </c:pt>
                <c:pt idx="285">
                  <c:v>13.03.2017</c:v>
                </c:pt>
                <c:pt idx="286">
                  <c:v>14.03.2017</c:v>
                </c:pt>
                <c:pt idx="287">
                  <c:v>15.03.2017</c:v>
                </c:pt>
                <c:pt idx="288">
                  <c:v>16.03.2017</c:v>
                </c:pt>
                <c:pt idx="289">
                  <c:v>17.03.2017</c:v>
                </c:pt>
                <c:pt idx="290">
                  <c:v>18.03.2017</c:v>
                </c:pt>
                <c:pt idx="291">
                  <c:v>19.03.2017</c:v>
                </c:pt>
                <c:pt idx="292">
                  <c:v>20.03.2017</c:v>
                </c:pt>
                <c:pt idx="293">
                  <c:v>21.03.2017</c:v>
                </c:pt>
                <c:pt idx="294">
                  <c:v>22.03.2017</c:v>
                </c:pt>
                <c:pt idx="295">
                  <c:v>23.03.2017</c:v>
                </c:pt>
                <c:pt idx="296">
                  <c:v>24.03.2017</c:v>
                </c:pt>
                <c:pt idx="297">
                  <c:v>25.03.2017</c:v>
                </c:pt>
                <c:pt idx="298">
                  <c:v>26.03.2017</c:v>
                </c:pt>
                <c:pt idx="299">
                  <c:v>27.03.2017</c:v>
                </c:pt>
                <c:pt idx="300">
                  <c:v>28.03.2017</c:v>
                </c:pt>
                <c:pt idx="301">
                  <c:v>29.03.2017</c:v>
                </c:pt>
                <c:pt idx="302">
                  <c:v>30.03.2017</c:v>
                </c:pt>
                <c:pt idx="303">
                  <c:v>31.03.2017</c:v>
                </c:pt>
                <c:pt idx="304">
                  <c:v>01.04.2017</c:v>
                </c:pt>
                <c:pt idx="305">
                  <c:v>02.04.2017</c:v>
                </c:pt>
                <c:pt idx="306">
                  <c:v>03.04.2017</c:v>
                </c:pt>
                <c:pt idx="307">
                  <c:v>04.04.2017</c:v>
                </c:pt>
                <c:pt idx="308">
                  <c:v>05.04.2017</c:v>
                </c:pt>
                <c:pt idx="309">
                  <c:v>06.04.2017</c:v>
                </c:pt>
                <c:pt idx="310">
                  <c:v>07.04.2017</c:v>
                </c:pt>
                <c:pt idx="311">
                  <c:v>08.04.2017</c:v>
                </c:pt>
                <c:pt idx="312">
                  <c:v>09.04.2017</c:v>
                </c:pt>
                <c:pt idx="313">
                  <c:v>10.04.2017</c:v>
                </c:pt>
                <c:pt idx="314">
                  <c:v>11.04.2017</c:v>
                </c:pt>
                <c:pt idx="315">
                  <c:v>12.04.2017</c:v>
                </c:pt>
                <c:pt idx="316">
                  <c:v>13.04.2017</c:v>
                </c:pt>
                <c:pt idx="317">
                  <c:v>14.04.2017</c:v>
                </c:pt>
                <c:pt idx="318">
                  <c:v>15.04.2017</c:v>
                </c:pt>
                <c:pt idx="319">
                  <c:v>16.04.2017</c:v>
                </c:pt>
                <c:pt idx="320">
                  <c:v>17.04.2017</c:v>
                </c:pt>
                <c:pt idx="321">
                  <c:v>18.04.2017</c:v>
                </c:pt>
                <c:pt idx="322">
                  <c:v>19.04.2017</c:v>
                </c:pt>
                <c:pt idx="323">
                  <c:v>20.04.2017</c:v>
                </c:pt>
                <c:pt idx="324">
                  <c:v>21.04.2017</c:v>
                </c:pt>
                <c:pt idx="325">
                  <c:v>22.04.2017</c:v>
                </c:pt>
                <c:pt idx="326">
                  <c:v>23.04.2017</c:v>
                </c:pt>
                <c:pt idx="327">
                  <c:v>24.04.2017</c:v>
                </c:pt>
                <c:pt idx="328">
                  <c:v>25.04.2017</c:v>
                </c:pt>
                <c:pt idx="329">
                  <c:v>26.04.2017</c:v>
                </c:pt>
                <c:pt idx="330">
                  <c:v>27.04.2017</c:v>
                </c:pt>
                <c:pt idx="331">
                  <c:v>28.04.2017</c:v>
                </c:pt>
                <c:pt idx="332">
                  <c:v>29.04.2017</c:v>
                </c:pt>
                <c:pt idx="333">
                  <c:v>30.04.2017</c:v>
                </c:pt>
                <c:pt idx="334">
                  <c:v>01.05.2017</c:v>
                </c:pt>
                <c:pt idx="335">
                  <c:v>02.05.2017</c:v>
                </c:pt>
                <c:pt idx="336">
                  <c:v>03.05.2017</c:v>
                </c:pt>
                <c:pt idx="337">
                  <c:v>04.05.2017</c:v>
                </c:pt>
                <c:pt idx="338">
                  <c:v>05.05.2017</c:v>
                </c:pt>
                <c:pt idx="339">
                  <c:v>06.05.2017</c:v>
                </c:pt>
                <c:pt idx="340">
                  <c:v>07.05.2017</c:v>
                </c:pt>
                <c:pt idx="341">
                  <c:v>08.05.2017</c:v>
                </c:pt>
                <c:pt idx="342">
                  <c:v>09.05.2017</c:v>
                </c:pt>
                <c:pt idx="343">
                  <c:v>10.05.2017</c:v>
                </c:pt>
                <c:pt idx="344">
                  <c:v>11.05.2017</c:v>
                </c:pt>
                <c:pt idx="345">
                  <c:v>12.05.2017</c:v>
                </c:pt>
                <c:pt idx="346">
                  <c:v>13.05.2017</c:v>
                </c:pt>
                <c:pt idx="347">
                  <c:v>14.05.2017</c:v>
                </c:pt>
                <c:pt idx="348">
                  <c:v>15.05.2017</c:v>
                </c:pt>
                <c:pt idx="349">
                  <c:v>16.05.2017</c:v>
                </c:pt>
                <c:pt idx="350">
                  <c:v>17.05.2017</c:v>
                </c:pt>
                <c:pt idx="351">
                  <c:v>18.05.2017</c:v>
                </c:pt>
                <c:pt idx="352">
                  <c:v>19.05.2017</c:v>
                </c:pt>
                <c:pt idx="353">
                  <c:v>20.05.2017</c:v>
                </c:pt>
                <c:pt idx="354">
                  <c:v>21.05.2017</c:v>
                </c:pt>
                <c:pt idx="355">
                  <c:v>22.05.2017</c:v>
                </c:pt>
                <c:pt idx="356">
                  <c:v>23.05.2017</c:v>
                </c:pt>
                <c:pt idx="357">
                  <c:v>24.05.2017</c:v>
                </c:pt>
                <c:pt idx="358">
                  <c:v>25.05.2017</c:v>
                </c:pt>
                <c:pt idx="359">
                  <c:v>26.05.2017</c:v>
                </c:pt>
                <c:pt idx="360">
                  <c:v>27.05.2017</c:v>
                </c:pt>
                <c:pt idx="361">
                  <c:v>28.05.2017</c:v>
                </c:pt>
                <c:pt idx="362">
                  <c:v>29.05.2017</c:v>
                </c:pt>
                <c:pt idx="363">
                  <c:v>30.05.2017</c:v>
                </c:pt>
                <c:pt idx="364">
                  <c:v>31.05.2017</c:v>
                </c:pt>
              </c:strCache>
            </c:strRef>
          </c:cat>
          <c:val>
            <c:numRef>
              <c:f>Sheet1!$B$2:$B$366</c:f>
              <c:numCache>
                <c:formatCode>General</c:formatCode>
                <c:ptCount val="365"/>
                <c:pt idx="0">
                  <c:v>3572</c:v>
                </c:pt>
                <c:pt idx="1">
                  <c:v>8680</c:v>
                </c:pt>
                <c:pt idx="2">
                  <c:v>1956</c:v>
                </c:pt>
                <c:pt idx="3">
                  <c:v>136</c:v>
                </c:pt>
                <c:pt idx="4">
                  <c:v>1223</c:v>
                </c:pt>
                <c:pt idx="5">
                  <c:v>631</c:v>
                </c:pt>
                <c:pt idx="6">
                  <c:v>3510</c:v>
                </c:pt>
                <c:pt idx="7">
                  <c:v>7238</c:v>
                </c:pt>
                <c:pt idx="8">
                  <c:v>5149</c:v>
                </c:pt>
                <c:pt idx="9">
                  <c:v>3566</c:v>
                </c:pt>
                <c:pt idx="10">
                  <c:v>917</c:v>
                </c:pt>
                <c:pt idx="11">
                  <c:v>1575</c:v>
                </c:pt>
                <c:pt idx="12">
                  <c:v>2110</c:v>
                </c:pt>
                <c:pt idx="13">
                  <c:v>3607</c:v>
                </c:pt>
                <c:pt idx="14">
                  <c:v>1584</c:v>
                </c:pt>
                <c:pt idx="15">
                  <c:v>9078</c:v>
                </c:pt>
                <c:pt idx="16">
                  <c:v>1639</c:v>
                </c:pt>
                <c:pt idx="17">
                  <c:v>98</c:v>
                </c:pt>
                <c:pt idx="18">
                  <c:v>764</c:v>
                </c:pt>
                <c:pt idx="19">
                  <c:v>2441</c:v>
                </c:pt>
                <c:pt idx="20">
                  <c:v>7166</c:v>
                </c:pt>
                <c:pt idx="21">
                  <c:v>1828</c:v>
                </c:pt>
                <c:pt idx="22">
                  <c:v>826</c:v>
                </c:pt>
                <c:pt idx="23">
                  <c:v>1626</c:v>
                </c:pt>
                <c:pt idx="24">
                  <c:v>1121</c:v>
                </c:pt>
                <c:pt idx="25">
                  <c:v>861</c:v>
                </c:pt>
                <c:pt idx="26">
                  <c:v>5537</c:v>
                </c:pt>
                <c:pt idx="27">
                  <c:v>10759</c:v>
                </c:pt>
                <c:pt idx="28">
                  <c:v>3702</c:v>
                </c:pt>
                <c:pt idx="29">
                  <c:v>4806</c:v>
                </c:pt>
                <c:pt idx="30">
                  <c:v>5270</c:v>
                </c:pt>
                <c:pt idx="31">
                  <c:v>2246</c:v>
                </c:pt>
                <c:pt idx="32">
                  <c:v>5595</c:v>
                </c:pt>
                <c:pt idx="33">
                  <c:v>22153</c:v>
                </c:pt>
                <c:pt idx="34">
                  <c:v>26405</c:v>
                </c:pt>
                <c:pt idx="35">
                  <c:v>9014</c:v>
                </c:pt>
                <c:pt idx="36">
                  <c:v>7019</c:v>
                </c:pt>
                <c:pt idx="37">
                  <c:v>1677</c:v>
                </c:pt>
                <c:pt idx="38">
                  <c:v>343</c:v>
                </c:pt>
                <c:pt idx="39">
                  <c:v>1031</c:v>
                </c:pt>
                <c:pt idx="40">
                  <c:v>726</c:v>
                </c:pt>
                <c:pt idx="41">
                  <c:v>714</c:v>
                </c:pt>
                <c:pt idx="42">
                  <c:v>1085</c:v>
                </c:pt>
                <c:pt idx="43">
                  <c:v>18660</c:v>
                </c:pt>
                <c:pt idx="44">
                  <c:v>7984</c:v>
                </c:pt>
                <c:pt idx="45">
                  <c:v>5546</c:v>
                </c:pt>
                <c:pt idx="46">
                  <c:v>5003</c:v>
                </c:pt>
                <c:pt idx="47">
                  <c:v>1171</c:v>
                </c:pt>
                <c:pt idx="48">
                  <c:v>2041</c:v>
                </c:pt>
                <c:pt idx="49">
                  <c:v>9375</c:v>
                </c:pt>
                <c:pt idx="50">
                  <c:v>3099</c:v>
                </c:pt>
                <c:pt idx="51">
                  <c:v>1044</c:v>
                </c:pt>
                <c:pt idx="52">
                  <c:v>185</c:v>
                </c:pt>
                <c:pt idx="53">
                  <c:v>84</c:v>
                </c:pt>
                <c:pt idx="54">
                  <c:v>801</c:v>
                </c:pt>
                <c:pt idx="55">
                  <c:v>1930</c:v>
                </c:pt>
                <c:pt idx="56">
                  <c:v>2963</c:v>
                </c:pt>
                <c:pt idx="57">
                  <c:v>1355</c:v>
                </c:pt>
                <c:pt idx="58">
                  <c:v>459</c:v>
                </c:pt>
                <c:pt idx="60">
                  <c:v>750</c:v>
                </c:pt>
                <c:pt idx="61">
                  <c:v>373</c:v>
                </c:pt>
                <c:pt idx="62">
                  <c:v>747</c:v>
                </c:pt>
                <c:pt idx="63">
                  <c:v>704</c:v>
                </c:pt>
                <c:pt idx="64">
                  <c:v>504</c:v>
                </c:pt>
                <c:pt idx="65">
                  <c:v>1150</c:v>
                </c:pt>
                <c:pt idx="66">
                  <c:v>548</c:v>
                </c:pt>
                <c:pt idx="67">
                  <c:v>832</c:v>
                </c:pt>
                <c:pt idx="68">
                  <c:v>1711</c:v>
                </c:pt>
                <c:pt idx="69">
                  <c:v>1337</c:v>
                </c:pt>
                <c:pt idx="70">
                  <c:v>1560</c:v>
                </c:pt>
                <c:pt idx="71">
                  <c:v>2055</c:v>
                </c:pt>
                <c:pt idx="72">
                  <c:v>608</c:v>
                </c:pt>
                <c:pt idx="73">
                  <c:v>170</c:v>
                </c:pt>
                <c:pt idx="74">
                  <c:v>1107</c:v>
                </c:pt>
                <c:pt idx="75">
                  <c:v>1556</c:v>
                </c:pt>
                <c:pt idx="76">
                  <c:v>6339</c:v>
                </c:pt>
                <c:pt idx="77">
                  <c:v>4243</c:v>
                </c:pt>
                <c:pt idx="78">
                  <c:v>1129</c:v>
                </c:pt>
                <c:pt idx="79">
                  <c:v>116</c:v>
                </c:pt>
                <c:pt idx="80">
                  <c:v>65</c:v>
                </c:pt>
                <c:pt idx="81">
                  <c:v>917</c:v>
                </c:pt>
                <c:pt idx="82">
                  <c:v>2807</c:v>
                </c:pt>
                <c:pt idx="83">
                  <c:v>3934</c:v>
                </c:pt>
                <c:pt idx="84">
                  <c:v>1398</c:v>
                </c:pt>
                <c:pt idx="85">
                  <c:v>1450</c:v>
                </c:pt>
                <c:pt idx="86">
                  <c:v>567</c:v>
                </c:pt>
                <c:pt idx="87">
                  <c:v>2839</c:v>
                </c:pt>
                <c:pt idx="88">
                  <c:v>6526</c:v>
                </c:pt>
                <c:pt idx="89">
                  <c:v>3314</c:v>
                </c:pt>
                <c:pt idx="90">
                  <c:v>1100</c:v>
                </c:pt>
                <c:pt idx="91">
                  <c:v>2319</c:v>
                </c:pt>
                <c:pt idx="92">
                  <c:v>6253</c:v>
                </c:pt>
                <c:pt idx="93">
                  <c:v>1959</c:v>
                </c:pt>
                <c:pt idx="94">
                  <c:v>229</c:v>
                </c:pt>
                <c:pt idx="95">
                  <c:v>1324</c:v>
                </c:pt>
                <c:pt idx="96">
                  <c:v>3696</c:v>
                </c:pt>
                <c:pt idx="97">
                  <c:v>4837</c:v>
                </c:pt>
                <c:pt idx="98">
                  <c:v>1193</c:v>
                </c:pt>
                <c:pt idx="99">
                  <c:v>3920</c:v>
                </c:pt>
                <c:pt idx="100">
                  <c:v>2085</c:v>
                </c:pt>
                <c:pt idx="101">
                  <c:v>235</c:v>
                </c:pt>
                <c:pt idx="102">
                  <c:v>3975</c:v>
                </c:pt>
                <c:pt idx="103">
                  <c:v>4616</c:v>
                </c:pt>
                <c:pt idx="104">
                  <c:v>2193</c:v>
                </c:pt>
                <c:pt idx="105">
                  <c:v>3054</c:v>
                </c:pt>
                <c:pt idx="106">
                  <c:v>5270</c:v>
                </c:pt>
                <c:pt idx="107">
                  <c:v>6400</c:v>
                </c:pt>
                <c:pt idx="108">
                  <c:v>9856</c:v>
                </c:pt>
                <c:pt idx="109">
                  <c:v>4003</c:v>
                </c:pt>
                <c:pt idx="110">
                  <c:v>12951</c:v>
                </c:pt>
                <c:pt idx="111">
                  <c:v>4251</c:v>
                </c:pt>
                <c:pt idx="112">
                  <c:v>2341</c:v>
                </c:pt>
                <c:pt idx="113">
                  <c:v>3488</c:v>
                </c:pt>
                <c:pt idx="114">
                  <c:v>4478</c:v>
                </c:pt>
                <c:pt idx="115">
                  <c:v>448</c:v>
                </c:pt>
                <c:pt idx="116">
                  <c:v>551</c:v>
                </c:pt>
                <c:pt idx="117">
                  <c:v>263</c:v>
                </c:pt>
                <c:pt idx="118">
                  <c:v>814</c:v>
                </c:pt>
                <c:pt idx="120">
                  <c:v>1212</c:v>
                </c:pt>
                <c:pt idx="121">
                  <c:v>302</c:v>
                </c:pt>
                <c:pt idx="122">
                  <c:v>51</c:v>
                </c:pt>
                <c:pt idx="123">
                  <c:v>43</c:v>
                </c:pt>
                <c:pt idx="124">
                  <c:v>3461</c:v>
                </c:pt>
                <c:pt idx="125">
                  <c:v>1468</c:v>
                </c:pt>
                <c:pt idx="126">
                  <c:v>717</c:v>
                </c:pt>
                <c:pt idx="127">
                  <c:v>2851</c:v>
                </c:pt>
                <c:pt idx="128">
                  <c:v>599</c:v>
                </c:pt>
                <c:pt idx="129">
                  <c:v>100</c:v>
                </c:pt>
                <c:pt idx="130">
                  <c:v>866</c:v>
                </c:pt>
                <c:pt idx="131">
                  <c:v>3006</c:v>
                </c:pt>
                <c:pt idx="132">
                  <c:v>13246</c:v>
                </c:pt>
                <c:pt idx="133">
                  <c:v>2270</c:v>
                </c:pt>
                <c:pt idx="134">
                  <c:v>6243</c:v>
                </c:pt>
                <c:pt idx="135">
                  <c:v>512</c:v>
                </c:pt>
                <c:pt idx="136">
                  <c:v>196</c:v>
                </c:pt>
                <c:pt idx="137">
                  <c:v>661</c:v>
                </c:pt>
                <c:pt idx="138">
                  <c:v>13888</c:v>
                </c:pt>
                <c:pt idx="139">
                  <c:v>10982</c:v>
                </c:pt>
                <c:pt idx="140">
                  <c:v>1732</c:v>
                </c:pt>
                <c:pt idx="141">
                  <c:v>4203</c:v>
                </c:pt>
                <c:pt idx="142">
                  <c:v>3471</c:v>
                </c:pt>
                <c:pt idx="143">
                  <c:v>526</c:v>
                </c:pt>
                <c:pt idx="144">
                  <c:v>817</c:v>
                </c:pt>
                <c:pt idx="145">
                  <c:v>331</c:v>
                </c:pt>
                <c:pt idx="146">
                  <c:v>559</c:v>
                </c:pt>
                <c:pt idx="147">
                  <c:v>316</c:v>
                </c:pt>
                <c:pt idx="148">
                  <c:v>1056</c:v>
                </c:pt>
                <c:pt idx="149">
                  <c:v>948</c:v>
                </c:pt>
                <c:pt idx="150">
                  <c:v>153</c:v>
                </c:pt>
                <c:pt idx="151">
                  <c:v>934</c:v>
                </c:pt>
                <c:pt idx="152">
                  <c:v>4734</c:v>
                </c:pt>
                <c:pt idx="153">
                  <c:v>6931</c:v>
                </c:pt>
                <c:pt idx="154">
                  <c:v>3636</c:v>
                </c:pt>
                <c:pt idx="155">
                  <c:v>1476</c:v>
                </c:pt>
                <c:pt idx="156">
                  <c:v>734</c:v>
                </c:pt>
                <c:pt idx="157">
                  <c:v>238</c:v>
                </c:pt>
                <c:pt idx="158">
                  <c:v>1990</c:v>
                </c:pt>
                <c:pt idx="159">
                  <c:v>3648</c:v>
                </c:pt>
                <c:pt idx="160">
                  <c:v>4165</c:v>
                </c:pt>
                <c:pt idx="161">
                  <c:v>3840</c:v>
                </c:pt>
                <c:pt idx="162">
                  <c:v>1988</c:v>
                </c:pt>
                <c:pt idx="163">
                  <c:v>366</c:v>
                </c:pt>
                <c:pt idx="164">
                  <c:v>95</c:v>
                </c:pt>
                <c:pt idx="165">
                  <c:v>10929</c:v>
                </c:pt>
                <c:pt idx="166">
                  <c:v>4105</c:v>
                </c:pt>
                <c:pt idx="167">
                  <c:v>2501</c:v>
                </c:pt>
                <c:pt idx="168">
                  <c:v>5136</c:v>
                </c:pt>
                <c:pt idx="169">
                  <c:v>3412</c:v>
                </c:pt>
                <c:pt idx="170">
                  <c:v>2298</c:v>
                </c:pt>
                <c:pt idx="171">
                  <c:v>450</c:v>
                </c:pt>
                <c:pt idx="172">
                  <c:v>1416</c:v>
                </c:pt>
                <c:pt idx="173">
                  <c:v>1956</c:v>
                </c:pt>
                <c:pt idx="174">
                  <c:v>1225</c:v>
                </c:pt>
                <c:pt idx="175">
                  <c:v>1930</c:v>
                </c:pt>
                <c:pt idx="176">
                  <c:v>1258</c:v>
                </c:pt>
                <c:pt idx="177">
                  <c:v>741</c:v>
                </c:pt>
                <c:pt idx="178">
                  <c:v>147</c:v>
                </c:pt>
                <c:pt idx="180">
                  <c:v>2470</c:v>
                </c:pt>
                <c:pt idx="181">
                  <c:v>4694</c:v>
                </c:pt>
                <c:pt idx="182">
                  <c:v>3732</c:v>
                </c:pt>
                <c:pt idx="183">
                  <c:v>3696</c:v>
                </c:pt>
                <c:pt idx="184">
                  <c:v>1512</c:v>
                </c:pt>
                <c:pt idx="185">
                  <c:v>198</c:v>
                </c:pt>
                <c:pt idx="186">
                  <c:v>1444</c:v>
                </c:pt>
                <c:pt idx="187">
                  <c:v>502</c:v>
                </c:pt>
                <c:pt idx="188">
                  <c:v>1095</c:v>
                </c:pt>
                <c:pt idx="189">
                  <c:v>585</c:v>
                </c:pt>
                <c:pt idx="190">
                  <c:v>1126</c:v>
                </c:pt>
                <c:pt idx="191">
                  <c:v>1086</c:v>
                </c:pt>
                <c:pt idx="192">
                  <c:v>160</c:v>
                </c:pt>
                <c:pt idx="193">
                  <c:v>407</c:v>
                </c:pt>
                <c:pt idx="194">
                  <c:v>188</c:v>
                </c:pt>
                <c:pt idx="195">
                  <c:v>719</c:v>
                </c:pt>
                <c:pt idx="196">
                  <c:v>3173</c:v>
                </c:pt>
                <c:pt idx="197">
                  <c:v>1378</c:v>
                </c:pt>
                <c:pt idx="198">
                  <c:v>419</c:v>
                </c:pt>
                <c:pt idx="199">
                  <c:v>99</c:v>
                </c:pt>
                <c:pt idx="200">
                  <c:v>1079</c:v>
                </c:pt>
                <c:pt idx="201">
                  <c:v>504</c:v>
                </c:pt>
                <c:pt idx="202">
                  <c:v>73</c:v>
                </c:pt>
                <c:pt idx="203">
                  <c:v>734</c:v>
                </c:pt>
                <c:pt idx="204">
                  <c:v>2753</c:v>
                </c:pt>
                <c:pt idx="205">
                  <c:v>2196</c:v>
                </c:pt>
                <c:pt idx="206">
                  <c:v>2811</c:v>
                </c:pt>
                <c:pt idx="207">
                  <c:v>390</c:v>
                </c:pt>
                <c:pt idx="208">
                  <c:v>106</c:v>
                </c:pt>
                <c:pt idx="209">
                  <c:v>525</c:v>
                </c:pt>
                <c:pt idx="210">
                  <c:v>632</c:v>
                </c:pt>
                <c:pt idx="211">
                  <c:v>51</c:v>
                </c:pt>
                <c:pt idx="212">
                  <c:v>44</c:v>
                </c:pt>
                <c:pt idx="213">
                  <c:v>50</c:v>
                </c:pt>
                <c:pt idx="214">
                  <c:v>665</c:v>
                </c:pt>
                <c:pt idx="215">
                  <c:v>507</c:v>
                </c:pt>
                <c:pt idx="216">
                  <c:v>1036</c:v>
                </c:pt>
                <c:pt idx="217">
                  <c:v>1440</c:v>
                </c:pt>
                <c:pt idx="218">
                  <c:v>7036</c:v>
                </c:pt>
                <c:pt idx="219">
                  <c:v>749</c:v>
                </c:pt>
                <c:pt idx="220">
                  <c:v>113</c:v>
                </c:pt>
                <c:pt idx="221">
                  <c:v>72</c:v>
                </c:pt>
                <c:pt idx="222">
                  <c:v>47</c:v>
                </c:pt>
                <c:pt idx="223">
                  <c:v>539</c:v>
                </c:pt>
                <c:pt idx="224">
                  <c:v>402</c:v>
                </c:pt>
                <c:pt idx="225">
                  <c:v>50</c:v>
                </c:pt>
                <c:pt idx="226">
                  <c:v>31</c:v>
                </c:pt>
                <c:pt idx="227">
                  <c:v>20</c:v>
                </c:pt>
                <c:pt idx="228">
                  <c:v>1049</c:v>
                </c:pt>
                <c:pt idx="229">
                  <c:v>1870</c:v>
                </c:pt>
                <c:pt idx="230">
                  <c:v>2474</c:v>
                </c:pt>
                <c:pt idx="231">
                  <c:v>2063</c:v>
                </c:pt>
                <c:pt idx="232">
                  <c:v>770</c:v>
                </c:pt>
                <c:pt idx="233">
                  <c:v>1000</c:v>
                </c:pt>
                <c:pt idx="234">
                  <c:v>136</c:v>
                </c:pt>
                <c:pt idx="235">
                  <c:v>810</c:v>
                </c:pt>
                <c:pt idx="236">
                  <c:v>374</c:v>
                </c:pt>
                <c:pt idx="237">
                  <c:v>643</c:v>
                </c:pt>
                <c:pt idx="238">
                  <c:v>1182</c:v>
                </c:pt>
                <c:pt idx="240">
                  <c:v>219</c:v>
                </c:pt>
                <c:pt idx="241">
                  <c:v>55</c:v>
                </c:pt>
                <c:pt idx="242">
                  <c:v>1096</c:v>
                </c:pt>
                <c:pt idx="243">
                  <c:v>2637</c:v>
                </c:pt>
                <c:pt idx="244">
                  <c:v>3455</c:v>
                </c:pt>
                <c:pt idx="245">
                  <c:v>920</c:v>
                </c:pt>
                <c:pt idx="246">
                  <c:v>2693</c:v>
                </c:pt>
                <c:pt idx="247">
                  <c:v>3201</c:v>
                </c:pt>
                <c:pt idx="248">
                  <c:v>396</c:v>
                </c:pt>
                <c:pt idx="249">
                  <c:v>1203</c:v>
                </c:pt>
                <c:pt idx="250">
                  <c:v>3010</c:v>
                </c:pt>
                <c:pt idx="251">
                  <c:v>4578</c:v>
                </c:pt>
                <c:pt idx="252">
                  <c:v>1157</c:v>
                </c:pt>
                <c:pt idx="253">
                  <c:v>187</c:v>
                </c:pt>
                <c:pt idx="254">
                  <c:v>125</c:v>
                </c:pt>
                <c:pt idx="255">
                  <c:v>66</c:v>
                </c:pt>
                <c:pt idx="256">
                  <c:v>1203</c:v>
                </c:pt>
                <c:pt idx="257">
                  <c:v>2074</c:v>
                </c:pt>
                <c:pt idx="258">
                  <c:v>1267</c:v>
                </c:pt>
                <c:pt idx="259">
                  <c:v>6291</c:v>
                </c:pt>
                <c:pt idx="260">
                  <c:v>5456</c:v>
                </c:pt>
                <c:pt idx="261">
                  <c:v>14972</c:v>
                </c:pt>
                <c:pt idx="262">
                  <c:v>2444</c:v>
                </c:pt>
                <c:pt idx="263">
                  <c:v>3376</c:v>
                </c:pt>
                <c:pt idx="264">
                  <c:v>3201</c:v>
                </c:pt>
                <c:pt idx="265">
                  <c:v>4560</c:v>
                </c:pt>
                <c:pt idx="266">
                  <c:v>7707</c:v>
                </c:pt>
                <c:pt idx="267">
                  <c:v>4082</c:v>
                </c:pt>
                <c:pt idx="268">
                  <c:v>811</c:v>
                </c:pt>
                <c:pt idx="269">
                  <c:v>230</c:v>
                </c:pt>
                <c:pt idx="270">
                  <c:v>782</c:v>
                </c:pt>
                <c:pt idx="271">
                  <c:v>16854</c:v>
                </c:pt>
                <c:pt idx="272">
                  <c:v>15648</c:v>
                </c:pt>
                <c:pt idx="273">
                  <c:v>4434</c:v>
                </c:pt>
                <c:pt idx="274">
                  <c:v>3289</c:v>
                </c:pt>
                <c:pt idx="275">
                  <c:v>19665</c:v>
                </c:pt>
                <c:pt idx="276">
                  <c:v>13444</c:v>
                </c:pt>
                <c:pt idx="277">
                  <c:v>5528</c:v>
                </c:pt>
                <c:pt idx="278">
                  <c:v>3250</c:v>
                </c:pt>
                <c:pt idx="279">
                  <c:v>2623</c:v>
                </c:pt>
                <c:pt idx="280">
                  <c:v>1801</c:v>
                </c:pt>
                <c:pt idx="281">
                  <c:v>1240</c:v>
                </c:pt>
                <c:pt idx="282">
                  <c:v>918</c:v>
                </c:pt>
                <c:pt idx="283">
                  <c:v>6463</c:v>
                </c:pt>
                <c:pt idx="284">
                  <c:v>7869</c:v>
                </c:pt>
                <c:pt idx="285">
                  <c:v>18707</c:v>
                </c:pt>
                <c:pt idx="286">
                  <c:v>4219</c:v>
                </c:pt>
                <c:pt idx="287">
                  <c:v>2892</c:v>
                </c:pt>
                <c:pt idx="288">
                  <c:v>4374</c:v>
                </c:pt>
                <c:pt idx="289">
                  <c:v>6945</c:v>
                </c:pt>
                <c:pt idx="290">
                  <c:v>2418</c:v>
                </c:pt>
                <c:pt idx="291">
                  <c:v>3304</c:v>
                </c:pt>
                <c:pt idx="292">
                  <c:v>1961</c:v>
                </c:pt>
                <c:pt idx="293">
                  <c:v>2240</c:v>
                </c:pt>
                <c:pt idx="294">
                  <c:v>4150</c:v>
                </c:pt>
                <c:pt idx="295">
                  <c:v>4003</c:v>
                </c:pt>
                <c:pt idx="296">
                  <c:v>1266</c:v>
                </c:pt>
                <c:pt idx="297">
                  <c:v>1127</c:v>
                </c:pt>
                <c:pt idx="298">
                  <c:v>1639</c:v>
                </c:pt>
                <c:pt idx="300">
                  <c:v>4869</c:v>
                </c:pt>
                <c:pt idx="301">
                  <c:v>3136</c:v>
                </c:pt>
                <c:pt idx="302">
                  <c:v>2222</c:v>
                </c:pt>
                <c:pt idx="303">
                  <c:v>2027</c:v>
                </c:pt>
                <c:pt idx="304">
                  <c:v>961</c:v>
                </c:pt>
                <c:pt idx="305">
                  <c:v>1105</c:v>
                </c:pt>
                <c:pt idx="306">
                  <c:v>474</c:v>
                </c:pt>
                <c:pt idx="307">
                  <c:v>10094</c:v>
                </c:pt>
                <c:pt idx="308">
                  <c:v>3423</c:v>
                </c:pt>
                <c:pt idx="309">
                  <c:v>3961</c:v>
                </c:pt>
                <c:pt idx="310">
                  <c:v>1623</c:v>
                </c:pt>
                <c:pt idx="311">
                  <c:v>1018</c:v>
                </c:pt>
                <c:pt idx="312">
                  <c:v>4913</c:v>
                </c:pt>
                <c:pt idx="313">
                  <c:v>2904</c:v>
                </c:pt>
                <c:pt idx="314">
                  <c:v>1943</c:v>
                </c:pt>
                <c:pt idx="315">
                  <c:v>1725</c:v>
                </c:pt>
                <c:pt idx="316">
                  <c:v>1187</c:v>
                </c:pt>
                <c:pt idx="317">
                  <c:v>616</c:v>
                </c:pt>
                <c:pt idx="318">
                  <c:v>844</c:v>
                </c:pt>
                <c:pt idx="319">
                  <c:v>1254</c:v>
                </c:pt>
                <c:pt idx="320">
                  <c:v>1005</c:v>
                </c:pt>
                <c:pt idx="321">
                  <c:v>1956</c:v>
                </c:pt>
                <c:pt idx="322">
                  <c:v>1698</c:v>
                </c:pt>
                <c:pt idx="323">
                  <c:v>1450</c:v>
                </c:pt>
                <c:pt idx="324">
                  <c:v>1474</c:v>
                </c:pt>
                <c:pt idx="325">
                  <c:v>1307</c:v>
                </c:pt>
                <c:pt idx="326">
                  <c:v>4061</c:v>
                </c:pt>
                <c:pt idx="327">
                  <c:v>2678</c:v>
                </c:pt>
                <c:pt idx="328">
                  <c:v>4315</c:v>
                </c:pt>
                <c:pt idx="329">
                  <c:v>1969</c:v>
                </c:pt>
                <c:pt idx="330">
                  <c:v>700</c:v>
                </c:pt>
                <c:pt idx="331">
                  <c:v>429</c:v>
                </c:pt>
                <c:pt idx="332">
                  <c:v>625</c:v>
                </c:pt>
                <c:pt idx="333">
                  <c:v>119</c:v>
                </c:pt>
                <c:pt idx="334">
                  <c:v>77</c:v>
                </c:pt>
                <c:pt idx="335">
                  <c:v>683</c:v>
                </c:pt>
                <c:pt idx="336">
                  <c:v>1273</c:v>
                </c:pt>
                <c:pt idx="337">
                  <c:v>861</c:v>
                </c:pt>
                <c:pt idx="338">
                  <c:v>127</c:v>
                </c:pt>
                <c:pt idx="339">
                  <c:v>46</c:v>
                </c:pt>
                <c:pt idx="340">
                  <c:v>603</c:v>
                </c:pt>
                <c:pt idx="341">
                  <c:v>285</c:v>
                </c:pt>
                <c:pt idx="342">
                  <c:v>2738</c:v>
                </c:pt>
                <c:pt idx="343">
                  <c:v>3543</c:v>
                </c:pt>
                <c:pt idx="344">
                  <c:v>4655</c:v>
                </c:pt>
                <c:pt idx="345">
                  <c:v>10836</c:v>
                </c:pt>
                <c:pt idx="346">
                  <c:v>2859</c:v>
                </c:pt>
                <c:pt idx="347">
                  <c:v>2908</c:v>
                </c:pt>
                <c:pt idx="348">
                  <c:v>4243</c:v>
                </c:pt>
                <c:pt idx="349">
                  <c:v>2504</c:v>
                </c:pt>
                <c:pt idx="350">
                  <c:v>540</c:v>
                </c:pt>
                <c:pt idx="351">
                  <c:v>156</c:v>
                </c:pt>
                <c:pt idx="352">
                  <c:v>167</c:v>
                </c:pt>
                <c:pt idx="353">
                  <c:v>103</c:v>
                </c:pt>
                <c:pt idx="354">
                  <c:v>1424</c:v>
                </c:pt>
                <c:pt idx="355">
                  <c:v>1232</c:v>
                </c:pt>
                <c:pt idx="356">
                  <c:v>1434</c:v>
                </c:pt>
                <c:pt idx="357">
                  <c:v>961</c:v>
                </c:pt>
                <c:pt idx="358">
                  <c:v>169</c:v>
                </c:pt>
                <c:pt idx="360">
                  <c:v>276</c:v>
                </c:pt>
                <c:pt idx="361">
                  <c:v>7639</c:v>
                </c:pt>
                <c:pt idx="362">
                  <c:v>3370</c:v>
                </c:pt>
                <c:pt idx="363">
                  <c:v>1254</c:v>
                </c:pt>
                <c:pt idx="364">
                  <c:v>1145</c:v>
                </c:pt>
              </c:numCache>
            </c:numRef>
          </c:val>
          <c:smooth val="0"/>
          <c:extLst>
            <c:ext xmlns:c16="http://schemas.microsoft.com/office/drawing/2014/chart" uri="{C3380CC4-5D6E-409C-BE32-E72D297353CC}">
              <c16:uniqueId val="{00000000-EE1D-4D75-9D99-8F6B8F9D2D59}"/>
            </c:ext>
          </c:extLst>
        </c:ser>
        <c:dLbls>
          <c:showLegendKey val="0"/>
          <c:showVal val="0"/>
          <c:showCatName val="0"/>
          <c:showSerName val="0"/>
          <c:showPercent val="0"/>
          <c:showBubbleSize val="0"/>
        </c:dLbls>
        <c:smooth val="0"/>
        <c:axId val="288421280"/>
        <c:axId val="288423576"/>
      </c:lineChart>
      <c:catAx>
        <c:axId val="288421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23576"/>
        <c:crosses val="autoZero"/>
        <c:auto val="1"/>
        <c:lblAlgn val="ctr"/>
        <c:lblOffset val="100"/>
        <c:noMultiLvlLbl val="0"/>
      </c:catAx>
      <c:valAx>
        <c:axId val="28842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2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Kuhlage und Hardeland</c:v>
                </c:pt>
              </c:strCache>
            </c:strRef>
          </c:tx>
          <c:spPr>
            <a:ln w="28575" cap="rnd">
              <a:solidFill>
                <a:schemeClr val="accent1"/>
              </a:solidFill>
              <a:round/>
            </a:ln>
            <a:effectLst/>
          </c:spPr>
          <c:marker>
            <c:symbol val="none"/>
          </c:marker>
          <c:cat>
            <c:strRef>
              <c:f>Sheet1!$A$2:$A$366</c:f>
              <c:strCache>
                <c:ptCount val="365"/>
                <c:pt idx="0">
                  <c:v>01.06.2016</c:v>
                </c:pt>
                <c:pt idx="1">
                  <c:v>02.06.2016</c:v>
                </c:pt>
                <c:pt idx="2">
                  <c:v>03.06.2016</c:v>
                </c:pt>
                <c:pt idx="3">
                  <c:v>04.06.2016</c:v>
                </c:pt>
                <c:pt idx="4">
                  <c:v>05.06.2016</c:v>
                </c:pt>
                <c:pt idx="5">
                  <c:v>06.06.2016</c:v>
                </c:pt>
                <c:pt idx="6">
                  <c:v>07.06.2016</c:v>
                </c:pt>
                <c:pt idx="7">
                  <c:v>08.06.2016</c:v>
                </c:pt>
                <c:pt idx="8">
                  <c:v>09.06.2016</c:v>
                </c:pt>
                <c:pt idx="9">
                  <c:v>10.06.2016</c:v>
                </c:pt>
                <c:pt idx="10">
                  <c:v>11.06.2016</c:v>
                </c:pt>
                <c:pt idx="11">
                  <c:v>12.06.2016</c:v>
                </c:pt>
                <c:pt idx="12">
                  <c:v>13.06.2016</c:v>
                </c:pt>
                <c:pt idx="13">
                  <c:v>14.06.2016</c:v>
                </c:pt>
                <c:pt idx="14">
                  <c:v>15.06.2016</c:v>
                </c:pt>
                <c:pt idx="15">
                  <c:v>16.06.2016</c:v>
                </c:pt>
                <c:pt idx="16">
                  <c:v>17.06.2016</c:v>
                </c:pt>
                <c:pt idx="17">
                  <c:v>18.06.2016</c:v>
                </c:pt>
                <c:pt idx="18">
                  <c:v>19.06.2016</c:v>
                </c:pt>
                <c:pt idx="19">
                  <c:v>20.06.2016</c:v>
                </c:pt>
                <c:pt idx="20">
                  <c:v>21.06.2016</c:v>
                </c:pt>
                <c:pt idx="21">
                  <c:v>22.06.2016</c:v>
                </c:pt>
                <c:pt idx="22">
                  <c:v>23.06.2016</c:v>
                </c:pt>
                <c:pt idx="23">
                  <c:v>24.06.2016</c:v>
                </c:pt>
                <c:pt idx="24">
                  <c:v>25.06.2016</c:v>
                </c:pt>
                <c:pt idx="25">
                  <c:v>26.06.2016</c:v>
                </c:pt>
                <c:pt idx="26">
                  <c:v>27.06.2016</c:v>
                </c:pt>
                <c:pt idx="27">
                  <c:v>28.06.2016</c:v>
                </c:pt>
                <c:pt idx="28">
                  <c:v>29.06.2016</c:v>
                </c:pt>
                <c:pt idx="29">
                  <c:v>30.06.2016</c:v>
                </c:pt>
                <c:pt idx="30">
                  <c:v>01.07.2016</c:v>
                </c:pt>
                <c:pt idx="31">
                  <c:v>02.07.2016</c:v>
                </c:pt>
                <c:pt idx="32">
                  <c:v>03.07.2016</c:v>
                </c:pt>
                <c:pt idx="33">
                  <c:v>04.07.2016</c:v>
                </c:pt>
                <c:pt idx="34">
                  <c:v>05.07.2016</c:v>
                </c:pt>
                <c:pt idx="35">
                  <c:v>06.07.2016</c:v>
                </c:pt>
                <c:pt idx="36">
                  <c:v>07.07.2016</c:v>
                </c:pt>
                <c:pt idx="37">
                  <c:v>08.07.2016</c:v>
                </c:pt>
                <c:pt idx="38">
                  <c:v>09.07.2016</c:v>
                </c:pt>
                <c:pt idx="39">
                  <c:v>10.07.2016</c:v>
                </c:pt>
                <c:pt idx="40">
                  <c:v>11.07.2016</c:v>
                </c:pt>
                <c:pt idx="41">
                  <c:v>12.07.2016</c:v>
                </c:pt>
                <c:pt idx="42">
                  <c:v>13.07.2016</c:v>
                </c:pt>
                <c:pt idx="43">
                  <c:v>14.07.2016</c:v>
                </c:pt>
                <c:pt idx="44">
                  <c:v>15.07.2016</c:v>
                </c:pt>
                <c:pt idx="45">
                  <c:v>16.07.2016</c:v>
                </c:pt>
                <c:pt idx="46">
                  <c:v>17.07.2016</c:v>
                </c:pt>
                <c:pt idx="47">
                  <c:v>18.07.2016</c:v>
                </c:pt>
                <c:pt idx="48">
                  <c:v>19.07.2016</c:v>
                </c:pt>
                <c:pt idx="49">
                  <c:v>20.07.2016</c:v>
                </c:pt>
                <c:pt idx="50">
                  <c:v>21.07.2016</c:v>
                </c:pt>
                <c:pt idx="51">
                  <c:v>22.07.2016</c:v>
                </c:pt>
                <c:pt idx="52">
                  <c:v>23.07.2016</c:v>
                </c:pt>
                <c:pt idx="53">
                  <c:v>24.07.2016</c:v>
                </c:pt>
                <c:pt idx="54">
                  <c:v>25.07.2016</c:v>
                </c:pt>
                <c:pt idx="55">
                  <c:v>26.07.2016</c:v>
                </c:pt>
                <c:pt idx="56">
                  <c:v>27.07.2016</c:v>
                </c:pt>
                <c:pt idx="57">
                  <c:v>28.07.2016</c:v>
                </c:pt>
                <c:pt idx="58">
                  <c:v>29.07.2016</c:v>
                </c:pt>
                <c:pt idx="59">
                  <c:v>30.07.2016</c:v>
                </c:pt>
                <c:pt idx="60">
                  <c:v>31.07.2016</c:v>
                </c:pt>
                <c:pt idx="61">
                  <c:v>01.08.2016</c:v>
                </c:pt>
                <c:pt idx="62">
                  <c:v>02.08.2016</c:v>
                </c:pt>
                <c:pt idx="63">
                  <c:v>03.08.2016</c:v>
                </c:pt>
                <c:pt idx="64">
                  <c:v>04.08.2016</c:v>
                </c:pt>
                <c:pt idx="65">
                  <c:v>05.08.2016</c:v>
                </c:pt>
                <c:pt idx="66">
                  <c:v>06.08.2016</c:v>
                </c:pt>
                <c:pt idx="67">
                  <c:v>07.08.2016</c:v>
                </c:pt>
                <c:pt idx="68">
                  <c:v>08.08.2016</c:v>
                </c:pt>
                <c:pt idx="69">
                  <c:v>09.08.2016</c:v>
                </c:pt>
                <c:pt idx="70">
                  <c:v>10.08.2016</c:v>
                </c:pt>
                <c:pt idx="71">
                  <c:v>11.08.2016</c:v>
                </c:pt>
                <c:pt idx="72">
                  <c:v>12.08.2016</c:v>
                </c:pt>
                <c:pt idx="73">
                  <c:v>13.08.2016</c:v>
                </c:pt>
                <c:pt idx="74">
                  <c:v>14.08.2016</c:v>
                </c:pt>
                <c:pt idx="75">
                  <c:v>15.08.2016</c:v>
                </c:pt>
                <c:pt idx="76">
                  <c:v>16.08.2016</c:v>
                </c:pt>
                <c:pt idx="77">
                  <c:v>17.08.2016</c:v>
                </c:pt>
                <c:pt idx="78">
                  <c:v>18.08.2016</c:v>
                </c:pt>
                <c:pt idx="79">
                  <c:v>19.08.2016</c:v>
                </c:pt>
                <c:pt idx="80">
                  <c:v>20.08.2016</c:v>
                </c:pt>
                <c:pt idx="81">
                  <c:v>21.08.2016</c:v>
                </c:pt>
                <c:pt idx="82">
                  <c:v>22.08.2016</c:v>
                </c:pt>
                <c:pt idx="83">
                  <c:v>23.08.2016</c:v>
                </c:pt>
                <c:pt idx="84">
                  <c:v>24.08.2016</c:v>
                </c:pt>
                <c:pt idx="85">
                  <c:v>25.08.2016</c:v>
                </c:pt>
                <c:pt idx="86">
                  <c:v>26.08.2016</c:v>
                </c:pt>
                <c:pt idx="87">
                  <c:v>27.08.2016</c:v>
                </c:pt>
                <c:pt idx="88">
                  <c:v>28.08.2016</c:v>
                </c:pt>
                <c:pt idx="89">
                  <c:v>29.08.2016</c:v>
                </c:pt>
                <c:pt idx="90">
                  <c:v>30.08.2016</c:v>
                </c:pt>
                <c:pt idx="91">
                  <c:v>31.08.2016</c:v>
                </c:pt>
                <c:pt idx="92">
                  <c:v>01.09.2016</c:v>
                </c:pt>
                <c:pt idx="93">
                  <c:v>02.09.2016</c:v>
                </c:pt>
                <c:pt idx="94">
                  <c:v>03.09.2016</c:v>
                </c:pt>
                <c:pt idx="95">
                  <c:v>04.09.2016</c:v>
                </c:pt>
                <c:pt idx="96">
                  <c:v>05.09.2016</c:v>
                </c:pt>
                <c:pt idx="97">
                  <c:v>06.09.2016</c:v>
                </c:pt>
                <c:pt idx="98">
                  <c:v>07.09.2016</c:v>
                </c:pt>
                <c:pt idx="99">
                  <c:v>08.09.2016</c:v>
                </c:pt>
                <c:pt idx="100">
                  <c:v>09.09.2016</c:v>
                </c:pt>
                <c:pt idx="101">
                  <c:v>10.09.2016</c:v>
                </c:pt>
                <c:pt idx="102">
                  <c:v>11.09.2016</c:v>
                </c:pt>
                <c:pt idx="103">
                  <c:v>12.09.2016</c:v>
                </c:pt>
                <c:pt idx="104">
                  <c:v>13.09.2016</c:v>
                </c:pt>
                <c:pt idx="105">
                  <c:v>14.09.2016</c:v>
                </c:pt>
                <c:pt idx="106">
                  <c:v>15.09.2016</c:v>
                </c:pt>
                <c:pt idx="107">
                  <c:v>16.09.2016</c:v>
                </c:pt>
                <c:pt idx="108">
                  <c:v>17.09.2016</c:v>
                </c:pt>
                <c:pt idx="109">
                  <c:v>18.09.2016</c:v>
                </c:pt>
                <c:pt idx="110">
                  <c:v>19.09.2016</c:v>
                </c:pt>
                <c:pt idx="111">
                  <c:v>20.09.2016</c:v>
                </c:pt>
                <c:pt idx="112">
                  <c:v>21.09.2016</c:v>
                </c:pt>
                <c:pt idx="113">
                  <c:v>22.09.2016</c:v>
                </c:pt>
                <c:pt idx="114">
                  <c:v>23.09.2016</c:v>
                </c:pt>
                <c:pt idx="115">
                  <c:v>24.09.2016</c:v>
                </c:pt>
                <c:pt idx="116">
                  <c:v>25.09.2016</c:v>
                </c:pt>
                <c:pt idx="117">
                  <c:v>26.09.2016</c:v>
                </c:pt>
                <c:pt idx="118">
                  <c:v>27.09.2016</c:v>
                </c:pt>
                <c:pt idx="119">
                  <c:v>28.09.2016</c:v>
                </c:pt>
                <c:pt idx="120">
                  <c:v>29.09.2016</c:v>
                </c:pt>
                <c:pt idx="121">
                  <c:v>30.09.2016</c:v>
                </c:pt>
                <c:pt idx="122">
                  <c:v>01.10.2016</c:v>
                </c:pt>
                <c:pt idx="123">
                  <c:v>02.10.2016</c:v>
                </c:pt>
                <c:pt idx="124">
                  <c:v>03.10.2016</c:v>
                </c:pt>
                <c:pt idx="125">
                  <c:v>04.10.2016</c:v>
                </c:pt>
                <c:pt idx="126">
                  <c:v>05.10.2016</c:v>
                </c:pt>
                <c:pt idx="127">
                  <c:v>06.10.2016</c:v>
                </c:pt>
                <c:pt idx="128">
                  <c:v>07.10.2016</c:v>
                </c:pt>
                <c:pt idx="129">
                  <c:v>08.10.2016</c:v>
                </c:pt>
                <c:pt idx="130">
                  <c:v>09.10.2016</c:v>
                </c:pt>
                <c:pt idx="131">
                  <c:v>10.10.2016</c:v>
                </c:pt>
                <c:pt idx="132">
                  <c:v>11.10.2016</c:v>
                </c:pt>
                <c:pt idx="133">
                  <c:v>12.10.2016</c:v>
                </c:pt>
                <c:pt idx="134">
                  <c:v>13.10.2016</c:v>
                </c:pt>
                <c:pt idx="135">
                  <c:v>14.10.2016</c:v>
                </c:pt>
                <c:pt idx="136">
                  <c:v>15.10.2016</c:v>
                </c:pt>
                <c:pt idx="137">
                  <c:v>16.10.2016</c:v>
                </c:pt>
                <c:pt idx="138">
                  <c:v>17.10.2016</c:v>
                </c:pt>
                <c:pt idx="139">
                  <c:v>18.10.2016</c:v>
                </c:pt>
                <c:pt idx="140">
                  <c:v>19.10.2016</c:v>
                </c:pt>
                <c:pt idx="141">
                  <c:v>20.10.2016</c:v>
                </c:pt>
                <c:pt idx="142">
                  <c:v>21.10.2016</c:v>
                </c:pt>
                <c:pt idx="143">
                  <c:v>22.10.2016</c:v>
                </c:pt>
                <c:pt idx="144">
                  <c:v>23.10.2016</c:v>
                </c:pt>
                <c:pt idx="145">
                  <c:v>24.10.2016</c:v>
                </c:pt>
                <c:pt idx="146">
                  <c:v>25.10.2016</c:v>
                </c:pt>
                <c:pt idx="147">
                  <c:v>26.10.2016</c:v>
                </c:pt>
                <c:pt idx="148">
                  <c:v>27.10.2016</c:v>
                </c:pt>
                <c:pt idx="149">
                  <c:v>28.10.2016</c:v>
                </c:pt>
                <c:pt idx="150">
                  <c:v>29.10.2016</c:v>
                </c:pt>
                <c:pt idx="151">
                  <c:v>30.10.2016</c:v>
                </c:pt>
                <c:pt idx="152">
                  <c:v>31.10.2016</c:v>
                </c:pt>
                <c:pt idx="153">
                  <c:v>01.11.2016</c:v>
                </c:pt>
                <c:pt idx="154">
                  <c:v>02.11.2016</c:v>
                </c:pt>
                <c:pt idx="155">
                  <c:v>03.11.2016</c:v>
                </c:pt>
                <c:pt idx="156">
                  <c:v>04.11.2016</c:v>
                </c:pt>
                <c:pt idx="157">
                  <c:v>05.11.2016</c:v>
                </c:pt>
                <c:pt idx="158">
                  <c:v>06.11.2016</c:v>
                </c:pt>
                <c:pt idx="159">
                  <c:v>07.11.2016</c:v>
                </c:pt>
                <c:pt idx="160">
                  <c:v>08.11.2016</c:v>
                </c:pt>
                <c:pt idx="161">
                  <c:v>09.11.2016</c:v>
                </c:pt>
                <c:pt idx="162">
                  <c:v>10.11.2016</c:v>
                </c:pt>
                <c:pt idx="163">
                  <c:v>11.11.2016</c:v>
                </c:pt>
                <c:pt idx="164">
                  <c:v>12.11.2016</c:v>
                </c:pt>
                <c:pt idx="165">
                  <c:v>13.11.2016</c:v>
                </c:pt>
                <c:pt idx="166">
                  <c:v>14.11.2016</c:v>
                </c:pt>
                <c:pt idx="167">
                  <c:v>15.11.2016</c:v>
                </c:pt>
                <c:pt idx="168">
                  <c:v>16.11.2016</c:v>
                </c:pt>
                <c:pt idx="169">
                  <c:v>17.11.2016</c:v>
                </c:pt>
                <c:pt idx="170">
                  <c:v>18.11.2016</c:v>
                </c:pt>
                <c:pt idx="171">
                  <c:v>19.11.2016</c:v>
                </c:pt>
                <c:pt idx="172">
                  <c:v>20.11.2016</c:v>
                </c:pt>
                <c:pt idx="173">
                  <c:v>21.11.2016</c:v>
                </c:pt>
                <c:pt idx="174">
                  <c:v>22.11.2016</c:v>
                </c:pt>
                <c:pt idx="175">
                  <c:v>23.11.2016</c:v>
                </c:pt>
                <c:pt idx="176">
                  <c:v>24.11.2016</c:v>
                </c:pt>
                <c:pt idx="177">
                  <c:v>25.11.2016</c:v>
                </c:pt>
                <c:pt idx="178">
                  <c:v>26.11.2016</c:v>
                </c:pt>
                <c:pt idx="179">
                  <c:v>27.11.2016</c:v>
                </c:pt>
                <c:pt idx="180">
                  <c:v>28.11.2016</c:v>
                </c:pt>
                <c:pt idx="181">
                  <c:v>29.11.2016</c:v>
                </c:pt>
                <c:pt idx="182">
                  <c:v>30.11.2016</c:v>
                </c:pt>
                <c:pt idx="183">
                  <c:v>01.12.2016</c:v>
                </c:pt>
                <c:pt idx="184">
                  <c:v>02.12.2016</c:v>
                </c:pt>
                <c:pt idx="185">
                  <c:v>03.12.2016</c:v>
                </c:pt>
                <c:pt idx="186">
                  <c:v>04.12.2016</c:v>
                </c:pt>
                <c:pt idx="187">
                  <c:v>05.12.2016</c:v>
                </c:pt>
                <c:pt idx="188">
                  <c:v>06.12.2016</c:v>
                </c:pt>
                <c:pt idx="189">
                  <c:v>07.12.2016</c:v>
                </c:pt>
                <c:pt idx="190">
                  <c:v>08.12.2016</c:v>
                </c:pt>
                <c:pt idx="191">
                  <c:v>09.12.2016</c:v>
                </c:pt>
                <c:pt idx="192">
                  <c:v>10.12.2016</c:v>
                </c:pt>
                <c:pt idx="193">
                  <c:v>11.12.2016</c:v>
                </c:pt>
                <c:pt idx="194">
                  <c:v>12.12.2016</c:v>
                </c:pt>
                <c:pt idx="195">
                  <c:v>13.12.2016</c:v>
                </c:pt>
                <c:pt idx="196">
                  <c:v>14.12.2016</c:v>
                </c:pt>
                <c:pt idx="197">
                  <c:v>15.12.2016</c:v>
                </c:pt>
                <c:pt idx="198">
                  <c:v>16.12.2016</c:v>
                </c:pt>
                <c:pt idx="199">
                  <c:v>17.12.2016</c:v>
                </c:pt>
                <c:pt idx="200">
                  <c:v>18.12.2016</c:v>
                </c:pt>
                <c:pt idx="201">
                  <c:v>19.12.2016</c:v>
                </c:pt>
                <c:pt idx="202">
                  <c:v>20.12.2016</c:v>
                </c:pt>
                <c:pt idx="203">
                  <c:v>21.12.2016</c:v>
                </c:pt>
                <c:pt idx="204">
                  <c:v>22.12.2016</c:v>
                </c:pt>
                <c:pt idx="205">
                  <c:v>23.12.2016</c:v>
                </c:pt>
                <c:pt idx="206">
                  <c:v>24.12.2016</c:v>
                </c:pt>
                <c:pt idx="207">
                  <c:v>25.12.2016</c:v>
                </c:pt>
                <c:pt idx="208">
                  <c:v>26.12.2016</c:v>
                </c:pt>
                <c:pt idx="209">
                  <c:v>27.12.2016</c:v>
                </c:pt>
                <c:pt idx="210">
                  <c:v>28.12.2016</c:v>
                </c:pt>
                <c:pt idx="211">
                  <c:v>29.12.2016</c:v>
                </c:pt>
                <c:pt idx="212">
                  <c:v>30.12.2016</c:v>
                </c:pt>
                <c:pt idx="213">
                  <c:v>31.12.2016</c:v>
                </c:pt>
                <c:pt idx="214">
                  <c:v>01.01.2017</c:v>
                </c:pt>
                <c:pt idx="215">
                  <c:v>02.01.2017</c:v>
                </c:pt>
                <c:pt idx="216">
                  <c:v>03.01.2017</c:v>
                </c:pt>
                <c:pt idx="217">
                  <c:v>04.01.2017</c:v>
                </c:pt>
                <c:pt idx="218">
                  <c:v>05.01.2017</c:v>
                </c:pt>
                <c:pt idx="219">
                  <c:v>06.01.2017</c:v>
                </c:pt>
                <c:pt idx="220">
                  <c:v>07.01.2017</c:v>
                </c:pt>
                <c:pt idx="221">
                  <c:v>08.01.2017</c:v>
                </c:pt>
                <c:pt idx="222">
                  <c:v>09.01.2017</c:v>
                </c:pt>
                <c:pt idx="223">
                  <c:v>10.01.2017</c:v>
                </c:pt>
                <c:pt idx="224">
                  <c:v>11.01.2017</c:v>
                </c:pt>
                <c:pt idx="225">
                  <c:v>12.01.2017</c:v>
                </c:pt>
                <c:pt idx="226">
                  <c:v>13.01.2017</c:v>
                </c:pt>
                <c:pt idx="227">
                  <c:v>14.01.2017</c:v>
                </c:pt>
                <c:pt idx="228">
                  <c:v>15.01.2017</c:v>
                </c:pt>
                <c:pt idx="229">
                  <c:v>16.01.2017</c:v>
                </c:pt>
                <c:pt idx="230">
                  <c:v>17.01.2017</c:v>
                </c:pt>
                <c:pt idx="231">
                  <c:v>18.01.2017</c:v>
                </c:pt>
                <c:pt idx="232">
                  <c:v>19.01.2017</c:v>
                </c:pt>
                <c:pt idx="233">
                  <c:v>20.01.2017</c:v>
                </c:pt>
                <c:pt idx="234">
                  <c:v>21.01.2017</c:v>
                </c:pt>
                <c:pt idx="235">
                  <c:v>22.01.2017</c:v>
                </c:pt>
                <c:pt idx="236">
                  <c:v>23.01.2017</c:v>
                </c:pt>
                <c:pt idx="237">
                  <c:v>24.01.2017</c:v>
                </c:pt>
                <c:pt idx="238">
                  <c:v>25.01.2017</c:v>
                </c:pt>
                <c:pt idx="239">
                  <c:v>26.01.2017</c:v>
                </c:pt>
                <c:pt idx="240">
                  <c:v>27.01.2017</c:v>
                </c:pt>
                <c:pt idx="241">
                  <c:v>28.01.2017</c:v>
                </c:pt>
                <c:pt idx="242">
                  <c:v>29.01.2017</c:v>
                </c:pt>
                <c:pt idx="243">
                  <c:v>30.01.2017</c:v>
                </c:pt>
                <c:pt idx="244">
                  <c:v>31.01.2017</c:v>
                </c:pt>
                <c:pt idx="245">
                  <c:v>01.02.2017</c:v>
                </c:pt>
                <c:pt idx="246">
                  <c:v>02.02.2017</c:v>
                </c:pt>
                <c:pt idx="247">
                  <c:v>03.02.2017</c:v>
                </c:pt>
                <c:pt idx="248">
                  <c:v>04.02.2017</c:v>
                </c:pt>
                <c:pt idx="249">
                  <c:v>05.02.2017</c:v>
                </c:pt>
                <c:pt idx="250">
                  <c:v>06.02.2017</c:v>
                </c:pt>
                <c:pt idx="251">
                  <c:v>07.02.2017</c:v>
                </c:pt>
                <c:pt idx="252">
                  <c:v>08.02.2017</c:v>
                </c:pt>
                <c:pt idx="253">
                  <c:v>09.02.2017</c:v>
                </c:pt>
                <c:pt idx="254">
                  <c:v>10.02.2017</c:v>
                </c:pt>
                <c:pt idx="255">
                  <c:v>11.02.2017</c:v>
                </c:pt>
                <c:pt idx="256">
                  <c:v>12.02.2017</c:v>
                </c:pt>
                <c:pt idx="257">
                  <c:v>13.02.2017</c:v>
                </c:pt>
                <c:pt idx="258">
                  <c:v>14.02.2017</c:v>
                </c:pt>
                <c:pt idx="259">
                  <c:v>15.02.2017</c:v>
                </c:pt>
                <c:pt idx="260">
                  <c:v>16.02.2017</c:v>
                </c:pt>
                <c:pt idx="261">
                  <c:v>17.02.2017</c:v>
                </c:pt>
                <c:pt idx="262">
                  <c:v>18.02.2017</c:v>
                </c:pt>
                <c:pt idx="263">
                  <c:v>19.02.2017</c:v>
                </c:pt>
                <c:pt idx="264">
                  <c:v>20.02.2017</c:v>
                </c:pt>
                <c:pt idx="265">
                  <c:v>21.02.2017</c:v>
                </c:pt>
                <c:pt idx="266">
                  <c:v>22.02.2017</c:v>
                </c:pt>
                <c:pt idx="267">
                  <c:v>23.02.2017</c:v>
                </c:pt>
                <c:pt idx="268">
                  <c:v>24.02.2017</c:v>
                </c:pt>
                <c:pt idx="269">
                  <c:v>25.02.2017</c:v>
                </c:pt>
                <c:pt idx="270">
                  <c:v>26.02.2017</c:v>
                </c:pt>
                <c:pt idx="271">
                  <c:v>27.02.2017</c:v>
                </c:pt>
                <c:pt idx="272">
                  <c:v>28.02.2017</c:v>
                </c:pt>
                <c:pt idx="273">
                  <c:v>01.03.2017</c:v>
                </c:pt>
                <c:pt idx="274">
                  <c:v>02.03.2017</c:v>
                </c:pt>
                <c:pt idx="275">
                  <c:v>03.03.2017</c:v>
                </c:pt>
                <c:pt idx="276">
                  <c:v>04.03.2017</c:v>
                </c:pt>
                <c:pt idx="277">
                  <c:v>05.03.2017</c:v>
                </c:pt>
                <c:pt idx="278">
                  <c:v>06.03.2017</c:v>
                </c:pt>
                <c:pt idx="279">
                  <c:v>07.03.2017</c:v>
                </c:pt>
                <c:pt idx="280">
                  <c:v>08.03.2017</c:v>
                </c:pt>
                <c:pt idx="281">
                  <c:v>09.03.2017</c:v>
                </c:pt>
                <c:pt idx="282">
                  <c:v>10.03.2017</c:v>
                </c:pt>
                <c:pt idx="283">
                  <c:v>11.03.2017</c:v>
                </c:pt>
                <c:pt idx="284">
                  <c:v>12.03.2017</c:v>
                </c:pt>
                <c:pt idx="285">
                  <c:v>13.03.2017</c:v>
                </c:pt>
                <c:pt idx="286">
                  <c:v>14.03.2017</c:v>
                </c:pt>
                <c:pt idx="287">
                  <c:v>15.03.2017</c:v>
                </c:pt>
                <c:pt idx="288">
                  <c:v>16.03.2017</c:v>
                </c:pt>
                <c:pt idx="289">
                  <c:v>17.03.2017</c:v>
                </c:pt>
                <c:pt idx="290">
                  <c:v>18.03.2017</c:v>
                </c:pt>
                <c:pt idx="291">
                  <c:v>19.03.2017</c:v>
                </c:pt>
                <c:pt idx="292">
                  <c:v>20.03.2017</c:v>
                </c:pt>
                <c:pt idx="293">
                  <c:v>21.03.2017</c:v>
                </c:pt>
                <c:pt idx="294">
                  <c:v>22.03.2017</c:v>
                </c:pt>
                <c:pt idx="295">
                  <c:v>23.03.2017</c:v>
                </c:pt>
                <c:pt idx="296">
                  <c:v>24.03.2017</c:v>
                </c:pt>
                <c:pt idx="297">
                  <c:v>25.03.2017</c:v>
                </c:pt>
                <c:pt idx="298">
                  <c:v>26.03.2017</c:v>
                </c:pt>
                <c:pt idx="299">
                  <c:v>27.03.2017</c:v>
                </c:pt>
                <c:pt idx="300">
                  <c:v>28.03.2017</c:v>
                </c:pt>
                <c:pt idx="301">
                  <c:v>29.03.2017</c:v>
                </c:pt>
                <c:pt idx="302">
                  <c:v>30.03.2017</c:v>
                </c:pt>
                <c:pt idx="303">
                  <c:v>31.03.2017</c:v>
                </c:pt>
                <c:pt idx="304">
                  <c:v>01.04.2017</c:v>
                </c:pt>
                <c:pt idx="305">
                  <c:v>02.04.2017</c:v>
                </c:pt>
                <c:pt idx="306">
                  <c:v>03.04.2017</c:v>
                </c:pt>
                <c:pt idx="307">
                  <c:v>04.04.2017</c:v>
                </c:pt>
                <c:pt idx="308">
                  <c:v>05.04.2017</c:v>
                </c:pt>
                <c:pt idx="309">
                  <c:v>06.04.2017</c:v>
                </c:pt>
                <c:pt idx="310">
                  <c:v>07.04.2017</c:v>
                </c:pt>
                <c:pt idx="311">
                  <c:v>08.04.2017</c:v>
                </c:pt>
                <c:pt idx="312">
                  <c:v>09.04.2017</c:v>
                </c:pt>
                <c:pt idx="313">
                  <c:v>10.04.2017</c:v>
                </c:pt>
                <c:pt idx="314">
                  <c:v>11.04.2017</c:v>
                </c:pt>
                <c:pt idx="315">
                  <c:v>12.04.2017</c:v>
                </c:pt>
                <c:pt idx="316">
                  <c:v>13.04.2017</c:v>
                </c:pt>
                <c:pt idx="317">
                  <c:v>14.04.2017</c:v>
                </c:pt>
                <c:pt idx="318">
                  <c:v>15.04.2017</c:v>
                </c:pt>
                <c:pt idx="319">
                  <c:v>16.04.2017</c:v>
                </c:pt>
                <c:pt idx="320">
                  <c:v>17.04.2017</c:v>
                </c:pt>
                <c:pt idx="321">
                  <c:v>18.04.2017</c:v>
                </c:pt>
                <c:pt idx="322">
                  <c:v>19.04.2017</c:v>
                </c:pt>
                <c:pt idx="323">
                  <c:v>20.04.2017</c:v>
                </c:pt>
                <c:pt idx="324">
                  <c:v>21.04.2017</c:v>
                </c:pt>
                <c:pt idx="325">
                  <c:v>22.04.2017</c:v>
                </c:pt>
                <c:pt idx="326">
                  <c:v>23.04.2017</c:v>
                </c:pt>
                <c:pt idx="327">
                  <c:v>24.04.2017</c:v>
                </c:pt>
                <c:pt idx="328">
                  <c:v>25.04.2017</c:v>
                </c:pt>
                <c:pt idx="329">
                  <c:v>26.04.2017</c:v>
                </c:pt>
                <c:pt idx="330">
                  <c:v>27.04.2017</c:v>
                </c:pt>
                <c:pt idx="331">
                  <c:v>28.04.2017</c:v>
                </c:pt>
                <c:pt idx="332">
                  <c:v>29.04.2017</c:v>
                </c:pt>
                <c:pt idx="333">
                  <c:v>30.04.2017</c:v>
                </c:pt>
                <c:pt idx="334">
                  <c:v>01.05.2017</c:v>
                </c:pt>
                <c:pt idx="335">
                  <c:v>02.05.2017</c:v>
                </c:pt>
                <c:pt idx="336">
                  <c:v>03.05.2017</c:v>
                </c:pt>
                <c:pt idx="337">
                  <c:v>04.05.2017</c:v>
                </c:pt>
                <c:pt idx="338">
                  <c:v>05.05.2017</c:v>
                </c:pt>
                <c:pt idx="339">
                  <c:v>06.05.2017</c:v>
                </c:pt>
                <c:pt idx="340">
                  <c:v>07.05.2017</c:v>
                </c:pt>
                <c:pt idx="341">
                  <c:v>08.05.2017</c:v>
                </c:pt>
                <c:pt idx="342">
                  <c:v>09.05.2017</c:v>
                </c:pt>
                <c:pt idx="343">
                  <c:v>10.05.2017</c:v>
                </c:pt>
                <c:pt idx="344">
                  <c:v>11.05.2017</c:v>
                </c:pt>
                <c:pt idx="345">
                  <c:v>12.05.2017</c:v>
                </c:pt>
                <c:pt idx="346">
                  <c:v>13.05.2017</c:v>
                </c:pt>
                <c:pt idx="347">
                  <c:v>14.05.2017</c:v>
                </c:pt>
                <c:pt idx="348">
                  <c:v>15.05.2017</c:v>
                </c:pt>
                <c:pt idx="349">
                  <c:v>16.05.2017</c:v>
                </c:pt>
                <c:pt idx="350">
                  <c:v>17.05.2017</c:v>
                </c:pt>
                <c:pt idx="351">
                  <c:v>18.05.2017</c:v>
                </c:pt>
                <c:pt idx="352">
                  <c:v>19.05.2017</c:v>
                </c:pt>
                <c:pt idx="353">
                  <c:v>20.05.2017</c:v>
                </c:pt>
                <c:pt idx="354">
                  <c:v>21.05.2017</c:v>
                </c:pt>
                <c:pt idx="355">
                  <c:v>22.05.2017</c:v>
                </c:pt>
                <c:pt idx="356">
                  <c:v>23.05.2017</c:v>
                </c:pt>
                <c:pt idx="357">
                  <c:v>24.05.2017</c:v>
                </c:pt>
                <c:pt idx="358">
                  <c:v>25.05.2017</c:v>
                </c:pt>
                <c:pt idx="359">
                  <c:v>26.05.2017</c:v>
                </c:pt>
                <c:pt idx="360">
                  <c:v>27.05.2017</c:v>
                </c:pt>
                <c:pt idx="361">
                  <c:v>28.05.2017</c:v>
                </c:pt>
                <c:pt idx="362">
                  <c:v>29.05.2017</c:v>
                </c:pt>
                <c:pt idx="363">
                  <c:v>30.05.2017</c:v>
                </c:pt>
                <c:pt idx="364">
                  <c:v>31.05.2017</c:v>
                </c:pt>
              </c:strCache>
            </c:strRef>
          </c:cat>
          <c:val>
            <c:numRef>
              <c:f>Sheet1!$B$2:$B$366</c:f>
              <c:numCache>
                <c:formatCode>General</c:formatCode>
                <c:ptCount val="365"/>
                <c:pt idx="0">
                  <c:v>122</c:v>
                </c:pt>
                <c:pt idx="1">
                  <c:v>498</c:v>
                </c:pt>
                <c:pt idx="2">
                  <c:v>104</c:v>
                </c:pt>
                <c:pt idx="3">
                  <c:v>32</c:v>
                </c:pt>
                <c:pt idx="4">
                  <c:v>20</c:v>
                </c:pt>
                <c:pt idx="5">
                  <c:v>11</c:v>
                </c:pt>
                <c:pt idx="6">
                  <c:v>10179</c:v>
                </c:pt>
                <c:pt idx="7">
                  <c:v>18039</c:v>
                </c:pt>
                <c:pt idx="8">
                  <c:v>10998</c:v>
                </c:pt>
                <c:pt idx="9">
                  <c:v>7802</c:v>
                </c:pt>
                <c:pt idx="10">
                  <c:v>1955</c:v>
                </c:pt>
                <c:pt idx="11">
                  <c:v>636</c:v>
                </c:pt>
                <c:pt idx="12">
                  <c:v>187</c:v>
                </c:pt>
                <c:pt idx="13">
                  <c:v>7962</c:v>
                </c:pt>
                <c:pt idx="14">
                  <c:v>2265</c:v>
                </c:pt>
                <c:pt idx="15">
                  <c:v>6376</c:v>
                </c:pt>
                <c:pt idx="16">
                  <c:v>1109</c:v>
                </c:pt>
                <c:pt idx="17">
                  <c:v>155</c:v>
                </c:pt>
                <c:pt idx="18">
                  <c:v>142</c:v>
                </c:pt>
                <c:pt idx="19">
                  <c:v>4925</c:v>
                </c:pt>
                <c:pt idx="20">
                  <c:v>12370</c:v>
                </c:pt>
                <c:pt idx="21">
                  <c:v>1414</c:v>
                </c:pt>
                <c:pt idx="22">
                  <c:v>323</c:v>
                </c:pt>
                <c:pt idx="23">
                  <c:v>4770</c:v>
                </c:pt>
                <c:pt idx="24">
                  <c:v>3291</c:v>
                </c:pt>
                <c:pt idx="25">
                  <c:v>1364</c:v>
                </c:pt>
                <c:pt idx="26">
                  <c:v>570</c:v>
                </c:pt>
                <c:pt idx="27">
                  <c:v>620</c:v>
                </c:pt>
                <c:pt idx="28">
                  <c:v>149</c:v>
                </c:pt>
                <c:pt idx="29">
                  <c:v>317</c:v>
                </c:pt>
                <c:pt idx="30">
                  <c:v>5491</c:v>
                </c:pt>
                <c:pt idx="31">
                  <c:v>3574</c:v>
                </c:pt>
                <c:pt idx="32">
                  <c:v>2197</c:v>
                </c:pt>
                <c:pt idx="33">
                  <c:v>15600</c:v>
                </c:pt>
                <c:pt idx="34">
                  <c:v>4581</c:v>
                </c:pt>
                <c:pt idx="35">
                  <c:v>6536</c:v>
                </c:pt>
                <c:pt idx="36">
                  <c:v>8301</c:v>
                </c:pt>
                <c:pt idx="37">
                  <c:v>823</c:v>
                </c:pt>
                <c:pt idx="38">
                  <c:v>198</c:v>
                </c:pt>
                <c:pt idx="39">
                  <c:v>195</c:v>
                </c:pt>
                <c:pt idx="40">
                  <c:v>188</c:v>
                </c:pt>
                <c:pt idx="41">
                  <c:v>176</c:v>
                </c:pt>
                <c:pt idx="42">
                  <c:v>100</c:v>
                </c:pt>
                <c:pt idx="43">
                  <c:v>11816</c:v>
                </c:pt>
                <c:pt idx="44">
                  <c:v>6655</c:v>
                </c:pt>
                <c:pt idx="45">
                  <c:v>6607</c:v>
                </c:pt>
                <c:pt idx="46">
                  <c:v>6122</c:v>
                </c:pt>
                <c:pt idx="47">
                  <c:v>607</c:v>
                </c:pt>
                <c:pt idx="48">
                  <c:v>197</c:v>
                </c:pt>
                <c:pt idx="49">
                  <c:v>10515</c:v>
                </c:pt>
                <c:pt idx="50">
                  <c:v>923</c:v>
                </c:pt>
                <c:pt idx="51">
                  <c:v>159</c:v>
                </c:pt>
                <c:pt idx="52">
                  <c:v>93</c:v>
                </c:pt>
                <c:pt idx="53">
                  <c:v>60</c:v>
                </c:pt>
                <c:pt idx="54">
                  <c:v>139</c:v>
                </c:pt>
                <c:pt idx="55">
                  <c:v>249</c:v>
                </c:pt>
                <c:pt idx="56">
                  <c:v>363</c:v>
                </c:pt>
                <c:pt idx="57">
                  <c:v>172</c:v>
                </c:pt>
                <c:pt idx="58">
                  <c:v>89</c:v>
                </c:pt>
                <c:pt idx="60">
                  <c:v>456</c:v>
                </c:pt>
                <c:pt idx="61">
                  <c:v>188</c:v>
                </c:pt>
                <c:pt idx="62">
                  <c:v>173</c:v>
                </c:pt>
                <c:pt idx="63">
                  <c:v>122</c:v>
                </c:pt>
                <c:pt idx="64">
                  <c:v>107</c:v>
                </c:pt>
                <c:pt idx="65">
                  <c:v>104</c:v>
                </c:pt>
                <c:pt idx="66">
                  <c:v>116</c:v>
                </c:pt>
                <c:pt idx="67">
                  <c:v>234</c:v>
                </c:pt>
                <c:pt idx="68">
                  <c:v>241</c:v>
                </c:pt>
                <c:pt idx="69">
                  <c:v>298</c:v>
                </c:pt>
                <c:pt idx="70">
                  <c:v>87</c:v>
                </c:pt>
                <c:pt idx="71">
                  <c:v>153</c:v>
                </c:pt>
                <c:pt idx="72">
                  <c:v>125</c:v>
                </c:pt>
                <c:pt idx="73">
                  <c:v>457</c:v>
                </c:pt>
                <c:pt idx="74">
                  <c:v>420</c:v>
                </c:pt>
                <c:pt idx="75">
                  <c:v>194</c:v>
                </c:pt>
                <c:pt idx="76">
                  <c:v>7074</c:v>
                </c:pt>
                <c:pt idx="77">
                  <c:v>602</c:v>
                </c:pt>
                <c:pt idx="78">
                  <c:v>155</c:v>
                </c:pt>
                <c:pt idx="79">
                  <c:v>74</c:v>
                </c:pt>
                <c:pt idx="80">
                  <c:v>73</c:v>
                </c:pt>
                <c:pt idx="81">
                  <c:v>47</c:v>
                </c:pt>
                <c:pt idx="82">
                  <c:v>101</c:v>
                </c:pt>
                <c:pt idx="83">
                  <c:v>74</c:v>
                </c:pt>
                <c:pt idx="84">
                  <c:v>65</c:v>
                </c:pt>
                <c:pt idx="85">
                  <c:v>329</c:v>
                </c:pt>
                <c:pt idx="86">
                  <c:v>198</c:v>
                </c:pt>
                <c:pt idx="87">
                  <c:v>118</c:v>
                </c:pt>
                <c:pt idx="88">
                  <c:v>116</c:v>
                </c:pt>
                <c:pt idx="89">
                  <c:v>44</c:v>
                </c:pt>
                <c:pt idx="90">
                  <c:v>20</c:v>
                </c:pt>
                <c:pt idx="91">
                  <c:v>31</c:v>
                </c:pt>
                <c:pt idx="92">
                  <c:v>3934</c:v>
                </c:pt>
                <c:pt idx="93">
                  <c:v>463</c:v>
                </c:pt>
                <c:pt idx="94">
                  <c:v>68</c:v>
                </c:pt>
                <c:pt idx="95">
                  <c:v>15</c:v>
                </c:pt>
                <c:pt idx="96">
                  <c:v>41</c:v>
                </c:pt>
                <c:pt idx="97">
                  <c:v>81</c:v>
                </c:pt>
                <c:pt idx="98">
                  <c:v>51</c:v>
                </c:pt>
                <c:pt idx="99">
                  <c:v>65</c:v>
                </c:pt>
                <c:pt idx="100">
                  <c:v>84</c:v>
                </c:pt>
                <c:pt idx="101">
                  <c:v>24</c:v>
                </c:pt>
                <c:pt idx="102">
                  <c:v>5701</c:v>
                </c:pt>
                <c:pt idx="103">
                  <c:v>6846</c:v>
                </c:pt>
                <c:pt idx="104">
                  <c:v>1906</c:v>
                </c:pt>
                <c:pt idx="105">
                  <c:v>4708</c:v>
                </c:pt>
                <c:pt idx="106">
                  <c:v>813</c:v>
                </c:pt>
                <c:pt idx="107">
                  <c:v>285</c:v>
                </c:pt>
                <c:pt idx="108">
                  <c:v>226</c:v>
                </c:pt>
                <c:pt idx="109">
                  <c:v>149</c:v>
                </c:pt>
                <c:pt idx="110">
                  <c:v>28456</c:v>
                </c:pt>
                <c:pt idx="111">
                  <c:v>6909</c:v>
                </c:pt>
                <c:pt idx="112">
                  <c:v>485</c:v>
                </c:pt>
                <c:pt idx="113">
                  <c:v>167</c:v>
                </c:pt>
                <c:pt idx="114">
                  <c:v>200</c:v>
                </c:pt>
                <c:pt idx="115">
                  <c:v>100</c:v>
                </c:pt>
                <c:pt idx="116">
                  <c:v>57</c:v>
                </c:pt>
                <c:pt idx="117">
                  <c:v>42</c:v>
                </c:pt>
                <c:pt idx="118">
                  <c:v>84</c:v>
                </c:pt>
                <c:pt idx="120">
                  <c:v>58</c:v>
                </c:pt>
                <c:pt idx="121">
                  <c:v>70</c:v>
                </c:pt>
                <c:pt idx="122">
                  <c:v>30</c:v>
                </c:pt>
                <c:pt idx="123">
                  <c:v>31</c:v>
                </c:pt>
                <c:pt idx="124">
                  <c:v>142</c:v>
                </c:pt>
                <c:pt idx="125">
                  <c:v>45</c:v>
                </c:pt>
                <c:pt idx="126">
                  <c:v>45</c:v>
                </c:pt>
                <c:pt idx="127">
                  <c:v>176</c:v>
                </c:pt>
                <c:pt idx="128">
                  <c:v>332</c:v>
                </c:pt>
                <c:pt idx="129">
                  <c:v>316</c:v>
                </c:pt>
                <c:pt idx="130">
                  <c:v>120</c:v>
                </c:pt>
                <c:pt idx="131">
                  <c:v>4216</c:v>
                </c:pt>
                <c:pt idx="132">
                  <c:v>24440</c:v>
                </c:pt>
                <c:pt idx="133">
                  <c:v>3078</c:v>
                </c:pt>
                <c:pt idx="134">
                  <c:v>10382</c:v>
                </c:pt>
                <c:pt idx="135">
                  <c:v>862</c:v>
                </c:pt>
                <c:pt idx="136">
                  <c:v>438</c:v>
                </c:pt>
                <c:pt idx="137">
                  <c:v>415</c:v>
                </c:pt>
                <c:pt idx="138">
                  <c:v>294</c:v>
                </c:pt>
                <c:pt idx="139">
                  <c:v>1393</c:v>
                </c:pt>
                <c:pt idx="140">
                  <c:v>255</c:v>
                </c:pt>
                <c:pt idx="141">
                  <c:v>81</c:v>
                </c:pt>
                <c:pt idx="142">
                  <c:v>2167</c:v>
                </c:pt>
                <c:pt idx="143">
                  <c:v>608</c:v>
                </c:pt>
                <c:pt idx="144">
                  <c:v>260</c:v>
                </c:pt>
                <c:pt idx="145">
                  <c:v>163</c:v>
                </c:pt>
                <c:pt idx="146">
                  <c:v>67</c:v>
                </c:pt>
                <c:pt idx="147">
                  <c:v>57</c:v>
                </c:pt>
                <c:pt idx="148">
                  <c:v>230</c:v>
                </c:pt>
                <c:pt idx="149">
                  <c:v>235</c:v>
                </c:pt>
                <c:pt idx="150">
                  <c:v>224</c:v>
                </c:pt>
                <c:pt idx="151">
                  <c:v>179</c:v>
                </c:pt>
                <c:pt idx="152">
                  <c:v>6186</c:v>
                </c:pt>
                <c:pt idx="153">
                  <c:v>8306</c:v>
                </c:pt>
                <c:pt idx="154">
                  <c:v>968</c:v>
                </c:pt>
                <c:pt idx="155">
                  <c:v>253</c:v>
                </c:pt>
                <c:pt idx="156">
                  <c:v>156</c:v>
                </c:pt>
                <c:pt idx="157">
                  <c:v>392</c:v>
                </c:pt>
                <c:pt idx="158">
                  <c:v>344</c:v>
                </c:pt>
                <c:pt idx="159">
                  <c:v>144</c:v>
                </c:pt>
                <c:pt idx="160">
                  <c:v>167</c:v>
                </c:pt>
                <c:pt idx="161">
                  <c:v>101</c:v>
                </c:pt>
                <c:pt idx="162">
                  <c:v>209</c:v>
                </c:pt>
                <c:pt idx="163">
                  <c:v>271</c:v>
                </c:pt>
                <c:pt idx="164">
                  <c:v>222</c:v>
                </c:pt>
                <c:pt idx="165">
                  <c:v>22142</c:v>
                </c:pt>
                <c:pt idx="166">
                  <c:v>4764</c:v>
                </c:pt>
                <c:pt idx="167">
                  <c:v>425</c:v>
                </c:pt>
                <c:pt idx="168">
                  <c:v>415</c:v>
                </c:pt>
                <c:pt idx="169">
                  <c:v>7880</c:v>
                </c:pt>
                <c:pt idx="170">
                  <c:v>9224</c:v>
                </c:pt>
                <c:pt idx="171">
                  <c:v>1651</c:v>
                </c:pt>
                <c:pt idx="172">
                  <c:v>233</c:v>
                </c:pt>
                <c:pt idx="173">
                  <c:v>155</c:v>
                </c:pt>
                <c:pt idx="174">
                  <c:v>205</c:v>
                </c:pt>
                <c:pt idx="175">
                  <c:v>211</c:v>
                </c:pt>
                <c:pt idx="176">
                  <c:v>191</c:v>
                </c:pt>
                <c:pt idx="177">
                  <c:v>297</c:v>
                </c:pt>
                <c:pt idx="178">
                  <c:v>191</c:v>
                </c:pt>
                <c:pt idx="180">
                  <c:v>323</c:v>
                </c:pt>
                <c:pt idx="181">
                  <c:v>265</c:v>
                </c:pt>
                <c:pt idx="182">
                  <c:v>224</c:v>
                </c:pt>
                <c:pt idx="183">
                  <c:v>203</c:v>
                </c:pt>
                <c:pt idx="184">
                  <c:v>167</c:v>
                </c:pt>
                <c:pt idx="185">
                  <c:v>137</c:v>
                </c:pt>
                <c:pt idx="186">
                  <c:v>153</c:v>
                </c:pt>
                <c:pt idx="187">
                  <c:v>100</c:v>
                </c:pt>
                <c:pt idx="188">
                  <c:v>71</c:v>
                </c:pt>
                <c:pt idx="189">
                  <c:v>115</c:v>
                </c:pt>
                <c:pt idx="190">
                  <c:v>99</c:v>
                </c:pt>
                <c:pt idx="191">
                  <c:v>99</c:v>
                </c:pt>
                <c:pt idx="192">
                  <c:v>85</c:v>
                </c:pt>
                <c:pt idx="193">
                  <c:v>145</c:v>
                </c:pt>
                <c:pt idx="194">
                  <c:v>68</c:v>
                </c:pt>
                <c:pt idx="195">
                  <c:v>189</c:v>
                </c:pt>
                <c:pt idx="196">
                  <c:v>223</c:v>
                </c:pt>
                <c:pt idx="197">
                  <c:v>132</c:v>
                </c:pt>
                <c:pt idx="198">
                  <c:v>218</c:v>
                </c:pt>
                <c:pt idx="199">
                  <c:v>123</c:v>
                </c:pt>
                <c:pt idx="200">
                  <c:v>163</c:v>
                </c:pt>
                <c:pt idx="201">
                  <c:v>113</c:v>
                </c:pt>
                <c:pt idx="202">
                  <c:v>70</c:v>
                </c:pt>
                <c:pt idx="203">
                  <c:v>2279</c:v>
                </c:pt>
                <c:pt idx="204">
                  <c:v>4791</c:v>
                </c:pt>
                <c:pt idx="205">
                  <c:v>620</c:v>
                </c:pt>
                <c:pt idx="206">
                  <c:v>277</c:v>
                </c:pt>
                <c:pt idx="207">
                  <c:v>259</c:v>
                </c:pt>
                <c:pt idx="208">
                  <c:v>140</c:v>
                </c:pt>
                <c:pt idx="209">
                  <c:v>65</c:v>
                </c:pt>
                <c:pt idx="210">
                  <c:v>57</c:v>
                </c:pt>
                <c:pt idx="211">
                  <c:v>41</c:v>
                </c:pt>
                <c:pt idx="212">
                  <c:v>82</c:v>
                </c:pt>
                <c:pt idx="213">
                  <c:v>76</c:v>
                </c:pt>
                <c:pt idx="214">
                  <c:v>108</c:v>
                </c:pt>
                <c:pt idx="215">
                  <c:v>38</c:v>
                </c:pt>
                <c:pt idx="216">
                  <c:v>67</c:v>
                </c:pt>
                <c:pt idx="217">
                  <c:v>1837</c:v>
                </c:pt>
                <c:pt idx="218">
                  <c:v>15295</c:v>
                </c:pt>
                <c:pt idx="219">
                  <c:v>1352</c:v>
                </c:pt>
                <c:pt idx="220">
                  <c:v>181</c:v>
                </c:pt>
                <c:pt idx="221">
                  <c:v>130</c:v>
                </c:pt>
                <c:pt idx="222">
                  <c:v>73</c:v>
                </c:pt>
                <c:pt idx="223">
                  <c:v>45</c:v>
                </c:pt>
                <c:pt idx="224">
                  <c:v>50</c:v>
                </c:pt>
                <c:pt idx="225">
                  <c:v>28</c:v>
                </c:pt>
                <c:pt idx="226">
                  <c:v>19</c:v>
                </c:pt>
                <c:pt idx="227">
                  <c:v>16</c:v>
                </c:pt>
                <c:pt idx="228">
                  <c:v>37</c:v>
                </c:pt>
                <c:pt idx="229">
                  <c:v>97</c:v>
                </c:pt>
                <c:pt idx="230">
                  <c:v>157</c:v>
                </c:pt>
                <c:pt idx="231">
                  <c:v>258</c:v>
                </c:pt>
                <c:pt idx="232">
                  <c:v>71</c:v>
                </c:pt>
                <c:pt idx="233">
                  <c:v>100</c:v>
                </c:pt>
                <c:pt idx="234">
                  <c:v>84</c:v>
                </c:pt>
                <c:pt idx="235">
                  <c:v>80</c:v>
                </c:pt>
                <c:pt idx="236">
                  <c:v>32</c:v>
                </c:pt>
                <c:pt idx="237">
                  <c:v>49</c:v>
                </c:pt>
                <c:pt idx="238">
                  <c:v>35</c:v>
                </c:pt>
                <c:pt idx="240">
                  <c:v>95</c:v>
                </c:pt>
                <c:pt idx="241">
                  <c:v>104</c:v>
                </c:pt>
                <c:pt idx="242">
                  <c:v>97</c:v>
                </c:pt>
                <c:pt idx="243">
                  <c:v>2435</c:v>
                </c:pt>
                <c:pt idx="244">
                  <c:v>4490</c:v>
                </c:pt>
                <c:pt idx="245">
                  <c:v>441</c:v>
                </c:pt>
                <c:pt idx="246">
                  <c:v>3574</c:v>
                </c:pt>
                <c:pt idx="247">
                  <c:v>3971</c:v>
                </c:pt>
                <c:pt idx="248">
                  <c:v>532</c:v>
                </c:pt>
                <c:pt idx="249">
                  <c:v>117</c:v>
                </c:pt>
                <c:pt idx="250">
                  <c:v>1747</c:v>
                </c:pt>
                <c:pt idx="251">
                  <c:v>3169</c:v>
                </c:pt>
                <c:pt idx="252">
                  <c:v>388</c:v>
                </c:pt>
                <c:pt idx="253">
                  <c:v>157</c:v>
                </c:pt>
                <c:pt idx="254">
                  <c:v>198</c:v>
                </c:pt>
                <c:pt idx="255">
                  <c:v>90</c:v>
                </c:pt>
                <c:pt idx="256">
                  <c:v>2264</c:v>
                </c:pt>
                <c:pt idx="257">
                  <c:v>2696</c:v>
                </c:pt>
                <c:pt idx="258">
                  <c:v>339</c:v>
                </c:pt>
                <c:pt idx="259">
                  <c:v>244</c:v>
                </c:pt>
                <c:pt idx="260">
                  <c:v>139</c:v>
                </c:pt>
                <c:pt idx="261">
                  <c:v>208</c:v>
                </c:pt>
                <c:pt idx="262">
                  <c:v>111</c:v>
                </c:pt>
                <c:pt idx="263">
                  <c:v>68</c:v>
                </c:pt>
                <c:pt idx="264">
                  <c:v>3681</c:v>
                </c:pt>
                <c:pt idx="265">
                  <c:v>7534</c:v>
                </c:pt>
                <c:pt idx="266">
                  <c:v>10376</c:v>
                </c:pt>
                <c:pt idx="267">
                  <c:v>2168</c:v>
                </c:pt>
                <c:pt idx="268">
                  <c:v>600</c:v>
                </c:pt>
                <c:pt idx="269">
                  <c:v>280</c:v>
                </c:pt>
                <c:pt idx="270">
                  <c:v>125</c:v>
                </c:pt>
                <c:pt idx="271">
                  <c:v>645</c:v>
                </c:pt>
                <c:pt idx="272">
                  <c:v>273</c:v>
                </c:pt>
                <c:pt idx="273">
                  <c:v>312</c:v>
                </c:pt>
                <c:pt idx="274">
                  <c:v>382</c:v>
                </c:pt>
                <c:pt idx="275">
                  <c:v>10138</c:v>
                </c:pt>
                <c:pt idx="276">
                  <c:v>2590</c:v>
                </c:pt>
                <c:pt idx="277">
                  <c:v>785</c:v>
                </c:pt>
                <c:pt idx="278">
                  <c:v>193</c:v>
                </c:pt>
                <c:pt idx="279">
                  <c:v>96</c:v>
                </c:pt>
                <c:pt idx="280">
                  <c:v>67</c:v>
                </c:pt>
                <c:pt idx="281">
                  <c:v>41</c:v>
                </c:pt>
                <c:pt idx="282">
                  <c:v>30</c:v>
                </c:pt>
                <c:pt idx="283">
                  <c:v>32</c:v>
                </c:pt>
                <c:pt idx="284">
                  <c:v>10439</c:v>
                </c:pt>
                <c:pt idx="285">
                  <c:v>40575</c:v>
                </c:pt>
                <c:pt idx="286">
                  <c:v>5973</c:v>
                </c:pt>
                <c:pt idx="287">
                  <c:v>1646</c:v>
                </c:pt>
                <c:pt idx="288">
                  <c:v>625</c:v>
                </c:pt>
                <c:pt idx="289">
                  <c:v>3426</c:v>
                </c:pt>
                <c:pt idx="290">
                  <c:v>761</c:v>
                </c:pt>
                <c:pt idx="291">
                  <c:v>436</c:v>
                </c:pt>
                <c:pt idx="292">
                  <c:v>2262</c:v>
                </c:pt>
                <c:pt idx="293">
                  <c:v>2498</c:v>
                </c:pt>
                <c:pt idx="294">
                  <c:v>3144</c:v>
                </c:pt>
                <c:pt idx="295">
                  <c:v>4163</c:v>
                </c:pt>
                <c:pt idx="296">
                  <c:v>502</c:v>
                </c:pt>
                <c:pt idx="297">
                  <c:v>251</c:v>
                </c:pt>
                <c:pt idx="298">
                  <c:v>136</c:v>
                </c:pt>
                <c:pt idx="300">
                  <c:v>126</c:v>
                </c:pt>
                <c:pt idx="301">
                  <c:v>91</c:v>
                </c:pt>
                <c:pt idx="302">
                  <c:v>77</c:v>
                </c:pt>
                <c:pt idx="303">
                  <c:v>73</c:v>
                </c:pt>
                <c:pt idx="304">
                  <c:v>86</c:v>
                </c:pt>
                <c:pt idx="305">
                  <c:v>103</c:v>
                </c:pt>
                <c:pt idx="306">
                  <c:v>37</c:v>
                </c:pt>
                <c:pt idx="307">
                  <c:v>7422</c:v>
                </c:pt>
                <c:pt idx="308">
                  <c:v>1600</c:v>
                </c:pt>
                <c:pt idx="309">
                  <c:v>412</c:v>
                </c:pt>
                <c:pt idx="310">
                  <c:v>132</c:v>
                </c:pt>
                <c:pt idx="311">
                  <c:v>70</c:v>
                </c:pt>
                <c:pt idx="312">
                  <c:v>3165</c:v>
                </c:pt>
                <c:pt idx="313">
                  <c:v>2583</c:v>
                </c:pt>
                <c:pt idx="314">
                  <c:v>361</c:v>
                </c:pt>
                <c:pt idx="315">
                  <c:v>186</c:v>
                </c:pt>
                <c:pt idx="316">
                  <c:v>73</c:v>
                </c:pt>
                <c:pt idx="317">
                  <c:v>53</c:v>
                </c:pt>
                <c:pt idx="318">
                  <c:v>47</c:v>
                </c:pt>
                <c:pt idx="319">
                  <c:v>57</c:v>
                </c:pt>
                <c:pt idx="320">
                  <c:v>57</c:v>
                </c:pt>
                <c:pt idx="321">
                  <c:v>86</c:v>
                </c:pt>
                <c:pt idx="322">
                  <c:v>53</c:v>
                </c:pt>
                <c:pt idx="323">
                  <c:v>58</c:v>
                </c:pt>
                <c:pt idx="324">
                  <c:v>88</c:v>
                </c:pt>
                <c:pt idx="325">
                  <c:v>36</c:v>
                </c:pt>
                <c:pt idx="326">
                  <c:v>2719</c:v>
                </c:pt>
                <c:pt idx="327">
                  <c:v>2667</c:v>
                </c:pt>
                <c:pt idx="328">
                  <c:v>432</c:v>
                </c:pt>
                <c:pt idx="329">
                  <c:v>136</c:v>
                </c:pt>
                <c:pt idx="330">
                  <c:v>104</c:v>
                </c:pt>
                <c:pt idx="331">
                  <c:v>45</c:v>
                </c:pt>
                <c:pt idx="332">
                  <c:v>73</c:v>
                </c:pt>
                <c:pt idx="333">
                  <c:v>53</c:v>
                </c:pt>
                <c:pt idx="334">
                  <c:v>27</c:v>
                </c:pt>
                <c:pt idx="335">
                  <c:v>8</c:v>
                </c:pt>
                <c:pt idx="336">
                  <c:v>78</c:v>
                </c:pt>
                <c:pt idx="337">
                  <c:v>51</c:v>
                </c:pt>
                <c:pt idx="338">
                  <c:v>87</c:v>
                </c:pt>
                <c:pt idx="339">
                  <c:v>34</c:v>
                </c:pt>
                <c:pt idx="340">
                  <c:v>50</c:v>
                </c:pt>
                <c:pt idx="341">
                  <c:v>36</c:v>
                </c:pt>
                <c:pt idx="342">
                  <c:v>4430</c:v>
                </c:pt>
                <c:pt idx="343">
                  <c:v>3575</c:v>
                </c:pt>
                <c:pt idx="344">
                  <c:v>5706</c:v>
                </c:pt>
                <c:pt idx="345">
                  <c:v>38303</c:v>
                </c:pt>
                <c:pt idx="346">
                  <c:v>5559</c:v>
                </c:pt>
                <c:pt idx="347">
                  <c:v>1382</c:v>
                </c:pt>
                <c:pt idx="348">
                  <c:v>1830</c:v>
                </c:pt>
                <c:pt idx="349">
                  <c:v>390</c:v>
                </c:pt>
                <c:pt idx="350">
                  <c:v>95</c:v>
                </c:pt>
                <c:pt idx="351">
                  <c:v>66</c:v>
                </c:pt>
                <c:pt idx="352">
                  <c:v>64</c:v>
                </c:pt>
                <c:pt idx="353">
                  <c:v>44</c:v>
                </c:pt>
                <c:pt idx="354">
                  <c:v>2291</c:v>
                </c:pt>
                <c:pt idx="355">
                  <c:v>2125</c:v>
                </c:pt>
                <c:pt idx="356">
                  <c:v>255</c:v>
                </c:pt>
                <c:pt idx="357">
                  <c:v>153</c:v>
                </c:pt>
                <c:pt idx="358">
                  <c:v>132</c:v>
                </c:pt>
                <c:pt idx="360">
                  <c:v>106</c:v>
                </c:pt>
                <c:pt idx="361">
                  <c:v>137</c:v>
                </c:pt>
                <c:pt idx="362">
                  <c:v>104</c:v>
                </c:pt>
                <c:pt idx="363">
                  <c:v>66</c:v>
                </c:pt>
                <c:pt idx="364">
                  <c:v>80</c:v>
                </c:pt>
              </c:numCache>
            </c:numRef>
          </c:val>
          <c:smooth val="0"/>
          <c:extLst>
            <c:ext xmlns:c16="http://schemas.microsoft.com/office/drawing/2014/chart" uri="{C3380CC4-5D6E-409C-BE32-E72D297353CC}">
              <c16:uniqueId val="{00000000-CFA3-4E35-8A11-F37CC8BE9562}"/>
            </c:ext>
          </c:extLst>
        </c:ser>
        <c:dLbls>
          <c:showLegendKey val="0"/>
          <c:showVal val="0"/>
          <c:showCatName val="0"/>
          <c:showSerName val="0"/>
          <c:showPercent val="0"/>
          <c:showBubbleSize val="0"/>
        </c:dLbls>
        <c:smooth val="0"/>
        <c:axId val="288418000"/>
        <c:axId val="288418328"/>
      </c:lineChart>
      <c:catAx>
        <c:axId val="28841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18328"/>
        <c:crosses val="autoZero"/>
        <c:auto val="1"/>
        <c:lblAlgn val="ctr"/>
        <c:lblOffset val="100"/>
        <c:noMultiLvlLbl val="0"/>
      </c:catAx>
      <c:valAx>
        <c:axId val="28841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1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Kuhlage und Hardeland</c:v>
                </c:pt>
              </c:strCache>
            </c:strRef>
          </c:cat>
          <c:val>
            <c:numRef>
              <c:f>Sheet1!$B$2</c:f>
              <c:numCache>
                <c:formatCode>General</c:formatCode>
                <c:ptCount val="1"/>
                <c:pt idx="0">
                  <c:v>31</c:v>
                </c:pt>
              </c:numCache>
            </c:numRef>
          </c:val>
          <c:extLst>
            <c:ext xmlns:c16="http://schemas.microsoft.com/office/drawing/2014/chart" uri="{C3380CC4-5D6E-409C-BE32-E72D297353CC}">
              <c16:uniqueId val="{00000000-A368-4D6B-8466-0D51AF9C6A40}"/>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Kuhlage und Hardeland</c:v>
                </c:pt>
              </c:strCache>
            </c:strRef>
          </c:cat>
          <c:val>
            <c:numRef>
              <c:f>Sheet1!$C$2</c:f>
              <c:numCache>
                <c:formatCode>General</c:formatCode>
                <c:ptCount val="1"/>
                <c:pt idx="0">
                  <c:v>179</c:v>
                </c:pt>
              </c:numCache>
            </c:numRef>
          </c:val>
          <c:extLst>
            <c:ext xmlns:c16="http://schemas.microsoft.com/office/drawing/2014/chart" uri="{C3380CC4-5D6E-409C-BE32-E72D297353CC}">
              <c16:uniqueId val="{00000001-A368-4D6B-8466-0D51AF9C6A40}"/>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Kuhlage und Hardeland</c:v>
                </c:pt>
              </c:strCache>
            </c:strRef>
          </c:cat>
          <c:val>
            <c:numRef>
              <c:f>Sheet1!$D$2</c:f>
              <c:numCache>
                <c:formatCode>General</c:formatCode>
                <c:ptCount val="1"/>
                <c:pt idx="0">
                  <c:v>24</c:v>
                </c:pt>
              </c:numCache>
            </c:numRef>
          </c:val>
          <c:extLst>
            <c:ext xmlns:c16="http://schemas.microsoft.com/office/drawing/2014/chart" uri="{C3380CC4-5D6E-409C-BE32-E72D297353CC}">
              <c16:uniqueId val="{00000002-A368-4D6B-8466-0D51AF9C6A40}"/>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Kuhlage und Hardeland</c:v>
                </c:pt>
              </c:strCache>
            </c:strRef>
          </c:cat>
          <c:val>
            <c:numRef>
              <c:f>Sheet1!$E$2</c:f>
              <c:numCache>
                <c:formatCode>General</c:formatCode>
                <c:ptCount val="1"/>
                <c:pt idx="0">
                  <c:v>54</c:v>
                </c:pt>
              </c:numCache>
            </c:numRef>
          </c:val>
          <c:extLst>
            <c:ext xmlns:c16="http://schemas.microsoft.com/office/drawing/2014/chart" uri="{C3380CC4-5D6E-409C-BE32-E72D297353CC}">
              <c16:uniqueId val="{00000003-A368-4D6B-8466-0D51AF9C6A40}"/>
            </c:ext>
          </c:extLst>
        </c:ser>
        <c:dLbls>
          <c:showLegendKey val="0"/>
          <c:showVal val="0"/>
          <c:showCatName val="0"/>
          <c:showSerName val="0"/>
          <c:showPercent val="0"/>
          <c:showBubbleSize val="0"/>
        </c:dLbls>
        <c:gapWidth val="150"/>
        <c:overlap val="100"/>
        <c:axId val="242971464"/>
        <c:axId val="242970480"/>
      </c:barChart>
      <c:catAx>
        <c:axId val="24297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70480"/>
        <c:crosses val="autoZero"/>
        <c:auto val="1"/>
        <c:lblAlgn val="ctr"/>
        <c:lblOffset val="100"/>
        <c:noMultiLvlLbl val="0"/>
      </c:catAx>
      <c:valAx>
        <c:axId val="242970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7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p>
        </p:txBody>
      </p:sp>
      <p:sp>
        <p:nvSpPr>
          <p:cNvPr id="3" name="Subtitle 2"/>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535370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35112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52793396"/>
                    </a:ext>
                  </a:extLst>
                </a:gridCol>
                <a:gridCol w="1645920">
                  <a:extLst>
                    <a:ext uri="{9D8B030D-6E8A-4147-A177-3AD203B41FA5}">
                      <a16:colId xmlns:a16="http://schemas.microsoft.com/office/drawing/2014/main" val="344846179"/>
                    </a:ext>
                  </a:extLst>
                </a:gridCol>
                <a:gridCol w="1645920">
                  <a:extLst>
                    <a:ext uri="{9D8B030D-6E8A-4147-A177-3AD203B41FA5}">
                      <a16:colId xmlns:a16="http://schemas.microsoft.com/office/drawing/2014/main" val="4191232474"/>
                    </a:ext>
                  </a:extLst>
                </a:gridCol>
                <a:gridCol w="1234440">
                  <a:extLst>
                    <a:ext uri="{9D8B030D-6E8A-4147-A177-3AD203B41FA5}">
                      <a16:colId xmlns:a16="http://schemas.microsoft.com/office/drawing/2014/main" val="479659202"/>
                    </a:ext>
                  </a:extLst>
                </a:gridCol>
                <a:gridCol w="1234440">
                  <a:extLst>
                    <a:ext uri="{9D8B030D-6E8A-4147-A177-3AD203B41FA5}">
                      <a16:colId xmlns:a16="http://schemas.microsoft.com/office/drawing/2014/main" val="573610169"/>
                    </a:ext>
                  </a:extLst>
                </a:gridCol>
                <a:gridCol w="822960">
                  <a:extLst>
                    <a:ext uri="{9D8B030D-6E8A-4147-A177-3AD203B41FA5}">
                      <a16:colId xmlns:a16="http://schemas.microsoft.com/office/drawing/2014/main" val="2246506880"/>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030163476"/>
                  </a:ext>
                </a:extLst>
              </a:tr>
              <a:tr h="370840">
                <a:tc>
                  <a:txBody>
                    <a:bodyPr/>
                    <a:lstStyle/>
                    <a:p>
                      <a:r>
                        <a:rPr lang="en-US" sz="1000"/>
                        <a:t>Kuhlage und Hardeland</a:t>
                      </a:r>
                    </a:p>
                  </a:txBody>
                  <a:tcPr/>
                </a:tc>
                <a:tc>
                  <a:txBody>
                    <a:bodyPr/>
                    <a:lstStyle/>
                    <a:p>
                      <a:r>
                        <a:rPr lang="en-US" sz="1000"/>
                        <a:t>54723</a:t>
                      </a:r>
                    </a:p>
                  </a:txBody>
                  <a:tcPr/>
                </a:tc>
                <a:tc>
                  <a:txBody>
                    <a:bodyPr/>
                    <a:lstStyle/>
                    <a:p>
                      <a:r>
                        <a:rPr lang="en-US" sz="1000"/>
                        <a:t>0</a:t>
                      </a:r>
                    </a:p>
                  </a:txBody>
                  <a:tcPr/>
                </a:tc>
                <a:tc>
                  <a:txBody>
                    <a:bodyPr/>
                    <a:lstStyle/>
                    <a:p>
                      <a:r>
                        <a:rPr lang="en-US" sz="1000"/>
                        <a:t>2743</a:t>
                      </a:r>
                    </a:p>
                  </a:txBody>
                  <a:tcPr/>
                </a:tc>
                <a:tc>
                  <a:txBody>
                    <a:bodyPr/>
                    <a:lstStyle/>
                    <a:p>
                      <a:r>
                        <a:rPr lang="en-US" sz="1000"/>
                        <a:t>4.3%</a:t>
                      </a:r>
                    </a:p>
                  </a:txBody>
                  <a:tcPr/>
                </a:tc>
                <a:tc>
                  <a:txBody>
                    <a:bodyPr/>
                    <a:lstStyle/>
                    <a:p>
                      <a:r>
                        <a:rPr lang="en-US" sz="1000"/>
                        <a:t>71189</a:t>
                      </a:r>
                    </a:p>
                  </a:txBody>
                  <a:tcPr/>
                </a:tc>
                <a:extLst>
                  <a:ext uri="{0D108BD9-81ED-4DB2-BD59-A6C34878D82A}">
                    <a16:rowId xmlns:a16="http://schemas.microsoft.com/office/drawing/2014/main" val="2899837065"/>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2653589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92815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01.06.2016 - 31.05.2017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6829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29886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01.06.2016 - 31.05.2017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5649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37520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01.06.2016 - 31.05.2017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6844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01820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01.06.2016 - 31.05.2017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1354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54959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06281030"/>
                    </a:ext>
                  </a:extLst>
                </a:gridCol>
                <a:gridCol w="1645920">
                  <a:extLst>
                    <a:ext uri="{9D8B030D-6E8A-4147-A177-3AD203B41FA5}">
                      <a16:colId xmlns:a16="http://schemas.microsoft.com/office/drawing/2014/main" val="438071635"/>
                    </a:ext>
                  </a:extLst>
                </a:gridCol>
                <a:gridCol w="1234440">
                  <a:extLst>
                    <a:ext uri="{9D8B030D-6E8A-4147-A177-3AD203B41FA5}">
                      <a16:colId xmlns:a16="http://schemas.microsoft.com/office/drawing/2014/main" val="866847424"/>
                    </a:ext>
                  </a:extLst>
                </a:gridCol>
                <a:gridCol w="1234440">
                  <a:extLst>
                    <a:ext uri="{9D8B030D-6E8A-4147-A177-3AD203B41FA5}">
                      <a16:colId xmlns:a16="http://schemas.microsoft.com/office/drawing/2014/main" val="859610684"/>
                    </a:ext>
                  </a:extLst>
                </a:gridCol>
                <a:gridCol w="1234440">
                  <a:extLst>
                    <a:ext uri="{9D8B030D-6E8A-4147-A177-3AD203B41FA5}">
                      <a16:colId xmlns:a16="http://schemas.microsoft.com/office/drawing/2014/main" val="384028267"/>
                    </a:ext>
                  </a:extLst>
                </a:gridCol>
                <a:gridCol w="1234440">
                  <a:extLst>
                    <a:ext uri="{9D8B030D-6E8A-4147-A177-3AD203B41FA5}">
                      <a16:colId xmlns:a16="http://schemas.microsoft.com/office/drawing/2014/main" val="331976536"/>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623607535"/>
                  </a:ext>
                </a:extLst>
              </a:tr>
              <a:tr h="370840">
                <a:tc>
                  <a:txBody>
                    <a:bodyPr/>
                    <a:lstStyle/>
                    <a:p>
                      <a:r>
                        <a:rPr lang="en-US" sz="1000"/>
                        <a:t>Kuhlage und Hardeland</a:t>
                      </a:r>
                    </a:p>
                  </a:txBody>
                  <a:tcPr/>
                </a:tc>
                <a:tc>
                  <a:txBody>
                    <a:bodyPr/>
                    <a:lstStyle/>
                    <a:p>
                      <a:r>
                        <a:rPr lang="en-US" sz="1000"/>
                        <a:t>55638</a:t>
                      </a:r>
                    </a:p>
                  </a:txBody>
                  <a:tcPr/>
                </a:tc>
                <a:tc>
                  <a:txBody>
                    <a:bodyPr/>
                    <a:lstStyle/>
                    <a:p>
                      <a:r>
                        <a:rPr lang="en-US" sz="1000"/>
                        <a:t>34502</a:t>
                      </a:r>
                    </a:p>
                  </a:txBody>
                  <a:tcPr/>
                </a:tc>
                <a:tc>
                  <a:txBody>
                    <a:bodyPr/>
                    <a:lstStyle/>
                    <a:p>
                      <a:r>
                        <a:rPr lang="en-US" sz="1000"/>
                        <a:t>0</a:t>
                      </a:r>
                    </a:p>
                  </a:txBody>
                  <a:tcPr/>
                </a:tc>
                <a:tc>
                  <a:txBody>
                    <a:bodyPr/>
                    <a:lstStyle/>
                    <a:p>
                      <a:r>
                        <a:rPr lang="en-US" sz="1000"/>
                        <a:t>22512</a:t>
                      </a:r>
                    </a:p>
                  </a:txBody>
                  <a:tcPr/>
                </a:tc>
                <a:tc>
                  <a:txBody>
                    <a:bodyPr/>
                    <a:lstStyle/>
                    <a:p>
                      <a:r>
                        <a:rPr lang="en-US" sz="1000"/>
                        <a:t>55638</a:t>
                      </a:r>
                    </a:p>
                  </a:txBody>
                  <a:tcPr/>
                </a:tc>
                <a:extLst>
                  <a:ext uri="{0D108BD9-81ED-4DB2-BD59-A6C34878D82A}">
                    <a16:rowId xmlns:a16="http://schemas.microsoft.com/office/drawing/2014/main" val="3438639893"/>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1263195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0904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01.06.2016 - 31.05.2017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3832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23924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787609"/>
                    </a:ext>
                  </a:extLst>
                </a:gridCol>
                <a:gridCol w="1234440">
                  <a:extLst>
                    <a:ext uri="{9D8B030D-6E8A-4147-A177-3AD203B41FA5}">
                      <a16:colId xmlns:a16="http://schemas.microsoft.com/office/drawing/2014/main" val="1793260762"/>
                    </a:ext>
                  </a:extLst>
                </a:gridCol>
                <a:gridCol w="822960">
                  <a:extLst>
                    <a:ext uri="{9D8B030D-6E8A-4147-A177-3AD203B41FA5}">
                      <a16:colId xmlns:a16="http://schemas.microsoft.com/office/drawing/2014/main" val="2484146177"/>
                    </a:ext>
                  </a:extLst>
                </a:gridCol>
                <a:gridCol w="822960">
                  <a:extLst>
                    <a:ext uri="{9D8B030D-6E8A-4147-A177-3AD203B41FA5}">
                      <a16:colId xmlns:a16="http://schemas.microsoft.com/office/drawing/2014/main" val="1352813005"/>
                    </a:ext>
                  </a:extLst>
                </a:gridCol>
                <a:gridCol w="822960">
                  <a:extLst>
                    <a:ext uri="{9D8B030D-6E8A-4147-A177-3AD203B41FA5}">
                      <a16:colId xmlns:a16="http://schemas.microsoft.com/office/drawing/2014/main" val="1400252330"/>
                    </a:ext>
                  </a:extLst>
                </a:gridCol>
                <a:gridCol w="822960">
                  <a:extLst>
                    <a:ext uri="{9D8B030D-6E8A-4147-A177-3AD203B41FA5}">
                      <a16:colId xmlns:a16="http://schemas.microsoft.com/office/drawing/2014/main" val="4268455786"/>
                    </a:ext>
                  </a:extLst>
                </a:gridCol>
                <a:gridCol w="822960">
                  <a:extLst>
                    <a:ext uri="{9D8B030D-6E8A-4147-A177-3AD203B41FA5}">
                      <a16:colId xmlns:a16="http://schemas.microsoft.com/office/drawing/2014/main" val="3237704044"/>
                    </a:ext>
                  </a:extLst>
                </a:gridCol>
                <a:gridCol w="822960">
                  <a:extLst>
                    <a:ext uri="{9D8B030D-6E8A-4147-A177-3AD203B41FA5}">
                      <a16:colId xmlns:a16="http://schemas.microsoft.com/office/drawing/2014/main" val="3744485512"/>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422830038"/>
                  </a:ext>
                </a:extLst>
              </a:tr>
              <a:tr h="370840">
                <a:tc>
                  <a:txBody>
                    <a:bodyPr/>
                    <a:lstStyle/>
                    <a:p>
                      <a:r>
                        <a:rPr lang="en-US" sz="1000"/>
                        <a:t>Kuhlage und Hardeland</a:t>
                      </a:r>
                    </a:p>
                  </a:txBody>
                  <a:tcPr/>
                </a:tc>
                <a:tc>
                  <a:txBody>
                    <a:bodyPr/>
                    <a:lstStyle/>
                    <a:p>
                      <a:r>
                        <a:rPr lang="en-US" sz="1000"/>
                        <a:t>288</a:t>
                      </a:r>
                    </a:p>
                  </a:txBody>
                  <a:tcPr/>
                </a:tc>
                <a:tc>
                  <a:txBody>
                    <a:bodyPr/>
                    <a:lstStyle/>
                    <a:p>
                      <a:r>
                        <a:rPr lang="en-US" sz="1000"/>
                        <a:t>179</a:t>
                      </a:r>
                    </a:p>
                  </a:txBody>
                  <a:tcPr/>
                </a:tc>
                <a:tc>
                  <a:txBody>
                    <a:bodyPr/>
                    <a:lstStyle/>
                    <a:p>
                      <a:r>
                        <a:rPr lang="en-US" sz="1000"/>
                        <a:t>54</a:t>
                      </a:r>
                    </a:p>
                  </a:txBody>
                  <a:tcPr/>
                </a:tc>
                <a:tc>
                  <a:txBody>
                    <a:bodyPr/>
                    <a:lstStyle/>
                    <a:p>
                      <a:r>
                        <a:rPr lang="en-US" sz="1000"/>
                        <a:t>24</a:t>
                      </a:r>
                    </a:p>
                  </a:txBody>
                  <a:tcPr/>
                </a:tc>
                <a:tc>
                  <a:txBody>
                    <a:bodyPr/>
                    <a:lstStyle/>
                    <a:p>
                      <a:r>
                        <a:rPr lang="en-US" sz="1000"/>
                        <a:t>31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174039492"/>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2697270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13644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49224678"/>
                    </a:ext>
                  </a:extLst>
                </a:gridCol>
                <a:gridCol w="1234440">
                  <a:extLst>
                    <a:ext uri="{9D8B030D-6E8A-4147-A177-3AD203B41FA5}">
                      <a16:colId xmlns:a16="http://schemas.microsoft.com/office/drawing/2014/main" val="4134453095"/>
                    </a:ext>
                  </a:extLst>
                </a:gridCol>
                <a:gridCol w="1234440">
                  <a:extLst>
                    <a:ext uri="{9D8B030D-6E8A-4147-A177-3AD203B41FA5}">
                      <a16:colId xmlns:a16="http://schemas.microsoft.com/office/drawing/2014/main" val="2153788930"/>
                    </a:ext>
                  </a:extLst>
                </a:gridCol>
                <a:gridCol w="1234440">
                  <a:extLst>
                    <a:ext uri="{9D8B030D-6E8A-4147-A177-3AD203B41FA5}">
                      <a16:colId xmlns:a16="http://schemas.microsoft.com/office/drawing/2014/main" val="1941422044"/>
                    </a:ext>
                  </a:extLst>
                </a:gridCol>
                <a:gridCol w="1645920">
                  <a:extLst>
                    <a:ext uri="{9D8B030D-6E8A-4147-A177-3AD203B41FA5}">
                      <a16:colId xmlns:a16="http://schemas.microsoft.com/office/drawing/2014/main" val="1250618016"/>
                    </a:ext>
                  </a:extLst>
                </a:gridCol>
                <a:gridCol w="822960">
                  <a:extLst>
                    <a:ext uri="{9D8B030D-6E8A-4147-A177-3AD203B41FA5}">
                      <a16:colId xmlns:a16="http://schemas.microsoft.com/office/drawing/2014/main" val="1375683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812119349"/>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2608591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9981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9781458"/>
                    </a:ext>
                  </a:extLst>
                </a:gridCol>
                <a:gridCol w="1234440">
                  <a:extLst>
                    <a:ext uri="{9D8B030D-6E8A-4147-A177-3AD203B41FA5}">
                      <a16:colId xmlns:a16="http://schemas.microsoft.com/office/drawing/2014/main" val="166578307"/>
                    </a:ext>
                  </a:extLst>
                </a:gridCol>
                <a:gridCol w="1234440">
                  <a:extLst>
                    <a:ext uri="{9D8B030D-6E8A-4147-A177-3AD203B41FA5}">
                      <a16:colId xmlns:a16="http://schemas.microsoft.com/office/drawing/2014/main" val="716340249"/>
                    </a:ext>
                  </a:extLst>
                </a:gridCol>
                <a:gridCol w="1234440">
                  <a:extLst>
                    <a:ext uri="{9D8B030D-6E8A-4147-A177-3AD203B41FA5}">
                      <a16:colId xmlns:a16="http://schemas.microsoft.com/office/drawing/2014/main" val="113882160"/>
                    </a:ext>
                  </a:extLst>
                </a:gridCol>
                <a:gridCol w="1645920">
                  <a:extLst>
                    <a:ext uri="{9D8B030D-6E8A-4147-A177-3AD203B41FA5}">
                      <a16:colId xmlns:a16="http://schemas.microsoft.com/office/drawing/2014/main" val="2560472884"/>
                    </a:ext>
                  </a:extLst>
                </a:gridCol>
                <a:gridCol w="822960">
                  <a:extLst>
                    <a:ext uri="{9D8B030D-6E8A-4147-A177-3AD203B41FA5}">
                      <a16:colId xmlns:a16="http://schemas.microsoft.com/office/drawing/2014/main" val="2682497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423109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- 2016-09-16 05:33:00</a:t>
                      </a:r>
                      <a:r>
                        <a:rPr kumimoji="0" lang="de-DE" sz="1000" b="0" i="0" u="none" strike="noStrike" kern="1200" cap="none" spc="0" normalizeH="0" baseline="0" noProof="0">
                          <a:ln>
                            <a:noFill/>
                          </a:ln>
                          <a:solidFill>
                            <a:prstClr val="black"/>
                          </a:solidFill>
                          <a:effectLst/>
                          <a:uLnTx/>
                          <a:uFillTx/>
                          <a:latin typeface="+mn-lt"/>
                          <a:ea typeface="+mn-ea"/>
                          <a:cs typeface="+mn-cs"/>
                        </a:rPr>
                        <a:t>
!!!!TEILEN!!!!ALLE TEILEN!!11111!!!!!
Gemäß §485, Artikel 17, AGB Jahreszeitenverordnung widerspreche ich hiermit dem Herbst und dem Einsetzen von Schmuddelwetter gegen meinen Willen. Desweiteren untersage ich die Nutzung meines Autodachs als Herbstlaubablagefläche und weigere mich, der Fleecejackenpflicht nachzukommen!
Macht alle mit und postet das in eure Timelines, sonst wirds in Deutschland bald ganz dunkel und ungemütlich. 
Es stimmt wirklich! 
Auch das Radio hat schon darüber berichtet. Habe es bei Kuhlage &amp; Hardeland in der N-JOY Morningshow gehört.
!!!!TEILEN!!!!ALLE TEILEN!!!!!!!111!!!!!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251871395"/>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2382206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92074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07724024"/>
                    </a:ext>
                  </a:extLst>
                </a:gridCol>
                <a:gridCol w="1234440">
                  <a:extLst>
                    <a:ext uri="{9D8B030D-6E8A-4147-A177-3AD203B41FA5}">
                      <a16:colId xmlns:a16="http://schemas.microsoft.com/office/drawing/2014/main" val="1242548402"/>
                    </a:ext>
                  </a:extLst>
                </a:gridCol>
                <a:gridCol w="1234440">
                  <a:extLst>
                    <a:ext uri="{9D8B030D-6E8A-4147-A177-3AD203B41FA5}">
                      <a16:colId xmlns:a16="http://schemas.microsoft.com/office/drawing/2014/main" val="2086310940"/>
                    </a:ext>
                  </a:extLst>
                </a:gridCol>
                <a:gridCol w="1234440">
                  <a:extLst>
                    <a:ext uri="{9D8B030D-6E8A-4147-A177-3AD203B41FA5}">
                      <a16:colId xmlns:a16="http://schemas.microsoft.com/office/drawing/2014/main" val="3061535446"/>
                    </a:ext>
                  </a:extLst>
                </a:gridCol>
                <a:gridCol w="1645920">
                  <a:extLst>
                    <a:ext uri="{9D8B030D-6E8A-4147-A177-3AD203B41FA5}">
                      <a16:colId xmlns:a16="http://schemas.microsoft.com/office/drawing/2014/main" val="4047036508"/>
                    </a:ext>
                  </a:extLst>
                </a:gridCol>
                <a:gridCol w="822960">
                  <a:extLst>
                    <a:ext uri="{9D8B030D-6E8A-4147-A177-3AD203B41FA5}">
                      <a16:colId xmlns:a16="http://schemas.microsoft.com/office/drawing/2014/main" val="1304002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659901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- 2016-06-28 05:07:47</a:t>
                      </a:r>
                      <a:r>
                        <a:rPr kumimoji="0" lang="de-DE" sz="1000" b="0" i="0" u="none" strike="noStrike" kern="1200" cap="none" spc="0" normalizeH="0" baseline="0" noProof="0">
                          <a:ln>
                            <a:noFill/>
                          </a:ln>
                          <a:solidFill>
                            <a:prstClr val="black"/>
                          </a:solidFill>
                          <a:effectLst/>
                          <a:uLnTx/>
                          <a:uFillTx/>
                          <a:latin typeface="+mn-lt"/>
                          <a:ea typeface="+mn-ea"/>
                          <a:cs typeface="+mn-cs"/>
                        </a:rPr>
                        <a:t>
Guten Morgen! Heute spielfrei bei der EM. Was macht Ihr? Wir hätten ein paar Vorschläge... Was kommt bei Euch raus? Postet mal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27512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- 2016-10-11 07:31:18</a:t>
                      </a:r>
                      <a:r>
                        <a:rPr kumimoji="0" lang="de-DE" sz="1000" b="0" i="0" u="none" strike="noStrike" kern="1200" cap="none" spc="0" normalizeH="0" baseline="0" noProof="0">
                          <a:ln>
                            <a:noFill/>
                          </a:ln>
                          <a:solidFill>
                            <a:prstClr val="black"/>
                          </a:solidFill>
                          <a:effectLst/>
                          <a:uLnTx/>
                          <a:uFillTx/>
                          <a:latin typeface="+mn-lt"/>
                          <a:ea typeface="+mn-ea"/>
                          <a:cs typeface="+mn-cs"/>
                        </a:rPr>
                        <a:t>
Heute ist "Stell Dich Deinen Ängsten Tag". Kuhlage hat sich gestellt!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45995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Kuhlage und Hardeland - 2017-03-13 05:51:27</a:t>
                      </a:r>
                      <a:r>
                        <a:rPr kumimoji="0" lang="de-DE" sz="1000" b="0" i="0" u="none" strike="noStrike" kern="1200" cap="none" spc="0" normalizeH="0" baseline="0" noProof="0">
                          <a:ln>
                            <a:noFill/>
                          </a:ln>
                          <a:solidFill>
                            <a:prstClr val="black"/>
                          </a:solidFill>
                          <a:effectLst/>
                          <a:uLnTx/>
                          <a:uFillTx/>
                          <a:latin typeface="+mn-lt"/>
                          <a:ea typeface="+mn-ea"/>
                          <a:cs typeface="+mn-cs"/>
                        </a:rPr>
                        <a:t>
Moin! Steffi. Muss. Arbeiten. Jetzt!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23875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Kuhlage und Hardeland - 2017-05-11 05:00:00</a:t>
                      </a:r>
                      <a:r>
                        <a:rPr kumimoji="0" lang="en-US" sz="1000" b="0" i="0" u="none" strike="noStrike" kern="1200" cap="none" spc="0" normalizeH="0" baseline="0" noProof="0">
                          <a:ln>
                            <a:noFill/>
                          </a:ln>
                          <a:solidFill>
                            <a:prstClr val="black"/>
                          </a:solidFill>
                          <a:effectLst/>
                          <a:uLnTx/>
                          <a:uFillTx/>
                          <a:latin typeface="+mn-lt"/>
                          <a:ea typeface="+mn-ea"/>
                          <a:cs typeface="+mn-cs"/>
                        </a:rPr>
                        <a:t>
❤️ Sonntag ist Muttertag! ❤️
Da wird Muddi wieder so'n paar Sätze raushauen, die NUR Mütter sagen. 😂 Welche Sprüche haben EURE Mamas Euch schon unzählige Male gedrückt?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04731941"/>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2515117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5567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4264854"/>
                    </a:ext>
                  </a:extLst>
                </a:gridCol>
                <a:gridCol w="1234440">
                  <a:extLst>
                    <a:ext uri="{9D8B030D-6E8A-4147-A177-3AD203B41FA5}">
                      <a16:colId xmlns:a16="http://schemas.microsoft.com/office/drawing/2014/main" val="26943163"/>
                    </a:ext>
                  </a:extLst>
                </a:gridCol>
                <a:gridCol w="1234440">
                  <a:extLst>
                    <a:ext uri="{9D8B030D-6E8A-4147-A177-3AD203B41FA5}">
                      <a16:colId xmlns:a16="http://schemas.microsoft.com/office/drawing/2014/main" val="3278559239"/>
                    </a:ext>
                  </a:extLst>
                </a:gridCol>
                <a:gridCol w="1234440">
                  <a:extLst>
                    <a:ext uri="{9D8B030D-6E8A-4147-A177-3AD203B41FA5}">
                      <a16:colId xmlns:a16="http://schemas.microsoft.com/office/drawing/2014/main" val="826334130"/>
                    </a:ext>
                  </a:extLst>
                </a:gridCol>
                <a:gridCol w="1645920">
                  <a:extLst>
                    <a:ext uri="{9D8B030D-6E8A-4147-A177-3AD203B41FA5}">
                      <a16:colId xmlns:a16="http://schemas.microsoft.com/office/drawing/2014/main" val="2783485067"/>
                    </a:ext>
                  </a:extLst>
                </a:gridCol>
                <a:gridCol w="822960">
                  <a:extLst>
                    <a:ext uri="{9D8B030D-6E8A-4147-A177-3AD203B41FA5}">
                      <a16:colId xmlns:a16="http://schemas.microsoft.com/office/drawing/2014/main" val="2819474522"/>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3561276152"/>
                  </a:ext>
                </a:extLst>
              </a:tr>
              <a:tr h="370840">
                <a:tc>
                  <a:txBody>
                    <a:bodyPr/>
                    <a:lstStyle/>
                    <a:p>
                      <a:r>
                        <a:rPr lang="de-DE" sz="1000" b="1"/>
                        <a:t>Kuhlage und Hardeland - 2017-02-17 12:02:55</a:t>
                      </a:r>
                      <a:r>
                        <a:rPr lang="de-DE" sz="1000"/>
                        <a:t>
Zeigt, was ihr an der Tastatur könnt - ihr Raketen ;)</a:t>
                      </a:r>
                      <a:endParaRPr lang="en-US" sz="1000"/>
                    </a:p>
                  </a:txBody>
                  <a:tcPr/>
                </a:tc>
                <a:tc>
                  <a:txBody>
                    <a:bodyPr/>
                    <a:lstStyle/>
                    <a:p>
                      <a:r>
                        <a:rPr lang="en-US" sz="1000"/>
                        <a:t>1725</a:t>
                      </a:r>
                    </a:p>
                  </a:txBody>
                  <a:tcPr/>
                </a:tc>
                <a:tc>
                  <a:txBody>
                    <a:bodyPr/>
                    <a:lstStyle/>
                    <a:p>
                      <a:r>
                        <a:rPr lang="en-US" sz="1000"/>
                        <a:t>111</a:t>
                      </a:r>
                    </a:p>
                  </a:txBody>
                  <a:tcPr/>
                </a:tc>
                <a:tc>
                  <a:txBody>
                    <a:bodyPr/>
                    <a:lstStyle/>
                    <a:p>
                      <a:r>
                        <a:rPr lang="en-US" sz="1000"/>
                        <a:t>0</a:t>
                      </a:r>
                    </a:p>
                  </a:txBody>
                  <a:tcPr/>
                </a:tc>
                <a:tc>
                  <a:txBody>
                    <a:bodyPr/>
                    <a:lstStyle/>
                    <a:p>
                      <a:r>
                        <a:rPr lang="en-US" sz="1000"/>
                        <a:t>1836</a:t>
                      </a:r>
                    </a:p>
                  </a:txBody>
                  <a:tcPr/>
                </a:tc>
                <a:tc>
                  <a:txBody>
                    <a:bodyPr/>
                    <a:lstStyle/>
                    <a:p>
                      <a:r>
                        <a:rPr lang="en-US" sz="1000"/>
                        <a:t>Photo</a:t>
                      </a:r>
                    </a:p>
                  </a:txBody>
                  <a:tcPr/>
                </a:tc>
                <a:extLst>
                  <a:ext uri="{0D108BD9-81ED-4DB2-BD59-A6C34878D82A}">
                    <a16:rowId xmlns:a16="http://schemas.microsoft.com/office/drawing/2014/main" val="2949452534"/>
                  </a:ext>
                </a:extLst>
              </a:tr>
              <a:tr h="370840">
                <a:tc>
                  <a:txBody>
                    <a:bodyPr/>
                    <a:lstStyle/>
                    <a:p>
                      <a:r>
                        <a:rPr lang="de-DE" sz="1000" b="1"/>
                        <a:t>Kuhlage und Hardeland - 2017-02-16 05:38:31</a:t>
                      </a:r>
                      <a:r>
                        <a:rPr lang="de-DE" sz="1000"/>
                        <a:t>
Guten Morgen! Gebt uns Tiernamen! Wir suchen ausgefallene Namen von euren Haustieren. 🐶🦄🐹🐰🐱🐭🐮🐌🐝🐛 Wie heißt euer Tier? Gerne mit Foto posten!</a:t>
                      </a:r>
                      <a:endParaRPr lang="en-US" sz="1000"/>
                    </a:p>
                  </a:txBody>
                  <a:tcPr/>
                </a:tc>
                <a:tc>
                  <a:txBody>
                    <a:bodyPr/>
                    <a:lstStyle/>
                    <a:p>
                      <a:r>
                        <a:rPr lang="en-US" sz="1000"/>
                        <a:t>1259</a:t>
                      </a:r>
                    </a:p>
                  </a:txBody>
                  <a:tcPr/>
                </a:tc>
                <a:tc>
                  <a:txBody>
                    <a:bodyPr/>
                    <a:lstStyle/>
                    <a:p>
                      <a:r>
                        <a:rPr lang="en-US" sz="1000"/>
                        <a:t>187</a:t>
                      </a:r>
                    </a:p>
                  </a:txBody>
                  <a:tcPr/>
                </a:tc>
                <a:tc>
                  <a:txBody>
                    <a:bodyPr/>
                    <a:lstStyle/>
                    <a:p>
                      <a:r>
                        <a:rPr lang="en-US" sz="1000"/>
                        <a:t>0</a:t>
                      </a:r>
                    </a:p>
                  </a:txBody>
                  <a:tcPr/>
                </a:tc>
                <a:tc>
                  <a:txBody>
                    <a:bodyPr/>
                    <a:lstStyle/>
                    <a:p>
                      <a:r>
                        <a:rPr lang="en-US" sz="1000"/>
                        <a:t>1446</a:t>
                      </a:r>
                    </a:p>
                  </a:txBody>
                  <a:tcPr/>
                </a:tc>
                <a:tc>
                  <a:txBody>
                    <a:bodyPr/>
                    <a:lstStyle/>
                    <a:p>
                      <a:r>
                        <a:rPr lang="en-US" sz="1000"/>
                        <a:t>Status</a:t>
                      </a:r>
                    </a:p>
                  </a:txBody>
                  <a:tcPr/>
                </a:tc>
                <a:extLst>
                  <a:ext uri="{0D108BD9-81ED-4DB2-BD59-A6C34878D82A}">
                    <a16:rowId xmlns:a16="http://schemas.microsoft.com/office/drawing/2014/main" val="1194801018"/>
                  </a:ext>
                </a:extLst>
              </a:tr>
              <a:tr h="370840">
                <a:tc>
                  <a:txBody>
                    <a:bodyPr/>
                    <a:lstStyle/>
                    <a:p>
                      <a:r>
                        <a:rPr lang="de-DE" sz="1000" b="1"/>
                        <a:t>Kuhlage und Hardeland - 2016-10-13 09:10:06</a:t>
                      </a:r>
                      <a:r>
                        <a:rPr lang="de-DE" sz="1000"/>
                        <a:t>
Kuhlage und Hardeland. Jetzt live! Was wollt ihr wissen?</a:t>
                      </a:r>
                      <a:endParaRPr lang="en-US" sz="1000"/>
                    </a:p>
                  </a:txBody>
                  <a:tcPr/>
                </a:tc>
                <a:tc>
                  <a:txBody>
                    <a:bodyPr/>
                    <a:lstStyle/>
                    <a:p>
                      <a:r>
                        <a:rPr lang="en-US" sz="1000"/>
                        <a:t>954</a:t>
                      </a:r>
                    </a:p>
                  </a:txBody>
                  <a:tcPr/>
                </a:tc>
                <a:tc>
                  <a:txBody>
                    <a:bodyPr/>
                    <a:lstStyle/>
                    <a:p>
                      <a:r>
                        <a:rPr lang="en-US" sz="1000"/>
                        <a:t>292</a:t>
                      </a:r>
                    </a:p>
                  </a:txBody>
                  <a:tcPr/>
                </a:tc>
                <a:tc>
                  <a:txBody>
                    <a:bodyPr/>
                    <a:lstStyle/>
                    <a:p>
                      <a:r>
                        <a:rPr lang="en-US" sz="1000"/>
                        <a:t>5</a:t>
                      </a:r>
                    </a:p>
                  </a:txBody>
                  <a:tcPr/>
                </a:tc>
                <a:tc>
                  <a:txBody>
                    <a:bodyPr/>
                    <a:lstStyle/>
                    <a:p>
                      <a:r>
                        <a:rPr lang="en-US" sz="1000"/>
                        <a:t>1251</a:t>
                      </a:r>
                    </a:p>
                  </a:txBody>
                  <a:tcPr/>
                </a:tc>
                <a:tc>
                  <a:txBody>
                    <a:bodyPr/>
                    <a:lstStyle/>
                    <a:p>
                      <a:r>
                        <a:rPr lang="en-US" sz="1000"/>
                        <a:t>Video</a:t>
                      </a:r>
                    </a:p>
                  </a:txBody>
                  <a:tcPr/>
                </a:tc>
                <a:extLst>
                  <a:ext uri="{0D108BD9-81ED-4DB2-BD59-A6C34878D82A}">
                    <a16:rowId xmlns:a16="http://schemas.microsoft.com/office/drawing/2014/main" val="4218083095"/>
                  </a:ext>
                </a:extLst>
              </a:tr>
              <a:tr h="370840">
                <a:tc>
                  <a:txBody>
                    <a:bodyPr/>
                    <a:lstStyle/>
                    <a:p>
                      <a:r>
                        <a:rPr lang="de-DE" sz="1000" b="1"/>
                        <a:t>Kuhlage und Hardeland - 2016-06-28 05:07:47</a:t>
                      </a:r>
                      <a:r>
                        <a:rPr lang="de-DE" sz="1000"/>
                        <a:t>
Guten Morgen! Heute spielfrei bei der EM. Was macht Ihr? Wir hätten ein paar Vorschläge... Was kommt bei Euch raus? Postet mal ;)</a:t>
                      </a:r>
                      <a:endParaRPr lang="en-US" sz="1000"/>
                    </a:p>
                  </a:txBody>
                  <a:tcPr/>
                </a:tc>
                <a:tc>
                  <a:txBody>
                    <a:bodyPr/>
                    <a:lstStyle/>
                    <a:p>
                      <a:r>
                        <a:rPr lang="en-US" sz="1000"/>
                        <a:t>854</a:t>
                      </a:r>
                    </a:p>
                  </a:txBody>
                  <a:tcPr/>
                </a:tc>
                <a:tc>
                  <a:txBody>
                    <a:bodyPr/>
                    <a:lstStyle/>
                    <a:p>
                      <a:r>
                        <a:rPr lang="en-US" sz="1000"/>
                        <a:t>158</a:t>
                      </a:r>
                    </a:p>
                  </a:txBody>
                  <a:tcPr/>
                </a:tc>
                <a:tc>
                  <a:txBody>
                    <a:bodyPr/>
                    <a:lstStyle/>
                    <a:p>
                      <a:r>
                        <a:rPr lang="en-US" sz="1000"/>
                        <a:t>161</a:t>
                      </a:r>
                    </a:p>
                  </a:txBody>
                  <a:tcPr/>
                </a:tc>
                <a:tc>
                  <a:txBody>
                    <a:bodyPr/>
                    <a:lstStyle/>
                    <a:p>
                      <a:r>
                        <a:rPr lang="en-US" sz="1000"/>
                        <a:t>1173</a:t>
                      </a:r>
                    </a:p>
                  </a:txBody>
                  <a:tcPr/>
                </a:tc>
                <a:tc>
                  <a:txBody>
                    <a:bodyPr/>
                    <a:lstStyle/>
                    <a:p>
                      <a:r>
                        <a:rPr lang="en-US" sz="1000"/>
                        <a:t>Photo</a:t>
                      </a:r>
                    </a:p>
                  </a:txBody>
                  <a:tcPr/>
                </a:tc>
                <a:extLst>
                  <a:ext uri="{0D108BD9-81ED-4DB2-BD59-A6C34878D82A}">
                    <a16:rowId xmlns:a16="http://schemas.microsoft.com/office/drawing/2014/main" val="1930019597"/>
                  </a:ext>
                </a:extLst>
              </a:tr>
              <a:tr h="370840">
                <a:tc>
                  <a:txBody>
                    <a:bodyPr/>
                    <a:lstStyle/>
                    <a:p>
                      <a:r>
                        <a:rPr lang="de-DE" sz="1000" b="1"/>
                        <a:t>Kuhlage und Hardeland - 2016-07-14 09:04:10</a:t>
                      </a:r>
                      <a:r>
                        <a:rPr lang="de-DE" sz="1000"/>
                        <a:t>
Q&amp;A mit uns beim Frühstück</a:t>
                      </a:r>
                      <a:endParaRPr lang="en-US" sz="1000"/>
                    </a:p>
                  </a:txBody>
                  <a:tcPr/>
                </a:tc>
                <a:tc>
                  <a:txBody>
                    <a:bodyPr/>
                    <a:lstStyle/>
                    <a:p>
                      <a:r>
                        <a:rPr lang="en-US" sz="1000"/>
                        <a:t>642</a:t>
                      </a:r>
                    </a:p>
                  </a:txBody>
                  <a:tcPr/>
                </a:tc>
                <a:tc>
                  <a:txBody>
                    <a:bodyPr/>
                    <a:lstStyle/>
                    <a:p>
                      <a:r>
                        <a:rPr lang="en-US" sz="1000"/>
                        <a:t>323</a:t>
                      </a:r>
                    </a:p>
                  </a:txBody>
                  <a:tcPr/>
                </a:tc>
                <a:tc>
                  <a:txBody>
                    <a:bodyPr/>
                    <a:lstStyle/>
                    <a:p>
                      <a:r>
                        <a:rPr lang="en-US" sz="1000"/>
                        <a:t>6</a:t>
                      </a:r>
                    </a:p>
                  </a:txBody>
                  <a:tcPr/>
                </a:tc>
                <a:tc>
                  <a:txBody>
                    <a:bodyPr/>
                    <a:lstStyle/>
                    <a:p>
                      <a:r>
                        <a:rPr lang="en-US" sz="1000"/>
                        <a:t>971</a:t>
                      </a:r>
                    </a:p>
                  </a:txBody>
                  <a:tcPr/>
                </a:tc>
                <a:tc>
                  <a:txBody>
                    <a:bodyPr/>
                    <a:lstStyle/>
                    <a:p>
                      <a:r>
                        <a:rPr lang="en-US" sz="1000"/>
                        <a:t>Video</a:t>
                      </a:r>
                    </a:p>
                  </a:txBody>
                  <a:tcPr/>
                </a:tc>
                <a:extLst>
                  <a:ext uri="{0D108BD9-81ED-4DB2-BD59-A6C34878D82A}">
                    <a16:rowId xmlns:a16="http://schemas.microsoft.com/office/drawing/2014/main" val="899088580"/>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11035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50825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47924033"/>
                    </a:ext>
                  </a:extLst>
                </a:gridCol>
                <a:gridCol w="987552">
                  <a:extLst>
                    <a:ext uri="{9D8B030D-6E8A-4147-A177-3AD203B41FA5}">
                      <a16:colId xmlns:a16="http://schemas.microsoft.com/office/drawing/2014/main" val="3074979896"/>
                    </a:ext>
                  </a:extLst>
                </a:gridCol>
                <a:gridCol w="822960">
                  <a:extLst>
                    <a:ext uri="{9D8B030D-6E8A-4147-A177-3AD203B41FA5}">
                      <a16:colId xmlns:a16="http://schemas.microsoft.com/office/drawing/2014/main" val="546758678"/>
                    </a:ext>
                  </a:extLst>
                </a:gridCol>
                <a:gridCol w="987552">
                  <a:extLst>
                    <a:ext uri="{9D8B030D-6E8A-4147-A177-3AD203B41FA5}">
                      <a16:colId xmlns:a16="http://schemas.microsoft.com/office/drawing/2014/main" val="3154414450"/>
                    </a:ext>
                  </a:extLst>
                </a:gridCol>
                <a:gridCol w="822960">
                  <a:extLst>
                    <a:ext uri="{9D8B030D-6E8A-4147-A177-3AD203B41FA5}">
                      <a16:colId xmlns:a16="http://schemas.microsoft.com/office/drawing/2014/main" val="3755859021"/>
                    </a:ext>
                  </a:extLst>
                </a:gridCol>
                <a:gridCol w="905256">
                  <a:extLst>
                    <a:ext uri="{9D8B030D-6E8A-4147-A177-3AD203B41FA5}">
                      <a16:colId xmlns:a16="http://schemas.microsoft.com/office/drawing/2014/main" val="3262907330"/>
                    </a:ext>
                  </a:extLst>
                </a:gridCol>
                <a:gridCol w="822960">
                  <a:extLst>
                    <a:ext uri="{9D8B030D-6E8A-4147-A177-3AD203B41FA5}">
                      <a16:colId xmlns:a16="http://schemas.microsoft.com/office/drawing/2014/main" val="1783086207"/>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4102183141"/>
                  </a:ext>
                </a:extLst>
              </a:tr>
              <a:tr h="370840">
                <a:tc>
                  <a:txBody>
                    <a:bodyPr/>
                    <a:lstStyle/>
                    <a:p>
                      <a:r>
                        <a:rPr lang="de-DE" sz="1000" b="1"/>
                        <a:t>Kuhlage und Hardeland - 2016-09-23 05:23:37</a:t>
                      </a:r>
                      <a:r>
                        <a:rPr lang="de-DE" sz="1000"/>
                        <a:t>
Guten Morgen Ihr 🚀 . Welche Emojis benutzt ihr denn immer falsch? 💩😘😎😂🙏💪🙌</a:t>
                      </a:r>
                      <a:endParaRPr lang="en-US" sz="1000"/>
                    </a:p>
                  </a:txBody>
                  <a:tcPr/>
                </a:tc>
                <a:tc>
                  <a:txBody>
                    <a:bodyPr/>
                    <a:lstStyle/>
                    <a:p>
                      <a:r>
                        <a:rPr lang="en-US" sz="1000"/>
                        <a:t>8.5%</a:t>
                      </a:r>
                    </a:p>
                  </a:txBody>
                  <a:tcPr/>
                </a:tc>
                <a:tc>
                  <a:txBody>
                    <a:bodyPr/>
                    <a:lstStyle/>
                    <a:p>
                      <a:r>
                        <a:rPr lang="en-US" sz="1000"/>
                        <a:t>4597</a:t>
                      </a:r>
                    </a:p>
                  </a:txBody>
                  <a:tcPr/>
                </a:tc>
                <a:tc>
                  <a:txBody>
                    <a:bodyPr/>
                    <a:lstStyle/>
                    <a:p>
                      <a:r>
                        <a:rPr lang="en-US" sz="1000"/>
                        <a:t>53840</a:t>
                      </a:r>
                    </a:p>
                  </a:txBody>
                  <a:tcPr/>
                </a:tc>
                <a:tc>
                  <a:txBody>
                    <a:bodyPr/>
                    <a:lstStyle/>
                    <a:p>
                      <a:r>
                        <a:rPr lang="en-US" sz="1000"/>
                        <a:t>5912</a:t>
                      </a:r>
                    </a:p>
                  </a:txBody>
                  <a:tcPr/>
                </a:tc>
                <a:tc>
                  <a:txBody>
                    <a:bodyPr/>
                    <a:lstStyle/>
                    <a:p>
                      <a:r>
                        <a:rPr lang="en-US" sz="1000"/>
                        <a:t>11.0%</a:t>
                      </a:r>
                    </a:p>
                  </a:txBody>
                  <a:tcPr/>
                </a:tc>
                <a:tc>
                  <a:txBody>
                    <a:bodyPr/>
                    <a:lstStyle/>
                    <a:p>
                      <a:r>
                        <a:rPr lang="en-US" sz="1000"/>
                        <a:t>Link</a:t>
                      </a:r>
                    </a:p>
                  </a:txBody>
                  <a:tcPr/>
                </a:tc>
                <a:extLst>
                  <a:ext uri="{0D108BD9-81ED-4DB2-BD59-A6C34878D82A}">
                    <a16:rowId xmlns:a16="http://schemas.microsoft.com/office/drawing/2014/main" val="1364915637"/>
                  </a:ext>
                </a:extLst>
              </a:tr>
              <a:tr h="370840">
                <a:tc>
                  <a:txBody>
                    <a:bodyPr/>
                    <a:lstStyle/>
                    <a:p>
                      <a:r>
                        <a:rPr lang="de-DE" sz="1000" b="1"/>
                        <a:t>Kuhlage und Hardeland - 2016-06-03 06:15:00</a:t>
                      </a:r>
                      <a:r>
                        <a:rPr lang="de-DE" sz="1000"/>
                        <a:t>
Kuhlage: Rache ist süß! Hier ist meine Revenge: Peinliche Momente von Hardeland! Klickt euch durch!</a:t>
                      </a:r>
                      <a:endParaRPr lang="en-US" sz="1000"/>
                    </a:p>
                  </a:txBody>
                  <a:tcPr/>
                </a:tc>
                <a:tc>
                  <a:txBody>
                    <a:bodyPr/>
                    <a:lstStyle/>
                    <a:p>
                      <a:r>
                        <a:rPr lang="en-US" sz="1000"/>
                        <a:t>5.2%</a:t>
                      </a:r>
                    </a:p>
                  </a:txBody>
                  <a:tcPr/>
                </a:tc>
                <a:tc>
                  <a:txBody>
                    <a:bodyPr/>
                    <a:lstStyle/>
                    <a:p>
                      <a:r>
                        <a:rPr lang="en-US" sz="1000"/>
                        <a:t>2175</a:t>
                      </a:r>
                    </a:p>
                  </a:txBody>
                  <a:tcPr/>
                </a:tc>
                <a:tc>
                  <a:txBody>
                    <a:bodyPr/>
                    <a:lstStyle/>
                    <a:p>
                      <a:r>
                        <a:rPr lang="en-US" sz="1000"/>
                        <a:t>41821</a:t>
                      </a:r>
                    </a:p>
                  </a:txBody>
                  <a:tcPr/>
                </a:tc>
                <a:tc>
                  <a:txBody>
                    <a:bodyPr/>
                    <a:lstStyle/>
                    <a:p>
                      <a:r>
                        <a:rPr lang="en-US" sz="1000"/>
                        <a:t>2609</a:t>
                      </a:r>
                    </a:p>
                  </a:txBody>
                  <a:tcPr/>
                </a:tc>
                <a:tc>
                  <a:txBody>
                    <a:bodyPr/>
                    <a:lstStyle/>
                    <a:p>
                      <a:r>
                        <a:rPr lang="en-US" sz="1000"/>
                        <a:t>6.2%</a:t>
                      </a:r>
                    </a:p>
                  </a:txBody>
                  <a:tcPr/>
                </a:tc>
                <a:tc>
                  <a:txBody>
                    <a:bodyPr/>
                    <a:lstStyle/>
                    <a:p>
                      <a:r>
                        <a:rPr lang="en-US" sz="1000"/>
                        <a:t>Link</a:t>
                      </a:r>
                    </a:p>
                  </a:txBody>
                  <a:tcPr/>
                </a:tc>
                <a:extLst>
                  <a:ext uri="{0D108BD9-81ED-4DB2-BD59-A6C34878D82A}">
                    <a16:rowId xmlns:a16="http://schemas.microsoft.com/office/drawing/2014/main" val="1976765572"/>
                  </a:ext>
                </a:extLst>
              </a:tr>
              <a:tr h="370840">
                <a:tc>
                  <a:txBody>
                    <a:bodyPr/>
                    <a:lstStyle/>
                    <a:p>
                      <a:r>
                        <a:rPr lang="de-DE" sz="1000" b="1"/>
                        <a:t>Kuhlage und Hardeland - 2017-04-06 07:07:14</a:t>
                      </a:r>
                      <a:r>
                        <a:rPr lang="de-DE" sz="1000"/>
                        <a:t>
Wir haben sehr gelacht!</a:t>
                      </a:r>
                      <a:endParaRPr lang="en-US" sz="1000"/>
                    </a:p>
                  </a:txBody>
                  <a:tcPr/>
                </a:tc>
                <a:tc>
                  <a:txBody>
                    <a:bodyPr/>
                    <a:lstStyle/>
                    <a:p>
                      <a:r>
                        <a:rPr lang="en-US" sz="1000"/>
                        <a:t>2.1%</a:t>
                      </a:r>
                    </a:p>
                  </a:txBody>
                  <a:tcPr/>
                </a:tc>
                <a:tc>
                  <a:txBody>
                    <a:bodyPr/>
                    <a:lstStyle/>
                    <a:p>
                      <a:r>
                        <a:rPr lang="en-US" sz="1000"/>
                        <a:t>668</a:t>
                      </a:r>
                    </a:p>
                  </a:txBody>
                  <a:tcPr/>
                </a:tc>
                <a:tc>
                  <a:txBody>
                    <a:bodyPr/>
                    <a:lstStyle/>
                    <a:p>
                      <a:r>
                        <a:rPr lang="en-US" sz="1000"/>
                        <a:t>31563</a:t>
                      </a:r>
                    </a:p>
                  </a:txBody>
                  <a:tcPr/>
                </a:tc>
                <a:tc>
                  <a:txBody>
                    <a:bodyPr/>
                    <a:lstStyle/>
                    <a:p>
                      <a:r>
                        <a:rPr lang="en-US" sz="1000"/>
                        <a:t>1093</a:t>
                      </a:r>
                    </a:p>
                  </a:txBody>
                  <a:tcPr/>
                </a:tc>
                <a:tc>
                  <a:txBody>
                    <a:bodyPr/>
                    <a:lstStyle/>
                    <a:p>
                      <a:r>
                        <a:rPr lang="en-US" sz="1000"/>
                        <a:t>3.5%</a:t>
                      </a:r>
                    </a:p>
                  </a:txBody>
                  <a:tcPr/>
                </a:tc>
                <a:tc>
                  <a:txBody>
                    <a:bodyPr/>
                    <a:lstStyle/>
                    <a:p>
                      <a:r>
                        <a:rPr lang="en-US" sz="1000"/>
                        <a:t>Link</a:t>
                      </a:r>
                    </a:p>
                  </a:txBody>
                  <a:tcPr/>
                </a:tc>
                <a:extLst>
                  <a:ext uri="{0D108BD9-81ED-4DB2-BD59-A6C34878D82A}">
                    <a16:rowId xmlns:a16="http://schemas.microsoft.com/office/drawing/2014/main" val="1487208558"/>
                  </a:ext>
                </a:extLst>
              </a:tr>
              <a:tr h="370840">
                <a:tc>
                  <a:txBody>
                    <a:bodyPr/>
                    <a:lstStyle/>
                    <a:p>
                      <a:r>
                        <a:rPr lang="de-DE" sz="1000" b="1"/>
                        <a:t>Kuhlage und Hardeland - 2016-12-09 08:32:17</a:t>
                      </a:r>
                      <a:r>
                        <a:rPr lang="de-DE" sz="1000"/>
                        <a:t>
Wenn der Hund mal wieder einen Diesel-Motor nachmacht. Ton an!</a:t>
                      </a:r>
                      <a:endParaRPr lang="en-US" sz="1000"/>
                    </a:p>
                  </a:txBody>
                  <a:tcPr/>
                </a:tc>
                <a:tc>
                  <a:txBody>
                    <a:bodyPr/>
                    <a:lstStyle/>
                    <a:p>
                      <a:r>
                        <a:rPr lang="en-US" sz="1000"/>
                        <a:t>1.9%</a:t>
                      </a:r>
                    </a:p>
                  </a:txBody>
                  <a:tcPr/>
                </a:tc>
                <a:tc>
                  <a:txBody>
                    <a:bodyPr/>
                    <a:lstStyle/>
                    <a:p>
                      <a:r>
                        <a:rPr lang="en-US" sz="1000"/>
                        <a:t>350</a:t>
                      </a:r>
                    </a:p>
                  </a:txBody>
                  <a:tcPr/>
                </a:tc>
                <a:tc>
                  <a:txBody>
                    <a:bodyPr/>
                    <a:lstStyle/>
                    <a:p>
                      <a:r>
                        <a:rPr lang="en-US" sz="1000"/>
                        <a:t>18866</a:t>
                      </a:r>
                    </a:p>
                  </a:txBody>
                  <a:tcPr/>
                </a:tc>
                <a:tc>
                  <a:txBody>
                    <a:bodyPr/>
                    <a:lstStyle/>
                    <a:p>
                      <a:r>
                        <a:rPr lang="en-US" sz="1000"/>
                        <a:t>448</a:t>
                      </a:r>
                    </a:p>
                  </a:txBody>
                  <a:tcPr/>
                </a:tc>
                <a:tc>
                  <a:txBody>
                    <a:bodyPr/>
                    <a:lstStyle/>
                    <a:p>
                      <a:r>
                        <a:rPr lang="en-US" sz="1000"/>
                        <a:t>2.4%</a:t>
                      </a:r>
                    </a:p>
                  </a:txBody>
                  <a:tcPr/>
                </a:tc>
                <a:tc>
                  <a:txBody>
                    <a:bodyPr/>
                    <a:lstStyle/>
                    <a:p>
                      <a:r>
                        <a:rPr lang="en-US" sz="1000"/>
                        <a:t>Link</a:t>
                      </a:r>
                    </a:p>
                  </a:txBody>
                  <a:tcPr/>
                </a:tc>
                <a:extLst>
                  <a:ext uri="{0D108BD9-81ED-4DB2-BD59-A6C34878D82A}">
                    <a16:rowId xmlns:a16="http://schemas.microsoft.com/office/drawing/2014/main" val="1163125057"/>
                  </a:ext>
                </a:extLst>
              </a:tr>
              <a:tr h="370840">
                <a:tc>
                  <a:txBody>
                    <a:bodyPr/>
                    <a:lstStyle/>
                    <a:p>
                      <a:r>
                        <a:rPr lang="de-DE" sz="1000" b="1"/>
                        <a:t>Kuhlage und Hardeland - 2016-09-21 14:28:30</a:t>
                      </a:r>
                      <a:r>
                        <a:rPr lang="de-DE" sz="1000"/>
                        <a:t>
OMG!</a:t>
                      </a:r>
                      <a:endParaRPr lang="en-US" sz="1000"/>
                    </a:p>
                  </a:txBody>
                  <a:tcPr/>
                </a:tc>
                <a:tc>
                  <a:txBody>
                    <a:bodyPr/>
                    <a:lstStyle/>
                    <a:p>
                      <a:r>
                        <a:rPr lang="en-US" sz="1000"/>
                        <a:t>1.3%</a:t>
                      </a:r>
                    </a:p>
                  </a:txBody>
                  <a:tcPr/>
                </a:tc>
                <a:tc>
                  <a:txBody>
                    <a:bodyPr/>
                    <a:lstStyle/>
                    <a:p>
                      <a:r>
                        <a:rPr lang="en-US" sz="1000"/>
                        <a:t>468</a:t>
                      </a:r>
                    </a:p>
                  </a:txBody>
                  <a:tcPr/>
                </a:tc>
                <a:tc>
                  <a:txBody>
                    <a:bodyPr/>
                    <a:lstStyle/>
                    <a:p>
                      <a:r>
                        <a:rPr lang="en-US" sz="1000"/>
                        <a:t>36262</a:t>
                      </a:r>
                    </a:p>
                  </a:txBody>
                  <a:tcPr/>
                </a:tc>
                <a:tc>
                  <a:txBody>
                    <a:bodyPr/>
                    <a:lstStyle/>
                    <a:p>
                      <a:r>
                        <a:rPr lang="en-US" sz="1000"/>
                        <a:t>1522</a:t>
                      </a:r>
                    </a:p>
                  </a:txBody>
                  <a:tcPr/>
                </a:tc>
                <a:tc>
                  <a:txBody>
                    <a:bodyPr/>
                    <a:lstStyle/>
                    <a:p>
                      <a:r>
                        <a:rPr lang="en-US" sz="1000"/>
                        <a:t>4.2%</a:t>
                      </a:r>
                    </a:p>
                  </a:txBody>
                  <a:tcPr/>
                </a:tc>
                <a:tc>
                  <a:txBody>
                    <a:bodyPr/>
                    <a:lstStyle/>
                    <a:p>
                      <a:r>
                        <a:rPr lang="en-US" sz="1000"/>
                        <a:t>Link</a:t>
                      </a:r>
                    </a:p>
                  </a:txBody>
                  <a:tcPr/>
                </a:tc>
                <a:extLst>
                  <a:ext uri="{0D108BD9-81ED-4DB2-BD59-A6C34878D82A}">
                    <a16:rowId xmlns:a16="http://schemas.microsoft.com/office/drawing/2014/main" val="2423432604"/>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4042300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58488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3375994597"/>
                    </a:ext>
                  </a:extLst>
                </a:gridCol>
                <a:gridCol w="1152144">
                  <a:extLst>
                    <a:ext uri="{9D8B030D-6E8A-4147-A177-3AD203B41FA5}">
                      <a16:colId xmlns:a16="http://schemas.microsoft.com/office/drawing/2014/main" val="831116137"/>
                    </a:ext>
                  </a:extLst>
                </a:gridCol>
                <a:gridCol w="1152144">
                  <a:extLst>
                    <a:ext uri="{9D8B030D-6E8A-4147-A177-3AD203B41FA5}">
                      <a16:colId xmlns:a16="http://schemas.microsoft.com/office/drawing/2014/main" val="80765098"/>
                    </a:ext>
                  </a:extLst>
                </a:gridCol>
                <a:gridCol w="1152144">
                  <a:extLst>
                    <a:ext uri="{9D8B030D-6E8A-4147-A177-3AD203B41FA5}">
                      <a16:colId xmlns:a16="http://schemas.microsoft.com/office/drawing/2014/main" val="2061080378"/>
                    </a:ext>
                  </a:extLst>
                </a:gridCol>
                <a:gridCol w="822960">
                  <a:extLst>
                    <a:ext uri="{9D8B030D-6E8A-4147-A177-3AD203B41FA5}">
                      <a16:colId xmlns:a16="http://schemas.microsoft.com/office/drawing/2014/main" val="376598580"/>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3981058030"/>
                  </a:ext>
                </a:extLst>
              </a:tr>
              <a:tr h="370840">
                <a:tc>
                  <a:txBody>
                    <a:bodyPr/>
                    <a:lstStyle/>
                    <a:p>
                      <a:r>
                        <a:rPr lang="de-DE" sz="1000" b="1"/>
                        <a:t>Kuhlage und Hardeland - 2017-03-13 05:51:27</a:t>
                      </a:r>
                      <a:r>
                        <a:rPr lang="de-DE" sz="1000"/>
                        <a:t>
Moin! Steffi. Muss. Arbeiten. Jetzt!</a:t>
                      </a:r>
                      <a:endParaRPr lang="en-US" sz="1000"/>
                    </a:p>
                  </a:txBody>
                  <a:tcPr/>
                </a:tc>
                <a:tc>
                  <a:txBody>
                    <a:bodyPr/>
                    <a:lstStyle/>
                    <a:p>
                      <a:r>
                        <a:rPr lang="en-US" sz="1000"/>
                        <a:t>54217</a:t>
                      </a:r>
                    </a:p>
                  </a:txBody>
                  <a:tcPr/>
                </a:tc>
                <a:tc>
                  <a:txBody>
                    <a:bodyPr/>
                    <a:lstStyle/>
                    <a:p>
                      <a:r>
                        <a:rPr lang="en-US" sz="1000"/>
                        <a:t>97571</a:t>
                      </a:r>
                    </a:p>
                  </a:txBody>
                  <a:tcPr/>
                </a:tc>
                <a:tc>
                  <a:txBody>
                    <a:bodyPr/>
                    <a:lstStyle/>
                    <a:p>
                      <a:r>
                        <a:rPr lang="en-US" sz="1000"/>
                        <a:t>28%</a:t>
                      </a:r>
                    </a:p>
                  </a:txBody>
                  <a:tcPr/>
                </a:tc>
                <a:tc>
                  <a:txBody>
                    <a:bodyPr/>
                    <a:lstStyle/>
                    <a:p>
                      <a:r>
                        <a:rPr lang="en-US" sz="1000"/>
                        <a:t>0:37</a:t>
                      </a:r>
                    </a:p>
                  </a:txBody>
                  <a:tcPr/>
                </a:tc>
                <a:extLst>
                  <a:ext uri="{0D108BD9-81ED-4DB2-BD59-A6C34878D82A}">
                    <a16:rowId xmlns:a16="http://schemas.microsoft.com/office/drawing/2014/main" val="3692356749"/>
                  </a:ext>
                </a:extLst>
              </a:tr>
              <a:tr h="370840">
                <a:tc>
                  <a:txBody>
                    <a:bodyPr/>
                    <a:lstStyle/>
                    <a:p>
                      <a:r>
                        <a:rPr lang="de-DE" sz="1000" b="1"/>
                        <a:t>Kuhlage und Hardeland - 2017-05-12 08:15:23</a:t>
                      </a:r>
                      <a:r>
                        <a:rPr lang="de-DE" sz="1000"/>
                        <a:t>
Moin, ihr Raketen! Lasst es am Wochenende krachen und nehmt euch ein Beispiel am norwegischen Prinzen:</a:t>
                      </a:r>
                      <a:endParaRPr lang="en-US" sz="1000"/>
                    </a:p>
                  </a:txBody>
                  <a:tcPr/>
                </a:tc>
                <a:tc>
                  <a:txBody>
                    <a:bodyPr/>
                    <a:lstStyle/>
                    <a:p>
                      <a:r>
                        <a:rPr lang="en-US" sz="1000"/>
                        <a:t>52297</a:t>
                      </a:r>
                    </a:p>
                  </a:txBody>
                  <a:tcPr/>
                </a:tc>
                <a:tc>
                  <a:txBody>
                    <a:bodyPr/>
                    <a:lstStyle/>
                    <a:p>
                      <a:r>
                        <a:rPr lang="en-US" sz="1000"/>
                        <a:t>62888</a:t>
                      </a:r>
                    </a:p>
                  </a:txBody>
                  <a:tcPr/>
                </a:tc>
                <a:tc>
                  <a:txBody>
                    <a:bodyPr/>
                    <a:lstStyle/>
                    <a:p>
                      <a:r>
                        <a:rPr lang="en-US" sz="1000"/>
                        <a:t>74%</a:t>
                      </a:r>
                    </a:p>
                  </a:txBody>
                  <a:tcPr/>
                </a:tc>
                <a:tc>
                  <a:txBody>
                    <a:bodyPr/>
                    <a:lstStyle/>
                    <a:p>
                      <a:r>
                        <a:rPr lang="en-US" sz="1000"/>
                        <a:t>0:33</a:t>
                      </a:r>
                    </a:p>
                  </a:txBody>
                  <a:tcPr/>
                </a:tc>
                <a:extLst>
                  <a:ext uri="{0D108BD9-81ED-4DB2-BD59-A6C34878D82A}">
                    <a16:rowId xmlns:a16="http://schemas.microsoft.com/office/drawing/2014/main" val="916282157"/>
                  </a:ext>
                </a:extLst>
              </a:tr>
              <a:tr h="370840">
                <a:tc>
                  <a:txBody>
                    <a:bodyPr/>
                    <a:lstStyle/>
                    <a:p>
                      <a:r>
                        <a:rPr lang="de-DE" sz="1000" b="1"/>
                        <a:t>Kuhlage und Hardeland - 2016-09-19 17:05:00</a:t>
                      </a:r>
                      <a:r>
                        <a:rPr lang="de-DE" sz="1000"/>
                        <a:t>
So meistert ihr peinliche Momente mit dem Chef. :) Do it the Kuhlage-way!</a:t>
                      </a:r>
                      <a:endParaRPr lang="en-US" sz="1000"/>
                    </a:p>
                  </a:txBody>
                  <a:tcPr/>
                </a:tc>
                <a:tc>
                  <a:txBody>
                    <a:bodyPr/>
                    <a:lstStyle/>
                    <a:p>
                      <a:r>
                        <a:rPr lang="en-US" sz="1000"/>
                        <a:t>37062</a:t>
                      </a:r>
                    </a:p>
                  </a:txBody>
                  <a:tcPr/>
                </a:tc>
                <a:tc>
                  <a:txBody>
                    <a:bodyPr/>
                    <a:lstStyle/>
                    <a:p>
                      <a:r>
                        <a:rPr lang="en-US" sz="1000"/>
                        <a:t>64041</a:t>
                      </a:r>
                    </a:p>
                  </a:txBody>
                  <a:tcPr/>
                </a:tc>
                <a:tc>
                  <a:txBody>
                    <a:bodyPr/>
                    <a:lstStyle/>
                    <a:p>
                      <a:r>
                        <a:rPr lang="en-US" sz="1000"/>
                        <a:t>17%</a:t>
                      </a:r>
                    </a:p>
                  </a:txBody>
                  <a:tcPr/>
                </a:tc>
                <a:tc>
                  <a:txBody>
                    <a:bodyPr/>
                    <a:lstStyle/>
                    <a:p>
                      <a:r>
                        <a:rPr lang="en-US" sz="1000"/>
                        <a:t>1:24</a:t>
                      </a:r>
                    </a:p>
                  </a:txBody>
                  <a:tcPr/>
                </a:tc>
                <a:extLst>
                  <a:ext uri="{0D108BD9-81ED-4DB2-BD59-A6C34878D82A}">
                    <a16:rowId xmlns:a16="http://schemas.microsoft.com/office/drawing/2014/main" val="3467928189"/>
                  </a:ext>
                </a:extLst>
              </a:tr>
              <a:tr h="370840">
                <a:tc>
                  <a:txBody>
                    <a:bodyPr/>
                    <a:lstStyle/>
                    <a:p>
                      <a:r>
                        <a:rPr lang="de-DE" sz="1000" b="1"/>
                        <a:t>Kuhlage und Hardeland - 2016-06-08 06:06:10</a:t>
                      </a:r>
                      <a:r>
                        <a:rPr lang="de-DE" sz="1000"/>
                        <a:t>
Problem: Ihr seid alleine und wollt euch den Rücken eincremen. Hier kommt die Lösung! 😜</a:t>
                      </a:r>
                      <a:endParaRPr lang="en-US" sz="1000"/>
                    </a:p>
                  </a:txBody>
                  <a:tcPr/>
                </a:tc>
                <a:tc>
                  <a:txBody>
                    <a:bodyPr/>
                    <a:lstStyle/>
                    <a:p>
                      <a:r>
                        <a:rPr lang="en-US" sz="1000"/>
                        <a:t>35334</a:t>
                      </a:r>
                    </a:p>
                  </a:txBody>
                  <a:tcPr/>
                </a:tc>
                <a:tc>
                  <a:txBody>
                    <a:bodyPr/>
                    <a:lstStyle/>
                    <a:p>
                      <a:r>
                        <a:rPr lang="en-US" sz="1000"/>
                        <a:t>50765</a:t>
                      </a:r>
                    </a:p>
                  </a:txBody>
                  <a:tcPr/>
                </a:tc>
                <a:tc>
                  <a:txBody>
                    <a:bodyPr/>
                    <a:lstStyle/>
                    <a:p>
                      <a:r>
                        <a:rPr lang="en-US" sz="1000"/>
                        <a:t>68%</a:t>
                      </a:r>
                    </a:p>
                  </a:txBody>
                  <a:tcPr/>
                </a:tc>
                <a:tc>
                  <a:txBody>
                    <a:bodyPr/>
                    <a:lstStyle/>
                    <a:p>
                      <a:r>
                        <a:rPr lang="en-US" sz="1000"/>
                        <a:t>0:33</a:t>
                      </a:r>
                    </a:p>
                  </a:txBody>
                  <a:tcPr/>
                </a:tc>
                <a:extLst>
                  <a:ext uri="{0D108BD9-81ED-4DB2-BD59-A6C34878D82A}">
                    <a16:rowId xmlns:a16="http://schemas.microsoft.com/office/drawing/2014/main" val="3563561128"/>
                  </a:ext>
                </a:extLst>
              </a:tr>
              <a:tr h="370840">
                <a:tc>
                  <a:txBody>
                    <a:bodyPr/>
                    <a:lstStyle/>
                    <a:p>
                      <a:r>
                        <a:rPr lang="de-DE" sz="1000" b="1"/>
                        <a:t>Kuhlage und Hardeland - 2016-10-11 07:31:18</a:t>
                      </a:r>
                      <a:r>
                        <a:rPr lang="de-DE" sz="1000"/>
                        <a:t>
Heute ist "Stell Dich Deinen Ängsten Tag". Kuhlage hat sich gestellt! 😂😂😂</a:t>
                      </a:r>
                      <a:endParaRPr lang="en-US" sz="1000"/>
                    </a:p>
                  </a:txBody>
                  <a:tcPr/>
                </a:tc>
                <a:tc>
                  <a:txBody>
                    <a:bodyPr/>
                    <a:lstStyle/>
                    <a:p>
                      <a:r>
                        <a:rPr lang="en-US" sz="1000"/>
                        <a:t>35052</a:t>
                      </a:r>
                    </a:p>
                  </a:txBody>
                  <a:tcPr/>
                </a:tc>
                <a:tc>
                  <a:txBody>
                    <a:bodyPr/>
                    <a:lstStyle/>
                    <a:p>
                      <a:r>
                        <a:rPr lang="en-US" sz="1000"/>
                        <a:t>75913</a:t>
                      </a:r>
                    </a:p>
                  </a:txBody>
                  <a:tcPr/>
                </a:tc>
                <a:tc>
                  <a:txBody>
                    <a:bodyPr/>
                    <a:lstStyle/>
                    <a:p>
                      <a:r>
                        <a:rPr lang="en-US" sz="1000"/>
                        <a:t>12%</a:t>
                      </a:r>
                    </a:p>
                  </a:txBody>
                  <a:tcPr/>
                </a:tc>
                <a:tc>
                  <a:txBody>
                    <a:bodyPr/>
                    <a:lstStyle/>
                    <a:p>
                      <a:r>
                        <a:rPr lang="en-US" sz="1000"/>
                        <a:t>2:28</a:t>
                      </a:r>
                    </a:p>
                  </a:txBody>
                  <a:tcPr/>
                </a:tc>
                <a:extLst>
                  <a:ext uri="{0D108BD9-81ED-4DB2-BD59-A6C34878D82A}">
                    <a16:rowId xmlns:a16="http://schemas.microsoft.com/office/drawing/2014/main" val="2471207672"/>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29111643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97407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34441788"/>
                    </a:ext>
                  </a:extLst>
                </a:gridCol>
                <a:gridCol w="1316736">
                  <a:extLst>
                    <a:ext uri="{9D8B030D-6E8A-4147-A177-3AD203B41FA5}">
                      <a16:colId xmlns:a16="http://schemas.microsoft.com/office/drawing/2014/main" val="4168427455"/>
                    </a:ext>
                  </a:extLst>
                </a:gridCol>
                <a:gridCol w="1481328">
                  <a:extLst>
                    <a:ext uri="{9D8B030D-6E8A-4147-A177-3AD203B41FA5}">
                      <a16:colId xmlns:a16="http://schemas.microsoft.com/office/drawing/2014/main" val="2712180280"/>
                    </a:ext>
                  </a:extLst>
                </a:gridCol>
                <a:gridCol w="1481328">
                  <a:extLst>
                    <a:ext uri="{9D8B030D-6E8A-4147-A177-3AD203B41FA5}">
                      <a16:colId xmlns:a16="http://schemas.microsoft.com/office/drawing/2014/main" val="3526205735"/>
                    </a:ext>
                  </a:extLst>
                </a:gridCol>
                <a:gridCol w="1481328">
                  <a:extLst>
                    <a:ext uri="{9D8B030D-6E8A-4147-A177-3AD203B41FA5}">
                      <a16:colId xmlns:a16="http://schemas.microsoft.com/office/drawing/2014/main" val="258490432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1272274392"/>
                  </a:ext>
                </a:extLst>
              </a:tr>
              <a:tr h="370840">
                <a:tc>
                  <a:txBody>
                    <a:bodyPr/>
                    <a:lstStyle/>
                    <a:p>
                      <a:r>
                        <a:rPr lang="de-DE" sz="1000" b="1"/>
                        <a:t>Kuhlage und Hardeland - 2017-05-12 08:15:23</a:t>
                      </a:r>
                      <a:r>
                        <a:rPr lang="de-DE" sz="1000"/>
                        <a:t>
Moin, ihr Raketen! Lasst es am Wochenende krachen und nehmt euch ein Beispiel am norwegischen Prinzen:</a:t>
                      </a:r>
                      <a:endParaRPr lang="en-US" sz="1000"/>
                    </a:p>
                  </a:txBody>
                  <a:tcPr/>
                </a:tc>
                <a:tc>
                  <a:txBody>
                    <a:bodyPr/>
                    <a:lstStyle/>
                    <a:p>
                      <a:r>
                        <a:rPr lang="en-US" sz="1000"/>
                        <a:t>37.00%</a:t>
                      </a:r>
                    </a:p>
                  </a:txBody>
                  <a:tcPr/>
                </a:tc>
                <a:tc>
                  <a:txBody>
                    <a:bodyPr/>
                    <a:lstStyle/>
                    <a:p>
                      <a:r>
                        <a:rPr lang="en-US" sz="1000"/>
                        <a:t>42.95%</a:t>
                      </a:r>
                    </a:p>
                  </a:txBody>
                  <a:tcPr/>
                </a:tc>
                <a:tc>
                  <a:txBody>
                    <a:bodyPr/>
                    <a:lstStyle/>
                    <a:p>
                      <a:r>
                        <a:rPr lang="en-US" sz="1000"/>
                        <a:t>52297</a:t>
                      </a:r>
                    </a:p>
                  </a:txBody>
                  <a:tcPr/>
                </a:tc>
                <a:tc>
                  <a:txBody>
                    <a:bodyPr/>
                    <a:lstStyle/>
                    <a:p>
                      <a:r>
                        <a:rPr lang="en-US" sz="1000"/>
                        <a:t>137669</a:t>
                      </a:r>
                    </a:p>
                  </a:txBody>
                  <a:tcPr/>
                </a:tc>
                <a:extLst>
                  <a:ext uri="{0D108BD9-81ED-4DB2-BD59-A6C34878D82A}">
                    <a16:rowId xmlns:a16="http://schemas.microsoft.com/office/drawing/2014/main" val="2621175562"/>
                  </a:ext>
                </a:extLst>
              </a:tr>
              <a:tr h="370840">
                <a:tc>
                  <a:txBody>
                    <a:bodyPr/>
                    <a:lstStyle/>
                    <a:p>
                      <a:r>
                        <a:rPr lang="de-DE" sz="1000" b="1"/>
                        <a:t>Kuhlage und Hardeland - 2017-03-03 14:39:12</a:t>
                      </a:r>
                      <a:r>
                        <a:rPr lang="de-DE" sz="1000"/>
                        <a:t>
Bei 00:40 wurde es mit Chris Tall etwas eklig. 🙄</a:t>
                      </a:r>
                      <a:endParaRPr lang="en-US" sz="1000"/>
                    </a:p>
                  </a:txBody>
                  <a:tcPr/>
                </a:tc>
                <a:tc>
                  <a:txBody>
                    <a:bodyPr/>
                    <a:lstStyle/>
                    <a:p>
                      <a:r>
                        <a:rPr lang="en-US" sz="1000"/>
                        <a:t>21.01%</a:t>
                      </a:r>
                    </a:p>
                  </a:txBody>
                  <a:tcPr/>
                </a:tc>
                <a:tc>
                  <a:txBody>
                    <a:bodyPr/>
                    <a:lstStyle/>
                    <a:p>
                      <a:r>
                        <a:rPr lang="en-US" sz="1000"/>
                        <a:t>35.66%</a:t>
                      </a:r>
                    </a:p>
                  </a:txBody>
                  <a:tcPr/>
                </a:tc>
                <a:tc>
                  <a:txBody>
                    <a:bodyPr/>
                    <a:lstStyle/>
                    <a:p>
                      <a:r>
                        <a:rPr lang="en-US" sz="1000"/>
                        <a:t>13183</a:t>
                      </a:r>
                    </a:p>
                  </a:txBody>
                  <a:tcPr/>
                </a:tc>
                <a:tc>
                  <a:txBody>
                    <a:bodyPr/>
                    <a:lstStyle/>
                    <a:p>
                      <a:r>
                        <a:rPr lang="en-US" sz="1000"/>
                        <a:t>60676</a:t>
                      </a:r>
                    </a:p>
                  </a:txBody>
                  <a:tcPr/>
                </a:tc>
                <a:extLst>
                  <a:ext uri="{0D108BD9-81ED-4DB2-BD59-A6C34878D82A}">
                    <a16:rowId xmlns:a16="http://schemas.microsoft.com/office/drawing/2014/main" val="2301679797"/>
                  </a:ext>
                </a:extLst>
              </a:tr>
              <a:tr h="370840">
                <a:tc>
                  <a:txBody>
                    <a:bodyPr/>
                    <a:lstStyle/>
                    <a:p>
                      <a:r>
                        <a:rPr lang="de-DE" sz="1000" b="1"/>
                        <a:t>Kuhlage und Hardeland - 2016-06-14 10:28:23</a:t>
                      </a:r>
                      <a:r>
                        <a:rPr lang="de-DE" sz="1000"/>
                        <a:t>
Sendungsvorbereitung deluxe! 🏀</a:t>
                      </a:r>
                      <a:endParaRPr lang="en-US" sz="1000"/>
                    </a:p>
                  </a:txBody>
                  <a:tcPr/>
                </a:tc>
                <a:tc>
                  <a:txBody>
                    <a:bodyPr/>
                    <a:lstStyle/>
                    <a:p>
                      <a:r>
                        <a:rPr lang="en-US" sz="1000"/>
                        <a:t>19.65%</a:t>
                      </a:r>
                    </a:p>
                  </a:txBody>
                  <a:tcPr/>
                </a:tc>
                <a:tc>
                  <a:txBody>
                    <a:bodyPr/>
                    <a:lstStyle/>
                    <a:p>
                      <a:r>
                        <a:rPr lang="en-US" sz="1000"/>
                        <a:t>44.40%</a:t>
                      </a:r>
                    </a:p>
                  </a:txBody>
                  <a:tcPr/>
                </a:tc>
                <a:tc>
                  <a:txBody>
                    <a:bodyPr/>
                    <a:lstStyle/>
                    <a:p>
                      <a:r>
                        <a:rPr lang="en-US" sz="1000"/>
                        <a:t>8204</a:t>
                      </a:r>
                    </a:p>
                  </a:txBody>
                  <a:tcPr/>
                </a:tc>
                <a:tc>
                  <a:txBody>
                    <a:bodyPr/>
                    <a:lstStyle/>
                    <a:p>
                      <a:r>
                        <a:rPr lang="en-US" sz="1000"/>
                        <a:t>41087</a:t>
                      </a:r>
                    </a:p>
                  </a:txBody>
                  <a:tcPr/>
                </a:tc>
                <a:extLst>
                  <a:ext uri="{0D108BD9-81ED-4DB2-BD59-A6C34878D82A}">
                    <a16:rowId xmlns:a16="http://schemas.microsoft.com/office/drawing/2014/main" val="1781629927"/>
                  </a:ext>
                </a:extLst>
              </a:tr>
              <a:tr h="370840">
                <a:tc>
                  <a:txBody>
                    <a:bodyPr/>
                    <a:lstStyle/>
                    <a:p>
                      <a:r>
                        <a:rPr lang="de-DE" sz="1000" b="1"/>
                        <a:t>Kuhlage und Hardeland - 2016-07-16 22:07:41</a:t>
                      </a:r>
                      <a:r>
                        <a:rPr lang="de-DE" sz="1000"/>
                        <a:t>
Wir sind Dancing-Queens!</a:t>
                      </a:r>
                      <a:endParaRPr lang="en-US" sz="1000"/>
                    </a:p>
                  </a:txBody>
                  <a:tcPr/>
                </a:tc>
                <a:tc>
                  <a:txBody>
                    <a:bodyPr/>
                    <a:lstStyle/>
                    <a:p>
                      <a:r>
                        <a:rPr lang="en-US" sz="1000"/>
                        <a:t>19.05%</a:t>
                      </a:r>
                    </a:p>
                  </a:txBody>
                  <a:tcPr/>
                </a:tc>
                <a:tc>
                  <a:txBody>
                    <a:bodyPr/>
                    <a:lstStyle/>
                    <a:p>
                      <a:r>
                        <a:rPr lang="en-US" sz="1000"/>
                        <a:t>27.31%</a:t>
                      </a:r>
                    </a:p>
                  </a:txBody>
                  <a:tcPr/>
                </a:tc>
                <a:tc>
                  <a:txBody>
                    <a:bodyPr/>
                    <a:lstStyle/>
                    <a:p>
                      <a:r>
                        <a:rPr lang="en-US" sz="1000"/>
                        <a:t>8900</a:t>
                      </a:r>
                    </a:p>
                  </a:txBody>
                  <a:tcPr/>
                </a:tc>
                <a:tc>
                  <a:txBody>
                    <a:bodyPr/>
                    <a:lstStyle/>
                    <a:p>
                      <a:r>
                        <a:rPr lang="en-US" sz="1000"/>
                        <a:t>45429</a:t>
                      </a:r>
                    </a:p>
                  </a:txBody>
                  <a:tcPr/>
                </a:tc>
                <a:extLst>
                  <a:ext uri="{0D108BD9-81ED-4DB2-BD59-A6C34878D82A}">
                    <a16:rowId xmlns:a16="http://schemas.microsoft.com/office/drawing/2014/main" val="2441749517"/>
                  </a:ext>
                </a:extLst>
              </a:tr>
              <a:tr h="370840">
                <a:tc>
                  <a:txBody>
                    <a:bodyPr/>
                    <a:lstStyle/>
                    <a:p>
                      <a:r>
                        <a:rPr lang="de-DE" sz="1000" b="1"/>
                        <a:t>Kuhlage und Hardeland - 2017-03-13 05:51:27</a:t>
                      </a:r>
                      <a:r>
                        <a:rPr lang="de-DE" sz="1000"/>
                        <a:t>
Moin! Steffi. Muss. Arbeiten. Jetzt!</a:t>
                      </a:r>
                      <a:endParaRPr lang="en-US" sz="1000"/>
                    </a:p>
                  </a:txBody>
                  <a:tcPr/>
                </a:tc>
                <a:tc>
                  <a:txBody>
                    <a:bodyPr/>
                    <a:lstStyle/>
                    <a:p>
                      <a:r>
                        <a:rPr lang="en-US" sz="1000"/>
                        <a:t>18.80%</a:t>
                      </a:r>
                    </a:p>
                  </a:txBody>
                  <a:tcPr/>
                </a:tc>
                <a:tc>
                  <a:txBody>
                    <a:bodyPr/>
                    <a:lstStyle/>
                    <a:p>
                      <a:r>
                        <a:rPr lang="en-US" sz="1000"/>
                        <a:t>32.58%</a:t>
                      </a:r>
                    </a:p>
                  </a:txBody>
                  <a:tcPr/>
                </a:tc>
                <a:tc>
                  <a:txBody>
                    <a:bodyPr/>
                    <a:lstStyle/>
                    <a:p>
                      <a:r>
                        <a:rPr lang="en-US" sz="1000"/>
                        <a:t>54217</a:t>
                      </a:r>
                    </a:p>
                  </a:txBody>
                  <a:tcPr/>
                </a:tc>
                <a:tc>
                  <a:txBody>
                    <a:bodyPr/>
                    <a:lstStyle/>
                    <a:p>
                      <a:r>
                        <a:rPr lang="en-US" sz="1000"/>
                        <a:t>275066</a:t>
                      </a:r>
                    </a:p>
                  </a:txBody>
                  <a:tcPr/>
                </a:tc>
                <a:extLst>
                  <a:ext uri="{0D108BD9-81ED-4DB2-BD59-A6C34878D82A}">
                    <a16:rowId xmlns:a16="http://schemas.microsoft.com/office/drawing/2014/main" val="2520080027"/>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657858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72907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66725026"/>
                    </a:ext>
                  </a:extLst>
                </a:gridCol>
                <a:gridCol w="1316736">
                  <a:extLst>
                    <a:ext uri="{9D8B030D-6E8A-4147-A177-3AD203B41FA5}">
                      <a16:colId xmlns:a16="http://schemas.microsoft.com/office/drawing/2014/main" val="2869043736"/>
                    </a:ext>
                  </a:extLst>
                </a:gridCol>
                <a:gridCol w="1481328">
                  <a:extLst>
                    <a:ext uri="{9D8B030D-6E8A-4147-A177-3AD203B41FA5}">
                      <a16:colId xmlns:a16="http://schemas.microsoft.com/office/drawing/2014/main" val="1692465945"/>
                    </a:ext>
                  </a:extLst>
                </a:gridCol>
                <a:gridCol w="1481328">
                  <a:extLst>
                    <a:ext uri="{9D8B030D-6E8A-4147-A177-3AD203B41FA5}">
                      <a16:colId xmlns:a16="http://schemas.microsoft.com/office/drawing/2014/main" val="4162376634"/>
                    </a:ext>
                  </a:extLst>
                </a:gridCol>
                <a:gridCol w="1481328">
                  <a:extLst>
                    <a:ext uri="{9D8B030D-6E8A-4147-A177-3AD203B41FA5}">
                      <a16:colId xmlns:a16="http://schemas.microsoft.com/office/drawing/2014/main" val="380343382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2763063721"/>
                  </a:ext>
                </a:extLst>
              </a:tr>
              <a:tr h="370840">
                <a:tc>
                  <a:txBody>
                    <a:bodyPr/>
                    <a:lstStyle/>
                    <a:p>
                      <a:r>
                        <a:rPr lang="de-DE" sz="1000" b="1"/>
                        <a:t>Kuhlage und Hardeland - 2017-01-20 10:19:05</a:t>
                      </a:r>
                      <a:r>
                        <a:rPr lang="de-DE" sz="1000"/>
                        <a:t>
Ratet mal mit! Was hat Hardeland im Mund?</a:t>
                      </a:r>
                      <a:endParaRPr lang="en-US" sz="1000"/>
                    </a:p>
                  </a:txBody>
                  <a:tcPr/>
                </a:tc>
                <a:tc>
                  <a:txBody>
                    <a:bodyPr/>
                    <a:lstStyle/>
                    <a:p>
                      <a:r>
                        <a:rPr lang="en-US" sz="1000"/>
                        <a:t>0.0%</a:t>
                      </a:r>
                    </a:p>
                  </a:txBody>
                  <a:tcPr/>
                </a:tc>
                <a:tc>
                  <a:txBody>
                    <a:bodyPr/>
                    <a:lstStyle/>
                    <a:p>
                      <a:r>
                        <a:rPr lang="en-US" sz="1000"/>
                        <a:t>0.0%</a:t>
                      </a:r>
                    </a:p>
                  </a:txBody>
                  <a:tcPr/>
                </a:tc>
                <a:tc>
                  <a:txBody>
                    <a:bodyPr/>
                    <a:lstStyle/>
                    <a:p>
                      <a:r>
                        <a:rPr lang="en-US" sz="1000"/>
                        <a:t>0</a:t>
                      </a:r>
                    </a:p>
                  </a:txBody>
                  <a:tcPr/>
                </a:tc>
                <a:tc>
                  <a:txBody>
                    <a:bodyPr/>
                    <a:lstStyle/>
                    <a:p>
                      <a:r>
                        <a:rPr lang="en-US" sz="1000"/>
                        <a:t>19730</a:t>
                      </a:r>
                    </a:p>
                  </a:txBody>
                  <a:tcPr/>
                </a:tc>
                <a:extLst>
                  <a:ext uri="{0D108BD9-81ED-4DB2-BD59-A6C34878D82A}">
                    <a16:rowId xmlns:a16="http://schemas.microsoft.com/office/drawing/2014/main" val="4252549657"/>
                  </a:ext>
                </a:extLst>
              </a:tr>
              <a:tr h="370840">
                <a:tc>
                  <a:txBody>
                    <a:bodyPr/>
                    <a:lstStyle/>
                    <a:p>
                      <a:r>
                        <a:rPr lang="de-DE" sz="1000" b="1"/>
                        <a:t>Kuhlage und Hardeland - 2016-06-10 06:50:14</a:t>
                      </a:r>
                      <a:r>
                        <a:rPr lang="de-DE" sz="1000"/>
                        <a:t>
Unser EM Orakel hat immer recht! Das goldene Brusthaar von Andrea Berg! Deutschland - Ukraine!</a:t>
                      </a:r>
                      <a:endParaRPr lang="en-US" sz="1000"/>
                    </a:p>
                  </a:txBody>
                  <a:tcPr/>
                </a:tc>
                <a:tc>
                  <a:txBody>
                    <a:bodyPr/>
                    <a:lstStyle/>
                    <a:p>
                      <a:r>
                        <a:rPr lang="en-US" sz="1000"/>
                        <a:t>3.5%</a:t>
                      </a:r>
                    </a:p>
                  </a:txBody>
                  <a:tcPr/>
                </a:tc>
                <a:tc>
                  <a:txBody>
                    <a:bodyPr/>
                    <a:lstStyle/>
                    <a:p>
                      <a:r>
                        <a:rPr lang="en-US" sz="1000"/>
                        <a:t>7.4%</a:t>
                      </a:r>
                    </a:p>
                  </a:txBody>
                  <a:tcPr/>
                </a:tc>
                <a:tc>
                  <a:txBody>
                    <a:bodyPr/>
                    <a:lstStyle/>
                    <a:p>
                      <a:r>
                        <a:rPr lang="en-US" sz="1000"/>
                        <a:t>14033</a:t>
                      </a:r>
                    </a:p>
                  </a:txBody>
                  <a:tcPr/>
                </a:tc>
                <a:tc>
                  <a:txBody>
                    <a:bodyPr/>
                    <a:lstStyle/>
                    <a:p>
                      <a:r>
                        <a:rPr lang="en-US" sz="1000"/>
                        <a:t>394754</a:t>
                      </a:r>
                    </a:p>
                  </a:txBody>
                  <a:tcPr/>
                </a:tc>
                <a:extLst>
                  <a:ext uri="{0D108BD9-81ED-4DB2-BD59-A6C34878D82A}">
                    <a16:rowId xmlns:a16="http://schemas.microsoft.com/office/drawing/2014/main" val="3580695025"/>
                  </a:ext>
                </a:extLst>
              </a:tr>
              <a:tr h="370840">
                <a:tc>
                  <a:txBody>
                    <a:bodyPr/>
                    <a:lstStyle/>
                    <a:p>
                      <a:r>
                        <a:rPr lang="de-DE" sz="1000" b="1"/>
                        <a:t>Kuhlage und Hardeland - 2016-10-18 14:46:34</a:t>
                      </a:r>
                      <a:r>
                        <a:rPr lang="de-DE" sz="1000"/>
                        <a:t>
Eicheln... hihihihi</a:t>
                      </a:r>
                      <a:endParaRPr lang="en-US" sz="1000"/>
                    </a:p>
                  </a:txBody>
                  <a:tcPr/>
                </a:tc>
                <a:tc>
                  <a:txBody>
                    <a:bodyPr/>
                    <a:lstStyle/>
                    <a:p>
                      <a:r>
                        <a:rPr lang="en-US" sz="1000"/>
                        <a:t>7.1%</a:t>
                      </a:r>
                    </a:p>
                  </a:txBody>
                  <a:tcPr/>
                </a:tc>
                <a:tc>
                  <a:txBody>
                    <a:bodyPr/>
                    <a:lstStyle/>
                    <a:p>
                      <a:r>
                        <a:rPr lang="en-US" sz="1000"/>
                        <a:t>28.5%</a:t>
                      </a:r>
                    </a:p>
                  </a:txBody>
                  <a:tcPr/>
                </a:tc>
                <a:tc>
                  <a:txBody>
                    <a:bodyPr/>
                    <a:lstStyle/>
                    <a:p>
                      <a:r>
                        <a:rPr lang="en-US" sz="1000"/>
                        <a:t>1456</a:t>
                      </a:r>
                    </a:p>
                  </a:txBody>
                  <a:tcPr/>
                </a:tc>
                <a:tc>
                  <a:txBody>
                    <a:bodyPr/>
                    <a:lstStyle/>
                    <a:p>
                      <a:r>
                        <a:rPr lang="en-US" sz="1000"/>
                        <a:t>20379</a:t>
                      </a:r>
                    </a:p>
                  </a:txBody>
                  <a:tcPr/>
                </a:tc>
                <a:extLst>
                  <a:ext uri="{0D108BD9-81ED-4DB2-BD59-A6C34878D82A}">
                    <a16:rowId xmlns:a16="http://schemas.microsoft.com/office/drawing/2014/main" val="2685178855"/>
                  </a:ext>
                </a:extLst>
              </a:tr>
              <a:tr h="370840">
                <a:tc>
                  <a:txBody>
                    <a:bodyPr/>
                    <a:lstStyle/>
                    <a:p>
                      <a:r>
                        <a:rPr lang="de-DE" sz="1000" b="1"/>
                        <a:t>Kuhlage und Hardeland - 2016-07-01 19:24:31</a:t>
                      </a:r>
                      <a:r>
                        <a:rPr lang="de-DE" sz="1000"/>
                        <a:t>
Ist #ChrisMartin von Coldplay plötzlich HSV Fan? Oder Scooter Fan? Guckt euch das an!</a:t>
                      </a:r>
                      <a:endParaRPr lang="en-US" sz="1000"/>
                    </a:p>
                  </a:txBody>
                  <a:tcPr/>
                </a:tc>
                <a:tc>
                  <a:txBody>
                    <a:bodyPr/>
                    <a:lstStyle/>
                    <a:p>
                      <a:r>
                        <a:rPr lang="en-US" sz="1000"/>
                        <a:t>7.5%</a:t>
                      </a:r>
                    </a:p>
                  </a:txBody>
                  <a:tcPr/>
                </a:tc>
                <a:tc>
                  <a:txBody>
                    <a:bodyPr/>
                    <a:lstStyle/>
                    <a:p>
                      <a:r>
                        <a:rPr lang="en-US" sz="1000"/>
                        <a:t>17.5%</a:t>
                      </a:r>
                    </a:p>
                  </a:txBody>
                  <a:tcPr/>
                </a:tc>
                <a:tc>
                  <a:txBody>
                    <a:bodyPr/>
                    <a:lstStyle/>
                    <a:p>
                      <a:r>
                        <a:rPr lang="en-US" sz="1000"/>
                        <a:t>8733</a:t>
                      </a:r>
                    </a:p>
                  </a:txBody>
                  <a:tcPr/>
                </a:tc>
                <a:tc>
                  <a:txBody>
                    <a:bodyPr/>
                    <a:lstStyle/>
                    <a:p>
                      <a:r>
                        <a:rPr lang="en-US" sz="1000"/>
                        <a:t>116173</a:t>
                      </a:r>
                    </a:p>
                  </a:txBody>
                  <a:tcPr/>
                </a:tc>
                <a:extLst>
                  <a:ext uri="{0D108BD9-81ED-4DB2-BD59-A6C34878D82A}">
                    <a16:rowId xmlns:a16="http://schemas.microsoft.com/office/drawing/2014/main" val="1252326458"/>
                  </a:ext>
                </a:extLst>
              </a:tr>
              <a:tr h="370840">
                <a:tc>
                  <a:txBody>
                    <a:bodyPr/>
                    <a:lstStyle/>
                    <a:p>
                      <a:r>
                        <a:rPr lang="de-DE" sz="1000" b="1"/>
                        <a:t>Kuhlage und Hardeland - 2016-06-08 18:31:53</a:t>
                      </a:r>
                      <a:r>
                        <a:rPr lang="de-DE" sz="1000"/>
                        <a:t>
Wie stellt Mark Forster wohl den Begriff "Spielerfrauen" dar?</a:t>
                      </a:r>
                      <a:endParaRPr lang="en-US" sz="1000"/>
                    </a:p>
                  </a:txBody>
                  <a:tcPr/>
                </a:tc>
                <a:tc>
                  <a:txBody>
                    <a:bodyPr/>
                    <a:lstStyle/>
                    <a:p>
                      <a:r>
                        <a:rPr lang="en-US" sz="1000"/>
                        <a:t>8.5%</a:t>
                      </a:r>
                    </a:p>
                  </a:txBody>
                  <a:tcPr/>
                </a:tc>
                <a:tc>
                  <a:txBody>
                    <a:bodyPr/>
                    <a:lstStyle/>
                    <a:p>
                      <a:r>
                        <a:rPr lang="en-US" sz="1000"/>
                        <a:t>23.7%</a:t>
                      </a:r>
                    </a:p>
                  </a:txBody>
                  <a:tcPr/>
                </a:tc>
                <a:tc>
                  <a:txBody>
                    <a:bodyPr/>
                    <a:lstStyle/>
                    <a:p>
                      <a:r>
                        <a:rPr lang="en-US" sz="1000"/>
                        <a:t>14027</a:t>
                      </a:r>
                    </a:p>
                  </a:txBody>
                  <a:tcPr/>
                </a:tc>
                <a:tc>
                  <a:txBody>
                    <a:bodyPr/>
                    <a:lstStyle/>
                    <a:p>
                      <a:r>
                        <a:rPr lang="en-US" sz="1000"/>
                        <a:t>164546</a:t>
                      </a:r>
                    </a:p>
                  </a:txBody>
                  <a:tcPr/>
                </a:tc>
                <a:extLst>
                  <a:ext uri="{0D108BD9-81ED-4DB2-BD59-A6C34878D82A}">
                    <a16:rowId xmlns:a16="http://schemas.microsoft.com/office/drawing/2014/main" val="3926520260"/>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2708572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29045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17531138"/>
                    </a:ext>
                  </a:extLst>
                </a:gridCol>
                <a:gridCol w="1234440">
                  <a:extLst>
                    <a:ext uri="{9D8B030D-6E8A-4147-A177-3AD203B41FA5}">
                      <a16:colId xmlns:a16="http://schemas.microsoft.com/office/drawing/2014/main" val="3528283274"/>
                    </a:ext>
                  </a:extLst>
                </a:gridCol>
                <a:gridCol w="822960">
                  <a:extLst>
                    <a:ext uri="{9D8B030D-6E8A-4147-A177-3AD203B41FA5}">
                      <a16:colId xmlns:a16="http://schemas.microsoft.com/office/drawing/2014/main" val="903578685"/>
                    </a:ext>
                  </a:extLst>
                </a:gridCol>
                <a:gridCol w="822960">
                  <a:extLst>
                    <a:ext uri="{9D8B030D-6E8A-4147-A177-3AD203B41FA5}">
                      <a16:colId xmlns:a16="http://schemas.microsoft.com/office/drawing/2014/main" val="1486089806"/>
                    </a:ext>
                  </a:extLst>
                </a:gridCol>
                <a:gridCol w="822960">
                  <a:extLst>
                    <a:ext uri="{9D8B030D-6E8A-4147-A177-3AD203B41FA5}">
                      <a16:colId xmlns:a16="http://schemas.microsoft.com/office/drawing/2014/main" val="817456539"/>
                    </a:ext>
                  </a:extLst>
                </a:gridCol>
                <a:gridCol w="822960">
                  <a:extLst>
                    <a:ext uri="{9D8B030D-6E8A-4147-A177-3AD203B41FA5}">
                      <a16:colId xmlns:a16="http://schemas.microsoft.com/office/drawing/2014/main" val="3635243047"/>
                    </a:ext>
                  </a:extLst>
                </a:gridCol>
                <a:gridCol w="411480">
                  <a:extLst>
                    <a:ext uri="{9D8B030D-6E8A-4147-A177-3AD203B41FA5}">
                      <a16:colId xmlns:a16="http://schemas.microsoft.com/office/drawing/2014/main" val="2583749963"/>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2752015787"/>
                  </a:ext>
                </a:extLst>
              </a:tr>
              <a:tr h="370840">
                <a:tc>
                  <a:txBody>
                    <a:bodyPr/>
                    <a:lstStyle/>
                    <a:p>
                      <a:r>
                        <a:rPr lang="de-DE" sz="1000" b="1"/>
                        <a:t>Kuhlage und Hardeland - 2016-06-10 06:50:14</a:t>
                      </a:r>
                      <a:r>
                        <a:rPr lang="de-DE" sz="1000"/>
                        <a:t>
Unser EM Orakel hat immer recht! Das goldene Brusthaar von Andrea Berg! Deutschland - Ukraine!</a:t>
                      </a:r>
                      <a:endParaRPr lang="en-US" sz="1000"/>
                    </a:p>
                  </a:txBody>
                  <a:tcPr/>
                </a:tc>
                <a:tc>
                  <a:txBody>
                    <a:bodyPr/>
                    <a:lstStyle/>
                    <a:p>
                      <a:r>
                        <a:rPr lang="en-US" sz="1000"/>
                        <a:t>394754</a:t>
                      </a:r>
                    </a:p>
                  </a:txBody>
                  <a:tcPr/>
                </a:tc>
                <a:tc>
                  <a:txBody>
                    <a:bodyPr/>
                    <a:lstStyle/>
                    <a:p>
                      <a:r>
                        <a:rPr lang="en-US" sz="1000"/>
                        <a:t>0</a:t>
                      </a:r>
                    </a:p>
                  </a:txBody>
                  <a:tcPr/>
                </a:tc>
                <a:tc>
                  <a:txBody>
                    <a:bodyPr/>
                    <a:lstStyle/>
                    <a:p>
                      <a:r>
                        <a:rPr lang="en-US" sz="1000"/>
                        <a:t>7131</a:t>
                      </a:r>
                    </a:p>
                  </a:txBody>
                  <a:tcPr/>
                </a:tc>
                <a:tc>
                  <a:txBody>
                    <a:bodyPr/>
                    <a:lstStyle/>
                    <a:p>
                      <a:r>
                        <a:rPr lang="en-US" sz="1000"/>
                        <a:t>387354</a:t>
                      </a:r>
                    </a:p>
                  </a:txBody>
                  <a:tcPr/>
                </a:tc>
                <a:tc>
                  <a:txBody>
                    <a:bodyPr/>
                    <a:lstStyle/>
                    <a:p>
                      <a:r>
                        <a:rPr lang="en-US" sz="1000"/>
                        <a:t>394754</a:t>
                      </a:r>
                    </a:p>
                  </a:txBody>
                  <a:tcPr/>
                </a:tc>
                <a:tc>
                  <a:txBody>
                    <a:bodyPr/>
                    <a:lstStyle/>
                    <a:p>
                      <a:r>
                        <a:rPr lang="en-US" sz="1000"/>
                        <a:t>Video</a:t>
                      </a:r>
                    </a:p>
                  </a:txBody>
                  <a:tcPr/>
                </a:tc>
                <a:extLst>
                  <a:ext uri="{0D108BD9-81ED-4DB2-BD59-A6C34878D82A}">
                    <a16:rowId xmlns:a16="http://schemas.microsoft.com/office/drawing/2014/main" val="1944656668"/>
                  </a:ext>
                </a:extLst>
              </a:tr>
              <a:tr h="370840">
                <a:tc>
                  <a:txBody>
                    <a:bodyPr/>
                    <a:lstStyle/>
                    <a:p>
                      <a:r>
                        <a:rPr lang="de-DE" sz="1000" b="1"/>
                        <a:t>Kuhlage und Hardeland - 2017-03-13 05:51:27</a:t>
                      </a:r>
                      <a:r>
                        <a:rPr lang="de-DE" sz="1000"/>
                        <a:t>
Moin! Steffi. Muss. Arbeiten. Jetzt!</a:t>
                      </a:r>
                      <a:endParaRPr lang="en-US" sz="1000"/>
                    </a:p>
                  </a:txBody>
                  <a:tcPr/>
                </a:tc>
                <a:tc>
                  <a:txBody>
                    <a:bodyPr/>
                    <a:lstStyle/>
                    <a:p>
                      <a:r>
                        <a:rPr lang="en-US" sz="1000"/>
                        <a:t>275066</a:t>
                      </a:r>
                    </a:p>
                  </a:txBody>
                  <a:tcPr/>
                </a:tc>
                <a:tc>
                  <a:txBody>
                    <a:bodyPr/>
                    <a:lstStyle/>
                    <a:p>
                      <a:r>
                        <a:rPr lang="en-US" sz="1000"/>
                        <a:t>0</a:t>
                      </a:r>
                    </a:p>
                  </a:txBody>
                  <a:tcPr/>
                </a:tc>
                <a:tc>
                  <a:txBody>
                    <a:bodyPr/>
                    <a:lstStyle/>
                    <a:p>
                      <a:r>
                        <a:rPr lang="en-US" sz="1000"/>
                        <a:t>214503</a:t>
                      </a:r>
                    </a:p>
                  </a:txBody>
                  <a:tcPr/>
                </a:tc>
                <a:tc>
                  <a:txBody>
                    <a:bodyPr/>
                    <a:lstStyle/>
                    <a:p>
                      <a:r>
                        <a:rPr lang="en-US" sz="1000"/>
                        <a:t>79069</a:t>
                      </a:r>
                    </a:p>
                  </a:txBody>
                  <a:tcPr/>
                </a:tc>
                <a:tc>
                  <a:txBody>
                    <a:bodyPr/>
                    <a:lstStyle/>
                    <a:p>
                      <a:r>
                        <a:rPr lang="en-US" sz="1000"/>
                        <a:t>275066</a:t>
                      </a:r>
                    </a:p>
                  </a:txBody>
                  <a:tcPr/>
                </a:tc>
                <a:tc>
                  <a:txBody>
                    <a:bodyPr/>
                    <a:lstStyle/>
                    <a:p>
                      <a:r>
                        <a:rPr lang="en-US" sz="1000"/>
                        <a:t>Video</a:t>
                      </a:r>
                    </a:p>
                  </a:txBody>
                  <a:tcPr/>
                </a:tc>
                <a:extLst>
                  <a:ext uri="{0D108BD9-81ED-4DB2-BD59-A6C34878D82A}">
                    <a16:rowId xmlns:a16="http://schemas.microsoft.com/office/drawing/2014/main" val="539605217"/>
                  </a:ext>
                </a:extLst>
              </a:tr>
              <a:tr h="370840">
                <a:tc>
                  <a:txBody>
                    <a:bodyPr/>
                    <a:lstStyle/>
                    <a:p>
                      <a:r>
                        <a:rPr lang="de-DE" sz="1000" b="1"/>
                        <a:t>Kuhlage und Hardeland - 2016-10-11 07:31:18</a:t>
                      </a:r>
                      <a:r>
                        <a:rPr lang="de-DE" sz="1000"/>
                        <a:t>
Heute ist "Stell Dich Deinen Ängsten Tag". Kuhlage hat sich gestellt! 😂😂😂</a:t>
                      </a:r>
                      <a:endParaRPr lang="en-US" sz="1000"/>
                    </a:p>
                  </a:txBody>
                  <a:tcPr/>
                </a:tc>
                <a:tc>
                  <a:txBody>
                    <a:bodyPr/>
                    <a:lstStyle/>
                    <a:p>
                      <a:r>
                        <a:rPr lang="en-US" sz="1000"/>
                        <a:t>235519</a:t>
                      </a:r>
                    </a:p>
                  </a:txBody>
                  <a:tcPr/>
                </a:tc>
                <a:tc>
                  <a:txBody>
                    <a:bodyPr/>
                    <a:lstStyle/>
                    <a:p>
                      <a:r>
                        <a:rPr lang="en-US" sz="1000"/>
                        <a:t>0</a:t>
                      </a:r>
                    </a:p>
                  </a:txBody>
                  <a:tcPr/>
                </a:tc>
                <a:tc>
                  <a:txBody>
                    <a:bodyPr/>
                    <a:lstStyle/>
                    <a:p>
                      <a:r>
                        <a:rPr lang="en-US" sz="1000"/>
                        <a:t>181515</a:t>
                      </a:r>
                    </a:p>
                  </a:txBody>
                  <a:tcPr/>
                </a:tc>
                <a:tc>
                  <a:txBody>
                    <a:bodyPr/>
                    <a:lstStyle/>
                    <a:p>
                      <a:r>
                        <a:rPr lang="en-US" sz="1000"/>
                        <a:t>72042</a:t>
                      </a:r>
                    </a:p>
                  </a:txBody>
                  <a:tcPr/>
                </a:tc>
                <a:tc>
                  <a:txBody>
                    <a:bodyPr/>
                    <a:lstStyle/>
                    <a:p>
                      <a:r>
                        <a:rPr lang="en-US" sz="1000"/>
                        <a:t>235519</a:t>
                      </a:r>
                    </a:p>
                  </a:txBody>
                  <a:tcPr/>
                </a:tc>
                <a:tc>
                  <a:txBody>
                    <a:bodyPr/>
                    <a:lstStyle/>
                    <a:p>
                      <a:r>
                        <a:rPr lang="en-US" sz="1000"/>
                        <a:t>Video</a:t>
                      </a:r>
                    </a:p>
                  </a:txBody>
                  <a:tcPr/>
                </a:tc>
                <a:extLst>
                  <a:ext uri="{0D108BD9-81ED-4DB2-BD59-A6C34878D82A}">
                    <a16:rowId xmlns:a16="http://schemas.microsoft.com/office/drawing/2014/main" val="413341323"/>
                  </a:ext>
                </a:extLst>
              </a:tr>
              <a:tr h="370840">
                <a:tc>
                  <a:txBody>
                    <a:bodyPr/>
                    <a:lstStyle/>
                    <a:p>
                      <a:r>
                        <a:rPr lang="de-DE" sz="1000" b="1"/>
                        <a:t>Kuhlage und Hardeland - 2016-06-21 07:12:52</a:t>
                      </a:r>
                      <a:r>
                        <a:rPr lang="de-DE" sz="1000"/>
                        <a:t>
Das EM Orakel, Das Goldene Brusthaar von Andrea Berg, sagt das Spiel Deutschland - Nordirland voraus.</a:t>
                      </a:r>
                      <a:endParaRPr lang="en-US" sz="1000"/>
                    </a:p>
                  </a:txBody>
                  <a:tcPr/>
                </a:tc>
                <a:tc>
                  <a:txBody>
                    <a:bodyPr/>
                    <a:lstStyle/>
                    <a:p>
                      <a:r>
                        <a:rPr lang="en-US" sz="1000"/>
                        <a:t>228714</a:t>
                      </a:r>
                    </a:p>
                  </a:txBody>
                  <a:tcPr/>
                </a:tc>
                <a:tc>
                  <a:txBody>
                    <a:bodyPr/>
                    <a:lstStyle/>
                    <a:p>
                      <a:r>
                        <a:rPr lang="en-US" sz="1000"/>
                        <a:t>0</a:t>
                      </a:r>
                    </a:p>
                  </a:txBody>
                  <a:tcPr/>
                </a:tc>
                <a:tc>
                  <a:txBody>
                    <a:bodyPr/>
                    <a:lstStyle/>
                    <a:p>
                      <a:r>
                        <a:rPr lang="en-US" sz="1000"/>
                        <a:t>26546</a:t>
                      </a:r>
                    </a:p>
                  </a:txBody>
                  <a:tcPr/>
                </a:tc>
                <a:tc>
                  <a:txBody>
                    <a:bodyPr/>
                    <a:lstStyle/>
                    <a:p>
                      <a:r>
                        <a:rPr lang="en-US" sz="1000"/>
                        <a:t>207327</a:t>
                      </a:r>
                    </a:p>
                  </a:txBody>
                  <a:tcPr/>
                </a:tc>
                <a:tc>
                  <a:txBody>
                    <a:bodyPr/>
                    <a:lstStyle/>
                    <a:p>
                      <a:r>
                        <a:rPr lang="en-US" sz="1000"/>
                        <a:t>228714</a:t>
                      </a:r>
                    </a:p>
                  </a:txBody>
                  <a:tcPr/>
                </a:tc>
                <a:tc>
                  <a:txBody>
                    <a:bodyPr/>
                    <a:lstStyle/>
                    <a:p>
                      <a:r>
                        <a:rPr lang="en-US" sz="1000"/>
                        <a:t>Video</a:t>
                      </a:r>
                    </a:p>
                  </a:txBody>
                  <a:tcPr/>
                </a:tc>
                <a:extLst>
                  <a:ext uri="{0D108BD9-81ED-4DB2-BD59-A6C34878D82A}">
                    <a16:rowId xmlns:a16="http://schemas.microsoft.com/office/drawing/2014/main" val="102019573"/>
                  </a:ext>
                </a:extLst>
              </a:tr>
              <a:tr h="370840">
                <a:tc>
                  <a:txBody>
                    <a:bodyPr/>
                    <a:lstStyle/>
                    <a:p>
                      <a:r>
                        <a:rPr lang="de-DE" sz="1000" b="1"/>
                        <a:t>Kuhlage und Hardeland - 2016-06-08 06:06:10</a:t>
                      </a:r>
                      <a:r>
                        <a:rPr lang="de-DE" sz="1000"/>
                        <a:t>
Problem: Ihr seid alleine und wollt euch den Rücken eincremen. Hier kommt die Lösung! 😜</a:t>
                      </a:r>
                      <a:endParaRPr lang="en-US" sz="1000"/>
                    </a:p>
                  </a:txBody>
                  <a:tcPr/>
                </a:tc>
                <a:tc>
                  <a:txBody>
                    <a:bodyPr/>
                    <a:lstStyle/>
                    <a:p>
                      <a:r>
                        <a:rPr lang="en-US" sz="1000"/>
                        <a:t>226020</a:t>
                      </a:r>
                    </a:p>
                  </a:txBody>
                  <a:tcPr/>
                </a:tc>
                <a:tc>
                  <a:txBody>
                    <a:bodyPr/>
                    <a:lstStyle/>
                    <a:p>
                      <a:r>
                        <a:rPr lang="en-US" sz="1000"/>
                        <a:t>0</a:t>
                      </a:r>
                    </a:p>
                  </a:txBody>
                  <a:tcPr/>
                </a:tc>
                <a:tc>
                  <a:txBody>
                    <a:bodyPr/>
                    <a:lstStyle/>
                    <a:p>
                      <a:r>
                        <a:rPr lang="en-US" sz="1000"/>
                        <a:t>44039</a:t>
                      </a:r>
                    </a:p>
                  </a:txBody>
                  <a:tcPr/>
                </a:tc>
                <a:tc>
                  <a:txBody>
                    <a:bodyPr/>
                    <a:lstStyle/>
                    <a:p>
                      <a:r>
                        <a:rPr lang="en-US" sz="1000"/>
                        <a:t>178150</a:t>
                      </a:r>
                    </a:p>
                  </a:txBody>
                  <a:tcPr/>
                </a:tc>
                <a:tc>
                  <a:txBody>
                    <a:bodyPr/>
                    <a:lstStyle/>
                    <a:p>
                      <a:r>
                        <a:rPr lang="en-US" sz="1000"/>
                        <a:t>226020</a:t>
                      </a:r>
                    </a:p>
                  </a:txBody>
                  <a:tcPr/>
                </a:tc>
                <a:tc>
                  <a:txBody>
                    <a:bodyPr/>
                    <a:lstStyle/>
                    <a:p>
                      <a:r>
                        <a:rPr lang="en-US" sz="1000"/>
                        <a:t>Video</a:t>
                      </a:r>
                    </a:p>
                  </a:txBody>
                  <a:tcPr/>
                </a:tc>
                <a:extLst>
                  <a:ext uri="{0D108BD9-81ED-4DB2-BD59-A6C34878D82A}">
                    <a16:rowId xmlns:a16="http://schemas.microsoft.com/office/drawing/2014/main" val="3980156609"/>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138192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42355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86699876"/>
                    </a:ext>
                  </a:extLst>
                </a:gridCol>
                <a:gridCol w="1234440">
                  <a:extLst>
                    <a:ext uri="{9D8B030D-6E8A-4147-A177-3AD203B41FA5}">
                      <a16:colId xmlns:a16="http://schemas.microsoft.com/office/drawing/2014/main" val="2622811936"/>
                    </a:ext>
                  </a:extLst>
                </a:gridCol>
                <a:gridCol w="1234440">
                  <a:extLst>
                    <a:ext uri="{9D8B030D-6E8A-4147-A177-3AD203B41FA5}">
                      <a16:colId xmlns:a16="http://schemas.microsoft.com/office/drawing/2014/main" val="2329189695"/>
                    </a:ext>
                  </a:extLst>
                </a:gridCol>
                <a:gridCol w="1234440">
                  <a:extLst>
                    <a:ext uri="{9D8B030D-6E8A-4147-A177-3AD203B41FA5}">
                      <a16:colId xmlns:a16="http://schemas.microsoft.com/office/drawing/2014/main" val="1025082417"/>
                    </a:ext>
                  </a:extLst>
                </a:gridCol>
                <a:gridCol w="822960">
                  <a:extLst>
                    <a:ext uri="{9D8B030D-6E8A-4147-A177-3AD203B41FA5}">
                      <a16:colId xmlns:a16="http://schemas.microsoft.com/office/drawing/2014/main" val="2978588881"/>
                    </a:ext>
                  </a:extLst>
                </a:gridCol>
                <a:gridCol w="411480">
                  <a:extLst>
                    <a:ext uri="{9D8B030D-6E8A-4147-A177-3AD203B41FA5}">
                      <a16:colId xmlns:a16="http://schemas.microsoft.com/office/drawing/2014/main" val="3816574696"/>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1074340901"/>
                  </a:ext>
                </a:extLst>
              </a:tr>
              <a:tr h="370840">
                <a:tc>
                  <a:txBody>
                    <a:bodyPr/>
                    <a:lstStyle/>
                    <a:p>
                      <a:r>
                        <a:rPr lang="de-DE" sz="1000" b="1"/>
                        <a:t>Kuhlage und Hardeland - 2017-03-13 05:51:27</a:t>
                      </a:r>
                      <a:r>
                        <a:rPr lang="de-DE" sz="1000"/>
                        <a:t>
Moin! Steffi. Muss. Arbeiten. Jetzt!</a:t>
                      </a:r>
                      <a:endParaRPr lang="en-US" sz="1000"/>
                    </a:p>
                  </a:txBody>
                  <a:tcPr/>
                </a:tc>
                <a:tc>
                  <a:txBody>
                    <a:bodyPr/>
                    <a:lstStyle/>
                    <a:p>
                      <a:r>
                        <a:rPr lang="en-US" sz="1000"/>
                        <a:t>24857</a:t>
                      </a:r>
                    </a:p>
                  </a:txBody>
                  <a:tcPr/>
                </a:tc>
                <a:tc>
                  <a:txBody>
                    <a:bodyPr/>
                    <a:lstStyle/>
                    <a:p>
                      <a:r>
                        <a:rPr lang="en-US" sz="1000"/>
                        <a:t>275066</a:t>
                      </a:r>
                    </a:p>
                  </a:txBody>
                  <a:tcPr/>
                </a:tc>
                <a:tc>
                  <a:txBody>
                    <a:bodyPr/>
                    <a:lstStyle/>
                    <a:p>
                      <a:r>
                        <a:rPr lang="en-US" sz="1000"/>
                        <a:t>9.0%</a:t>
                      </a:r>
                    </a:p>
                  </a:txBody>
                  <a:tcPr/>
                </a:tc>
                <a:tc>
                  <a:txBody>
                    <a:bodyPr/>
                    <a:lstStyle/>
                    <a:p>
                      <a:r>
                        <a:rPr lang="en-US" sz="1000"/>
                        <a:t>2176</a:t>
                      </a:r>
                    </a:p>
                  </a:txBody>
                  <a:tcPr/>
                </a:tc>
                <a:tc>
                  <a:txBody>
                    <a:bodyPr/>
                    <a:lstStyle/>
                    <a:p>
                      <a:r>
                        <a:rPr lang="en-US" sz="1000"/>
                        <a:t>Video</a:t>
                      </a:r>
                    </a:p>
                  </a:txBody>
                  <a:tcPr/>
                </a:tc>
                <a:extLst>
                  <a:ext uri="{0D108BD9-81ED-4DB2-BD59-A6C34878D82A}">
                    <a16:rowId xmlns:a16="http://schemas.microsoft.com/office/drawing/2014/main" val="1580921732"/>
                  </a:ext>
                </a:extLst>
              </a:tr>
              <a:tr h="370840">
                <a:tc>
                  <a:txBody>
                    <a:bodyPr/>
                    <a:lstStyle/>
                    <a:p>
                      <a:r>
                        <a:rPr lang="de-DE" sz="1000" b="1"/>
                        <a:t>Kuhlage und Hardeland - 2017-02-17 12:02:55</a:t>
                      </a:r>
                      <a:r>
                        <a:rPr lang="de-DE" sz="1000"/>
                        <a:t>
Zeigt, was ihr an der Tastatur könnt - ihr Raketen ;)</a:t>
                      </a:r>
                      <a:endParaRPr lang="en-US" sz="1000"/>
                    </a:p>
                  </a:txBody>
                  <a:tcPr/>
                </a:tc>
                <a:tc>
                  <a:txBody>
                    <a:bodyPr/>
                    <a:lstStyle/>
                    <a:p>
                      <a:r>
                        <a:rPr lang="en-US" sz="1000"/>
                        <a:t>17688</a:t>
                      </a:r>
                    </a:p>
                  </a:txBody>
                  <a:tcPr/>
                </a:tc>
                <a:tc>
                  <a:txBody>
                    <a:bodyPr/>
                    <a:lstStyle/>
                    <a:p>
                      <a:r>
                        <a:rPr lang="en-US" sz="1000"/>
                        <a:t>119017</a:t>
                      </a:r>
                    </a:p>
                  </a:txBody>
                  <a:tcPr/>
                </a:tc>
                <a:tc>
                  <a:txBody>
                    <a:bodyPr/>
                    <a:lstStyle/>
                    <a:p>
                      <a:r>
                        <a:rPr lang="en-US" sz="1000"/>
                        <a:t>14.9%</a:t>
                      </a:r>
                    </a:p>
                  </a:txBody>
                  <a:tcPr/>
                </a:tc>
                <a:tc>
                  <a:txBody>
                    <a:bodyPr/>
                    <a:lstStyle/>
                    <a:p>
                      <a:r>
                        <a:rPr lang="en-US" sz="1000"/>
                        <a:t>181</a:t>
                      </a:r>
                    </a:p>
                  </a:txBody>
                  <a:tcPr/>
                </a:tc>
                <a:tc>
                  <a:txBody>
                    <a:bodyPr/>
                    <a:lstStyle/>
                    <a:p>
                      <a:r>
                        <a:rPr lang="en-US" sz="1000"/>
                        <a:t>Photo</a:t>
                      </a:r>
                    </a:p>
                  </a:txBody>
                  <a:tcPr/>
                </a:tc>
                <a:extLst>
                  <a:ext uri="{0D108BD9-81ED-4DB2-BD59-A6C34878D82A}">
                    <a16:rowId xmlns:a16="http://schemas.microsoft.com/office/drawing/2014/main" val="3532028372"/>
                  </a:ext>
                </a:extLst>
              </a:tr>
              <a:tr h="370840">
                <a:tc>
                  <a:txBody>
                    <a:bodyPr/>
                    <a:lstStyle/>
                    <a:p>
                      <a:r>
                        <a:rPr lang="de-DE" sz="1000" b="1"/>
                        <a:t>Kuhlage und Hardeland - 2016-10-11 07:31:18</a:t>
                      </a:r>
                      <a:r>
                        <a:rPr lang="de-DE" sz="1000"/>
                        <a:t>
Heute ist "Stell Dich Deinen Ängsten Tag". Kuhlage hat sich gestellt! 😂😂😂</a:t>
                      </a:r>
                      <a:endParaRPr lang="en-US" sz="1000"/>
                    </a:p>
                  </a:txBody>
                  <a:tcPr/>
                </a:tc>
                <a:tc>
                  <a:txBody>
                    <a:bodyPr/>
                    <a:lstStyle/>
                    <a:p>
                      <a:r>
                        <a:rPr lang="en-US" sz="1000"/>
                        <a:t>17310</a:t>
                      </a:r>
                    </a:p>
                  </a:txBody>
                  <a:tcPr/>
                </a:tc>
                <a:tc>
                  <a:txBody>
                    <a:bodyPr/>
                    <a:lstStyle/>
                    <a:p>
                      <a:r>
                        <a:rPr lang="en-US" sz="1000"/>
                        <a:t>235519</a:t>
                      </a:r>
                    </a:p>
                  </a:txBody>
                  <a:tcPr/>
                </a:tc>
                <a:tc>
                  <a:txBody>
                    <a:bodyPr/>
                    <a:lstStyle/>
                    <a:p>
                      <a:r>
                        <a:rPr lang="en-US" sz="1000"/>
                        <a:t>7.3%</a:t>
                      </a:r>
                    </a:p>
                  </a:txBody>
                  <a:tcPr/>
                </a:tc>
                <a:tc>
                  <a:txBody>
                    <a:bodyPr/>
                    <a:lstStyle/>
                    <a:p>
                      <a:r>
                        <a:rPr lang="en-US" sz="1000"/>
                        <a:t>246</a:t>
                      </a:r>
                    </a:p>
                  </a:txBody>
                  <a:tcPr/>
                </a:tc>
                <a:tc>
                  <a:txBody>
                    <a:bodyPr/>
                    <a:lstStyle/>
                    <a:p>
                      <a:r>
                        <a:rPr lang="en-US" sz="1000"/>
                        <a:t>Video</a:t>
                      </a:r>
                    </a:p>
                  </a:txBody>
                  <a:tcPr/>
                </a:tc>
                <a:extLst>
                  <a:ext uri="{0D108BD9-81ED-4DB2-BD59-A6C34878D82A}">
                    <a16:rowId xmlns:a16="http://schemas.microsoft.com/office/drawing/2014/main" val="3249368693"/>
                  </a:ext>
                </a:extLst>
              </a:tr>
              <a:tr h="370840">
                <a:tc>
                  <a:txBody>
                    <a:bodyPr/>
                    <a:lstStyle/>
                    <a:p>
                      <a:r>
                        <a:rPr lang="de-DE" sz="1000" b="1"/>
                        <a:t>Kuhlage und Hardeland - 2016-09-19 17:05:00</a:t>
                      </a:r>
                      <a:r>
                        <a:rPr lang="de-DE" sz="1000"/>
                        <a:t>
So meistert ihr peinliche Momente mit dem Chef. :) Do it the Kuhlage-way!</a:t>
                      </a:r>
                      <a:endParaRPr lang="en-US" sz="1000"/>
                    </a:p>
                  </a:txBody>
                  <a:tcPr/>
                </a:tc>
                <a:tc>
                  <a:txBody>
                    <a:bodyPr/>
                    <a:lstStyle/>
                    <a:p>
                      <a:r>
                        <a:rPr lang="en-US" sz="1000"/>
                        <a:t>16043</a:t>
                      </a:r>
                    </a:p>
                  </a:txBody>
                  <a:tcPr/>
                </a:tc>
                <a:tc>
                  <a:txBody>
                    <a:bodyPr/>
                    <a:lstStyle/>
                    <a:p>
                      <a:r>
                        <a:rPr lang="en-US" sz="1000"/>
                        <a:t>191816</a:t>
                      </a:r>
                    </a:p>
                  </a:txBody>
                  <a:tcPr/>
                </a:tc>
                <a:tc>
                  <a:txBody>
                    <a:bodyPr/>
                    <a:lstStyle/>
                    <a:p>
                      <a:r>
                        <a:rPr lang="en-US" sz="1000"/>
                        <a:t>8.4%</a:t>
                      </a:r>
                    </a:p>
                  </a:txBody>
                  <a:tcPr/>
                </a:tc>
                <a:tc>
                  <a:txBody>
                    <a:bodyPr/>
                    <a:lstStyle/>
                    <a:p>
                      <a:r>
                        <a:rPr lang="en-US" sz="1000"/>
                        <a:t>650</a:t>
                      </a:r>
                    </a:p>
                  </a:txBody>
                  <a:tcPr/>
                </a:tc>
                <a:tc>
                  <a:txBody>
                    <a:bodyPr/>
                    <a:lstStyle/>
                    <a:p>
                      <a:r>
                        <a:rPr lang="en-US" sz="1000"/>
                        <a:t>Video</a:t>
                      </a:r>
                    </a:p>
                  </a:txBody>
                  <a:tcPr/>
                </a:tc>
                <a:extLst>
                  <a:ext uri="{0D108BD9-81ED-4DB2-BD59-A6C34878D82A}">
                    <a16:rowId xmlns:a16="http://schemas.microsoft.com/office/drawing/2014/main" val="3478029689"/>
                  </a:ext>
                </a:extLst>
              </a:tr>
              <a:tr h="370840">
                <a:tc>
                  <a:txBody>
                    <a:bodyPr/>
                    <a:lstStyle/>
                    <a:p>
                      <a:r>
                        <a:rPr lang="de-DE" sz="1000" b="1"/>
                        <a:t>Kuhlage und Hardeland - 2016-06-28 05:07:47</a:t>
                      </a:r>
                      <a:r>
                        <a:rPr lang="de-DE" sz="1000"/>
                        <a:t>
Guten Morgen! Heute spielfrei bei der EM. Was macht Ihr? Wir hätten ein paar Vorschläge... Was kommt bei Euch raus? Postet mal ;)</a:t>
                      </a:r>
                      <a:endParaRPr lang="en-US" sz="1000"/>
                    </a:p>
                  </a:txBody>
                  <a:tcPr/>
                </a:tc>
                <a:tc>
                  <a:txBody>
                    <a:bodyPr/>
                    <a:lstStyle/>
                    <a:p>
                      <a:r>
                        <a:rPr lang="en-US" sz="1000"/>
                        <a:t>13638</a:t>
                      </a:r>
                    </a:p>
                  </a:txBody>
                  <a:tcPr/>
                </a:tc>
                <a:tc>
                  <a:txBody>
                    <a:bodyPr/>
                    <a:lstStyle/>
                    <a:p>
                      <a:r>
                        <a:rPr lang="en-US" sz="1000"/>
                        <a:t>219964</a:t>
                      </a:r>
                    </a:p>
                  </a:txBody>
                  <a:tcPr/>
                </a:tc>
                <a:tc>
                  <a:txBody>
                    <a:bodyPr/>
                    <a:lstStyle/>
                    <a:p>
                      <a:r>
                        <a:rPr lang="en-US" sz="1000"/>
                        <a:t>6.2%</a:t>
                      </a:r>
                    </a:p>
                  </a:txBody>
                  <a:tcPr/>
                </a:tc>
                <a:tc>
                  <a:txBody>
                    <a:bodyPr/>
                    <a:lstStyle/>
                    <a:p>
                      <a:r>
                        <a:rPr lang="en-US" sz="1000"/>
                        <a:t>568</a:t>
                      </a:r>
                    </a:p>
                  </a:txBody>
                  <a:tcPr/>
                </a:tc>
                <a:tc>
                  <a:txBody>
                    <a:bodyPr/>
                    <a:lstStyle/>
                    <a:p>
                      <a:r>
                        <a:rPr lang="en-US" sz="1000"/>
                        <a:t>Photo</a:t>
                      </a:r>
                    </a:p>
                  </a:txBody>
                  <a:tcPr/>
                </a:tc>
                <a:extLst>
                  <a:ext uri="{0D108BD9-81ED-4DB2-BD59-A6C34878D82A}">
                    <a16:rowId xmlns:a16="http://schemas.microsoft.com/office/drawing/2014/main" val="2790334728"/>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3074068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24056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18960117"/>
                    </a:ext>
                  </a:extLst>
                </a:gridCol>
                <a:gridCol w="1234440">
                  <a:extLst>
                    <a:ext uri="{9D8B030D-6E8A-4147-A177-3AD203B41FA5}">
                      <a16:colId xmlns:a16="http://schemas.microsoft.com/office/drawing/2014/main" val="4032121236"/>
                    </a:ext>
                  </a:extLst>
                </a:gridCol>
                <a:gridCol w="1234440">
                  <a:extLst>
                    <a:ext uri="{9D8B030D-6E8A-4147-A177-3AD203B41FA5}">
                      <a16:colId xmlns:a16="http://schemas.microsoft.com/office/drawing/2014/main" val="2554709091"/>
                    </a:ext>
                  </a:extLst>
                </a:gridCol>
                <a:gridCol w="1234440">
                  <a:extLst>
                    <a:ext uri="{9D8B030D-6E8A-4147-A177-3AD203B41FA5}">
                      <a16:colId xmlns:a16="http://schemas.microsoft.com/office/drawing/2014/main" val="1813966352"/>
                    </a:ext>
                  </a:extLst>
                </a:gridCol>
                <a:gridCol w="822960">
                  <a:extLst>
                    <a:ext uri="{9D8B030D-6E8A-4147-A177-3AD203B41FA5}">
                      <a16:colId xmlns:a16="http://schemas.microsoft.com/office/drawing/2014/main" val="388733830"/>
                    </a:ext>
                  </a:extLst>
                </a:gridCol>
                <a:gridCol w="411480">
                  <a:extLst>
                    <a:ext uri="{9D8B030D-6E8A-4147-A177-3AD203B41FA5}">
                      <a16:colId xmlns:a16="http://schemas.microsoft.com/office/drawing/2014/main" val="2392195051"/>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1085445879"/>
                  </a:ext>
                </a:extLst>
              </a:tr>
              <a:tr h="370840">
                <a:tc>
                  <a:txBody>
                    <a:bodyPr/>
                    <a:lstStyle/>
                    <a:p>
                      <a:r>
                        <a:rPr lang="de-DE" sz="1000" b="1"/>
                        <a:t>Kuhlage und Hardeland - 2016-12-20 04:54:13</a:t>
                      </a:r>
                      <a:r>
                        <a:rPr lang="de-DE" sz="1000"/>
                        <a:t>
</a:t>
                      </a:r>
                      <a:endParaRPr lang="en-US" sz="1000"/>
                    </a:p>
                  </a:txBody>
                  <a:tcPr/>
                </a:tc>
                <a:tc>
                  <a:txBody>
                    <a:bodyPr/>
                    <a:lstStyle/>
                    <a:p>
                      <a:r>
                        <a:rPr lang="en-US" sz="1000"/>
                        <a:t>174.5%</a:t>
                      </a:r>
                    </a:p>
                  </a:txBody>
                  <a:tcPr/>
                </a:tc>
                <a:tc>
                  <a:txBody>
                    <a:bodyPr/>
                    <a:lstStyle/>
                    <a:p>
                      <a:r>
                        <a:rPr lang="en-US" sz="1000"/>
                        <a:t>89</a:t>
                      </a:r>
                    </a:p>
                  </a:txBody>
                  <a:tcPr/>
                </a:tc>
                <a:tc>
                  <a:txBody>
                    <a:bodyPr/>
                    <a:lstStyle/>
                    <a:p>
                      <a:r>
                        <a:rPr lang="en-US" sz="1000"/>
                        <a:t>51</a:t>
                      </a:r>
                    </a:p>
                  </a:txBody>
                  <a:tcPr/>
                </a:tc>
                <a:tc>
                  <a:txBody>
                    <a:bodyPr/>
                    <a:lstStyle/>
                    <a:p>
                      <a:r>
                        <a:rPr lang="en-US" sz="1000"/>
                        <a:t>3</a:t>
                      </a:r>
                    </a:p>
                  </a:txBody>
                  <a:tcPr/>
                </a:tc>
                <a:tc>
                  <a:txBody>
                    <a:bodyPr/>
                    <a:lstStyle/>
                    <a:p>
                      <a:r>
                        <a:rPr lang="en-US" sz="1000"/>
                        <a:t>Photo</a:t>
                      </a:r>
                    </a:p>
                  </a:txBody>
                  <a:tcPr/>
                </a:tc>
                <a:extLst>
                  <a:ext uri="{0D108BD9-81ED-4DB2-BD59-A6C34878D82A}">
                    <a16:rowId xmlns:a16="http://schemas.microsoft.com/office/drawing/2014/main" val="501326461"/>
                  </a:ext>
                </a:extLst>
              </a:tr>
              <a:tr h="370840">
                <a:tc>
                  <a:txBody>
                    <a:bodyPr/>
                    <a:lstStyle/>
                    <a:p>
                      <a:r>
                        <a:rPr lang="de-DE" sz="1000" b="1"/>
                        <a:t>Kuhlage und Hardeland - 2016-10-18 04:59:24</a:t>
                      </a:r>
                      <a:r>
                        <a:rPr lang="de-DE" sz="1000"/>
                        <a:t>
Guten Morgen! Eltern und Handys sind so ne Sache. Meistens geht's gut, manchmal ist es aber auch schwierig. Welche lustige SMS habt  Ihr schon von Mama und Papa bekommen? 😂😂😂</a:t>
                      </a:r>
                      <a:endParaRPr lang="en-US" sz="1000"/>
                    </a:p>
                  </a:txBody>
                  <a:tcPr/>
                </a:tc>
                <a:tc>
                  <a:txBody>
                    <a:bodyPr/>
                    <a:lstStyle/>
                    <a:p>
                      <a:r>
                        <a:rPr lang="en-US" sz="1000"/>
                        <a:t>19.4%</a:t>
                      </a:r>
                    </a:p>
                  </a:txBody>
                  <a:tcPr/>
                </a:tc>
                <a:tc>
                  <a:txBody>
                    <a:bodyPr/>
                    <a:lstStyle/>
                    <a:p>
                      <a:r>
                        <a:rPr lang="en-US" sz="1000"/>
                        <a:t>13622</a:t>
                      </a:r>
                    </a:p>
                  </a:txBody>
                  <a:tcPr/>
                </a:tc>
                <a:tc>
                  <a:txBody>
                    <a:bodyPr/>
                    <a:lstStyle/>
                    <a:p>
                      <a:r>
                        <a:rPr lang="en-US" sz="1000"/>
                        <a:t>70387</a:t>
                      </a:r>
                    </a:p>
                  </a:txBody>
                  <a:tcPr/>
                </a:tc>
                <a:tc>
                  <a:txBody>
                    <a:bodyPr/>
                    <a:lstStyle/>
                    <a:p>
                      <a:r>
                        <a:rPr lang="en-US" sz="1000"/>
                        <a:t>600</a:t>
                      </a:r>
                    </a:p>
                  </a:txBody>
                  <a:tcPr/>
                </a:tc>
                <a:tc>
                  <a:txBody>
                    <a:bodyPr/>
                    <a:lstStyle/>
                    <a:p>
                      <a:r>
                        <a:rPr lang="en-US" sz="1000"/>
                        <a:t>Photo</a:t>
                      </a:r>
                    </a:p>
                  </a:txBody>
                  <a:tcPr/>
                </a:tc>
                <a:extLst>
                  <a:ext uri="{0D108BD9-81ED-4DB2-BD59-A6C34878D82A}">
                    <a16:rowId xmlns:a16="http://schemas.microsoft.com/office/drawing/2014/main" val="3154595624"/>
                  </a:ext>
                </a:extLst>
              </a:tr>
              <a:tr h="370840">
                <a:tc>
                  <a:txBody>
                    <a:bodyPr/>
                    <a:lstStyle/>
                    <a:p>
                      <a:r>
                        <a:rPr lang="de-DE" sz="1000" b="1"/>
                        <a:t>Kuhlage und Hardeland - 2016-09-17 18:08:38</a:t>
                      </a:r>
                      <a:r>
                        <a:rPr lang="de-DE" sz="1000"/>
                        <a:t>
Wenn unsere Hörer heiraten. Lana ❤️ Alex. Das war toll! Danke für die Einladung! 🍀 👍🎉😘💅💏🍾</a:t>
                      </a:r>
                      <a:endParaRPr lang="en-US" sz="1000"/>
                    </a:p>
                  </a:txBody>
                  <a:tcPr/>
                </a:tc>
                <a:tc>
                  <a:txBody>
                    <a:bodyPr/>
                    <a:lstStyle/>
                    <a:p>
                      <a:r>
                        <a:rPr lang="en-US" sz="1000"/>
                        <a:t>17.1%</a:t>
                      </a:r>
                    </a:p>
                  </a:txBody>
                  <a:tcPr/>
                </a:tc>
                <a:tc>
                  <a:txBody>
                    <a:bodyPr/>
                    <a:lstStyle/>
                    <a:p>
                      <a:r>
                        <a:rPr lang="en-US" sz="1000"/>
                        <a:t>12086</a:t>
                      </a:r>
                    </a:p>
                  </a:txBody>
                  <a:tcPr/>
                </a:tc>
                <a:tc>
                  <a:txBody>
                    <a:bodyPr/>
                    <a:lstStyle/>
                    <a:p>
                      <a:r>
                        <a:rPr lang="en-US" sz="1000"/>
                        <a:t>70578</a:t>
                      </a:r>
                    </a:p>
                  </a:txBody>
                  <a:tcPr/>
                </a:tc>
                <a:tc>
                  <a:txBody>
                    <a:bodyPr/>
                    <a:lstStyle/>
                    <a:p>
                      <a:r>
                        <a:rPr lang="en-US" sz="1000"/>
                        <a:t>926</a:t>
                      </a:r>
                    </a:p>
                  </a:txBody>
                  <a:tcPr/>
                </a:tc>
                <a:tc>
                  <a:txBody>
                    <a:bodyPr/>
                    <a:lstStyle/>
                    <a:p>
                      <a:r>
                        <a:rPr lang="en-US" sz="1000"/>
                        <a:t>Photo</a:t>
                      </a:r>
                    </a:p>
                  </a:txBody>
                  <a:tcPr/>
                </a:tc>
                <a:extLst>
                  <a:ext uri="{0D108BD9-81ED-4DB2-BD59-A6C34878D82A}">
                    <a16:rowId xmlns:a16="http://schemas.microsoft.com/office/drawing/2014/main" val="3673433597"/>
                  </a:ext>
                </a:extLst>
              </a:tr>
              <a:tr h="370840">
                <a:tc>
                  <a:txBody>
                    <a:bodyPr/>
                    <a:lstStyle/>
                    <a:p>
                      <a:r>
                        <a:rPr lang="de-DE" sz="1000" b="1"/>
                        <a:t>Kuhlage und Hardeland - 2017-03-17 06:49:06</a:t>
                      </a:r>
                      <a:r>
                        <a:rPr lang="de-DE" sz="1000"/>
                        <a:t>
Das ist Hardelands Führerscheinfoto! Kann das noch jemand toppen?</a:t>
                      </a:r>
                      <a:endParaRPr lang="en-US" sz="1000"/>
                    </a:p>
                  </a:txBody>
                  <a:tcPr/>
                </a:tc>
                <a:tc>
                  <a:txBody>
                    <a:bodyPr/>
                    <a:lstStyle/>
                    <a:p>
                      <a:r>
                        <a:rPr lang="en-US" sz="1000"/>
                        <a:t>15.3%</a:t>
                      </a:r>
                    </a:p>
                  </a:txBody>
                  <a:tcPr/>
                </a:tc>
                <a:tc>
                  <a:txBody>
                    <a:bodyPr/>
                    <a:lstStyle/>
                    <a:p>
                      <a:r>
                        <a:rPr lang="en-US" sz="1000"/>
                        <a:t>5333</a:t>
                      </a:r>
                    </a:p>
                  </a:txBody>
                  <a:tcPr/>
                </a:tc>
                <a:tc>
                  <a:txBody>
                    <a:bodyPr/>
                    <a:lstStyle/>
                    <a:p>
                      <a:r>
                        <a:rPr lang="en-US" sz="1000"/>
                        <a:t>34779</a:t>
                      </a:r>
                    </a:p>
                  </a:txBody>
                  <a:tcPr/>
                </a:tc>
                <a:tc>
                  <a:txBody>
                    <a:bodyPr/>
                    <a:lstStyle/>
                    <a:p>
                      <a:r>
                        <a:rPr lang="en-US" sz="1000"/>
                        <a:t>184</a:t>
                      </a:r>
                    </a:p>
                  </a:txBody>
                  <a:tcPr/>
                </a:tc>
                <a:tc>
                  <a:txBody>
                    <a:bodyPr/>
                    <a:lstStyle/>
                    <a:p>
                      <a:r>
                        <a:rPr lang="en-US" sz="1000"/>
                        <a:t>Photo</a:t>
                      </a:r>
                    </a:p>
                  </a:txBody>
                  <a:tcPr/>
                </a:tc>
                <a:extLst>
                  <a:ext uri="{0D108BD9-81ED-4DB2-BD59-A6C34878D82A}">
                    <a16:rowId xmlns:a16="http://schemas.microsoft.com/office/drawing/2014/main" val="2234966457"/>
                  </a:ext>
                </a:extLst>
              </a:tr>
              <a:tr h="370840">
                <a:tc>
                  <a:txBody>
                    <a:bodyPr/>
                    <a:lstStyle/>
                    <a:p>
                      <a:r>
                        <a:rPr lang="de-DE" sz="1000" b="1"/>
                        <a:t>Kuhlage und Hardeland - 2017-02-17 12:02:55</a:t>
                      </a:r>
                      <a:r>
                        <a:rPr lang="de-DE" sz="1000"/>
                        <a:t>
Zeigt, was ihr an der Tastatur könnt - ihr Raketen ;)</a:t>
                      </a:r>
                      <a:endParaRPr lang="en-US" sz="1000"/>
                    </a:p>
                  </a:txBody>
                  <a:tcPr/>
                </a:tc>
                <a:tc>
                  <a:txBody>
                    <a:bodyPr/>
                    <a:lstStyle/>
                    <a:p>
                      <a:r>
                        <a:rPr lang="en-US" sz="1000"/>
                        <a:t>14.9%</a:t>
                      </a:r>
                    </a:p>
                  </a:txBody>
                  <a:tcPr/>
                </a:tc>
                <a:tc>
                  <a:txBody>
                    <a:bodyPr/>
                    <a:lstStyle/>
                    <a:p>
                      <a:r>
                        <a:rPr lang="en-US" sz="1000"/>
                        <a:t>17688</a:t>
                      </a:r>
                    </a:p>
                  </a:txBody>
                  <a:tcPr/>
                </a:tc>
                <a:tc>
                  <a:txBody>
                    <a:bodyPr/>
                    <a:lstStyle/>
                    <a:p>
                      <a:r>
                        <a:rPr lang="en-US" sz="1000"/>
                        <a:t>119017</a:t>
                      </a:r>
                    </a:p>
                  </a:txBody>
                  <a:tcPr/>
                </a:tc>
                <a:tc>
                  <a:txBody>
                    <a:bodyPr/>
                    <a:lstStyle/>
                    <a:p>
                      <a:r>
                        <a:rPr lang="en-US" sz="1000"/>
                        <a:t>181</a:t>
                      </a:r>
                    </a:p>
                  </a:txBody>
                  <a:tcPr/>
                </a:tc>
                <a:tc>
                  <a:txBody>
                    <a:bodyPr/>
                    <a:lstStyle/>
                    <a:p>
                      <a:r>
                        <a:rPr lang="en-US" sz="1000"/>
                        <a:t>Photo</a:t>
                      </a:r>
                    </a:p>
                  </a:txBody>
                  <a:tcPr/>
                </a:tc>
                <a:extLst>
                  <a:ext uri="{0D108BD9-81ED-4DB2-BD59-A6C34878D82A}">
                    <a16:rowId xmlns:a16="http://schemas.microsoft.com/office/drawing/2014/main" val="1380326921"/>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46513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1368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39620819"/>
                    </a:ext>
                  </a:extLst>
                </a:gridCol>
                <a:gridCol w="1234440">
                  <a:extLst>
                    <a:ext uri="{9D8B030D-6E8A-4147-A177-3AD203B41FA5}">
                      <a16:colId xmlns:a16="http://schemas.microsoft.com/office/drawing/2014/main" val="585977884"/>
                    </a:ext>
                  </a:extLst>
                </a:gridCol>
                <a:gridCol w="1234440">
                  <a:extLst>
                    <a:ext uri="{9D8B030D-6E8A-4147-A177-3AD203B41FA5}">
                      <a16:colId xmlns:a16="http://schemas.microsoft.com/office/drawing/2014/main" val="3279364058"/>
                    </a:ext>
                  </a:extLst>
                </a:gridCol>
                <a:gridCol w="1234440">
                  <a:extLst>
                    <a:ext uri="{9D8B030D-6E8A-4147-A177-3AD203B41FA5}">
                      <a16:colId xmlns:a16="http://schemas.microsoft.com/office/drawing/2014/main" val="1180283415"/>
                    </a:ext>
                  </a:extLst>
                </a:gridCol>
                <a:gridCol w="822960">
                  <a:extLst>
                    <a:ext uri="{9D8B030D-6E8A-4147-A177-3AD203B41FA5}">
                      <a16:colId xmlns:a16="http://schemas.microsoft.com/office/drawing/2014/main" val="2857036501"/>
                    </a:ext>
                  </a:extLst>
                </a:gridCol>
                <a:gridCol w="411480">
                  <a:extLst>
                    <a:ext uri="{9D8B030D-6E8A-4147-A177-3AD203B41FA5}">
                      <a16:colId xmlns:a16="http://schemas.microsoft.com/office/drawing/2014/main" val="1035322515"/>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436023957"/>
                  </a:ext>
                </a:extLst>
              </a:tr>
              <a:tr h="370840">
                <a:tc>
                  <a:txBody>
                    <a:bodyPr/>
                    <a:lstStyle/>
                    <a:p>
                      <a:r>
                        <a:rPr lang="de-DE" sz="1000" b="1"/>
                        <a:t>Kuhlage und Hardeland - 2017-02-20 15:48:16</a:t>
                      </a:r>
                      <a:r>
                        <a:rPr lang="de-DE" sz="1000"/>
                        <a:t>
Vorfreude! 😍</a:t>
                      </a:r>
                      <a:endParaRPr lang="en-US" sz="1000"/>
                    </a:p>
                  </a:txBody>
                  <a:tcPr/>
                </a:tc>
                <a:tc>
                  <a:txBody>
                    <a:bodyPr/>
                    <a:lstStyle/>
                    <a:p>
                      <a:r>
                        <a:rPr lang="en-US" sz="1000"/>
                        <a:t>0.8%</a:t>
                      </a:r>
                    </a:p>
                  </a:txBody>
                  <a:tcPr/>
                </a:tc>
                <a:tc>
                  <a:txBody>
                    <a:bodyPr/>
                    <a:lstStyle/>
                    <a:p>
                      <a:r>
                        <a:rPr lang="en-US" sz="1000"/>
                        <a:t>156</a:t>
                      </a:r>
                    </a:p>
                  </a:txBody>
                  <a:tcPr/>
                </a:tc>
                <a:tc>
                  <a:txBody>
                    <a:bodyPr/>
                    <a:lstStyle/>
                    <a:p>
                      <a:r>
                        <a:rPr lang="en-US" sz="1000"/>
                        <a:t>18679</a:t>
                      </a:r>
                    </a:p>
                  </a:txBody>
                  <a:tcPr/>
                </a:tc>
                <a:tc>
                  <a:txBody>
                    <a:bodyPr/>
                    <a:lstStyle/>
                    <a:p>
                      <a:r>
                        <a:rPr lang="en-US" sz="1000"/>
                        <a:t>22</a:t>
                      </a:r>
                    </a:p>
                  </a:txBody>
                  <a:tcPr/>
                </a:tc>
                <a:tc>
                  <a:txBody>
                    <a:bodyPr/>
                    <a:lstStyle/>
                    <a:p>
                      <a:r>
                        <a:rPr lang="en-US" sz="1000"/>
                        <a:t>Link</a:t>
                      </a:r>
                    </a:p>
                  </a:txBody>
                  <a:tcPr/>
                </a:tc>
                <a:extLst>
                  <a:ext uri="{0D108BD9-81ED-4DB2-BD59-A6C34878D82A}">
                    <a16:rowId xmlns:a16="http://schemas.microsoft.com/office/drawing/2014/main" val="3554165676"/>
                  </a:ext>
                </a:extLst>
              </a:tr>
              <a:tr h="370840">
                <a:tc>
                  <a:txBody>
                    <a:bodyPr/>
                    <a:lstStyle/>
                    <a:p>
                      <a:r>
                        <a:rPr lang="de-DE" sz="1000" b="1"/>
                        <a:t>Kuhlage und Hardeland - 2016-08-31 14:56:24</a:t>
                      </a:r>
                      <a:r>
                        <a:rPr lang="de-DE" sz="1000"/>
                        <a:t>
Morgen beginnt ein neues Ausbildungsjahr. Liebe Neu-Azubis, wer von Euch hat Bock in diesen neuen Lebensabschnitt mit dem Kuhlage und Hardeland Kaffeebecher zu starten? Spielt morgen bei "Und was lernst Du so" mit. Wenn wir Euren Ausbildungsberuf nicht erraten, gehört euch das Teil. Jetzt bewerben!</a:t>
                      </a:r>
                      <a:endParaRPr lang="en-US" sz="1000"/>
                    </a:p>
                  </a:txBody>
                  <a:tcPr/>
                </a:tc>
                <a:tc>
                  <a:txBody>
                    <a:bodyPr/>
                    <a:lstStyle/>
                    <a:p>
                      <a:r>
                        <a:rPr lang="en-US" sz="1000"/>
                        <a:t>0.9%</a:t>
                      </a:r>
                    </a:p>
                  </a:txBody>
                  <a:tcPr/>
                </a:tc>
                <a:tc>
                  <a:txBody>
                    <a:bodyPr/>
                    <a:lstStyle/>
                    <a:p>
                      <a:r>
                        <a:rPr lang="en-US" sz="1000"/>
                        <a:t>171</a:t>
                      </a:r>
                    </a:p>
                  </a:txBody>
                  <a:tcPr/>
                </a:tc>
                <a:tc>
                  <a:txBody>
                    <a:bodyPr/>
                    <a:lstStyle/>
                    <a:p>
                      <a:r>
                        <a:rPr lang="en-US" sz="1000"/>
                        <a:t>18876</a:t>
                      </a:r>
                    </a:p>
                  </a:txBody>
                  <a:tcPr/>
                </a:tc>
                <a:tc>
                  <a:txBody>
                    <a:bodyPr/>
                    <a:lstStyle/>
                    <a:p>
                      <a:r>
                        <a:rPr lang="en-US" sz="1000"/>
                        <a:t>29</a:t>
                      </a:r>
                    </a:p>
                  </a:txBody>
                  <a:tcPr/>
                </a:tc>
                <a:tc>
                  <a:txBody>
                    <a:bodyPr/>
                    <a:lstStyle/>
                    <a:p>
                      <a:r>
                        <a:rPr lang="en-US" sz="1000"/>
                        <a:t>Link</a:t>
                      </a:r>
                    </a:p>
                  </a:txBody>
                  <a:tcPr/>
                </a:tc>
                <a:extLst>
                  <a:ext uri="{0D108BD9-81ED-4DB2-BD59-A6C34878D82A}">
                    <a16:rowId xmlns:a16="http://schemas.microsoft.com/office/drawing/2014/main" val="2665233101"/>
                  </a:ext>
                </a:extLst>
              </a:tr>
              <a:tr h="370840">
                <a:tc>
                  <a:txBody>
                    <a:bodyPr/>
                    <a:lstStyle/>
                    <a:p>
                      <a:r>
                        <a:rPr lang="de-DE" sz="1000" b="1"/>
                        <a:t>Kuhlage und Hardeland - 2016-09-30 05:38:52</a:t>
                      </a:r>
                      <a:r>
                        <a:rPr lang="de-DE" sz="1000"/>
                        <a:t>
... und was macht ihr so am XXL-Wochenende?</a:t>
                      </a:r>
                      <a:endParaRPr lang="en-US" sz="1000"/>
                    </a:p>
                  </a:txBody>
                  <a:tcPr/>
                </a:tc>
                <a:tc>
                  <a:txBody>
                    <a:bodyPr/>
                    <a:lstStyle/>
                    <a:p>
                      <a:r>
                        <a:rPr lang="en-US" sz="1000"/>
                        <a:t>1.4%</a:t>
                      </a:r>
                    </a:p>
                  </a:txBody>
                  <a:tcPr/>
                </a:tc>
                <a:tc>
                  <a:txBody>
                    <a:bodyPr/>
                    <a:lstStyle/>
                    <a:p>
                      <a:r>
                        <a:rPr lang="en-US" sz="1000"/>
                        <a:t>299</a:t>
                      </a:r>
                    </a:p>
                  </a:txBody>
                  <a:tcPr/>
                </a:tc>
                <a:tc>
                  <a:txBody>
                    <a:bodyPr/>
                    <a:lstStyle/>
                    <a:p>
                      <a:r>
                        <a:rPr lang="en-US" sz="1000"/>
                        <a:t>21062</a:t>
                      </a:r>
                    </a:p>
                  </a:txBody>
                  <a:tcPr/>
                </a:tc>
                <a:tc>
                  <a:txBody>
                    <a:bodyPr/>
                    <a:lstStyle/>
                    <a:p>
                      <a:r>
                        <a:rPr lang="en-US" sz="1000"/>
                        <a:t>24</a:t>
                      </a:r>
                    </a:p>
                  </a:txBody>
                  <a:tcPr/>
                </a:tc>
                <a:tc>
                  <a:txBody>
                    <a:bodyPr/>
                    <a:lstStyle/>
                    <a:p>
                      <a:r>
                        <a:rPr lang="en-US" sz="1000"/>
                        <a:t>Link</a:t>
                      </a:r>
                    </a:p>
                  </a:txBody>
                  <a:tcPr/>
                </a:tc>
                <a:extLst>
                  <a:ext uri="{0D108BD9-81ED-4DB2-BD59-A6C34878D82A}">
                    <a16:rowId xmlns:a16="http://schemas.microsoft.com/office/drawing/2014/main" val="1358241346"/>
                  </a:ext>
                </a:extLst>
              </a:tr>
              <a:tr h="370840">
                <a:tc>
                  <a:txBody>
                    <a:bodyPr/>
                    <a:lstStyle/>
                    <a:p>
                      <a:r>
                        <a:rPr lang="de-DE" sz="1000" b="1"/>
                        <a:t>Kuhlage und Hardeland - 2017-05-29 14:48:10</a:t>
                      </a:r>
                      <a:r>
                        <a:rPr lang="de-DE" sz="1000"/>
                        <a:t>
So war das letzte Wochenende... in Remsede. Hammer!</a:t>
                      </a:r>
                      <a:endParaRPr lang="en-US" sz="1000"/>
                    </a:p>
                  </a:txBody>
                  <a:tcPr/>
                </a:tc>
                <a:tc>
                  <a:txBody>
                    <a:bodyPr/>
                    <a:lstStyle/>
                    <a:p>
                      <a:r>
                        <a:rPr lang="en-US" sz="1000"/>
                        <a:t>1.5%</a:t>
                      </a:r>
                    </a:p>
                  </a:txBody>
                  <a:tcPr/>
                </a:tc>
                <a:tc>
                  <a:txBody>
                    <a:bodyPr/>
                    <a:lstStyle/>
                    <a:p>
                      <a:r>
                        <a:rPr lang="en-US" sz="1000"/>
                        <a:t>333</a:t>
                      </a:r>
                    </a:p>
                  </a:txBody>
                  <a:tcPr/>
                </a:tc>
                <a:tc>
                  <a:txBody>
                    <a:bodyPr/>
                    <a:lstStyle/>
                    <a:p>
                      <a:r>
                        <a:rPr lang="en-US" sz="1000"/>
                        <a:t>22343</a:t>
                      </a:r>
                    </a:p>
                  </a:txBody>
                  <a:tcPr/>
                </a:tc>
                <a:tc>
                  <a:txBody>
                    <a:bodyPr/>
                    <a:lstStyle/>
                    <a:p>
                      <a:r>
                        <a:rPr lang="en-US" sz="1000"/>
                        <a:t>24</a:t>
                      </a:r>
                    </a:p>
                  </a:txBody>
                  <a:tcPr/>
                </a:tc>
                <a:tc>
                  <a:txBody>
                    <a:bodyPr/>
                    <a:lstStyle/>
                    <a:p>
                      <a:r>
                        <a:rPr lang="en-US" sz="1000"/>
                        <a:t>Photo</a:t>
                      </a:r>
                    </a:p>
                  </a:txBody>
                  <a:tcPr/>
                </a:tc>
                <a:extLst>
                  <a:ext uri="{0D108BD9-81ED-4DB2-BD59-A6C34878D82A}">
                    <a16:rowId xmlns:a16="http://schemas.microsoft.com/office/drawing/2014/main" val="3228473378"/>
                  </a:ext>
                </a:extLst>
              </a:tr>
              <a:tr h="370840">
                <a:tc>
                  <a:txBody>
                    <a:bodyPr/>
                    <a:lstStyle/>
                    <a:p>
                      <a:r>
                        <a:rPr lang="de-DE" sz="1000" b="1"/>
                        <a:t>Kuhlage und Hardeland - 2016-08-09 17:45:48</a:t>
                      </a:r>
                      <a:r>
                        <a:rPr lang="de-DE" sz="1000"/>
                        <a:t>
Da ist das Ding!</a:t>
                      </a:r>
                      <a:endParaRPr lang="en-US" sz="1000"/>
                    </a:p>
                  </a:txBody>
                  <a:tcPr/>
                </a:tc>
                <a:tc>
                  <a:txBody>
                    <a:bodyPr/>
                    <a:lstStyle/>
                    <a:p>
                      <a:r>
                        <a:rPr lang="en-US" sz="1000"/>
                        <a:t>1.5%</a:t>
                      </a:r>
                    </a:p>
                  </a:txBody>
                  <a:tcPr/>
                </a:tc>
                <a:tc>
                  <a:txBody>
                    <a:bodyPr/>
                    <a:lstStyle/>
                    <a:p>
                      <a:r>
                        <a:rPr lang="en-US" sz="1000"/>
                        <a:t>419</a:t>
                      </a:r>
                    </a:p>
                  </a:txBody>
                  <a:tcPr/>
                </a:tc>
                <a:tc>
                  <a:txBody>
                    <a:bodyPr/>
                    <a:lstStyle/>
                    <a:p>
                      <a:r>
                        <a:rPr lang="en-US" sz="1000"/>
                        <a:t>27264</a:t>
                      </a:r>
                    </a:p>
                  </a:txBody>
                  <a:tcPr/>
                </a:tc>
                <a:tc>
                  <a:txBody>
                    <a:bodyPr/>
                    <a:lstStyle/>
                    <a:p>
                      <a:r>
                        <a:rPr lang="en-US" sz="1000"/>
                        <a:t>74</a:t>
                      </a:r>
                    </a:p>
                  </a:txBody>
                  <a:tcPr/>
                </a:tc>
                <a:tc>
                  <a:txBody>
                    <a:bodyPr/>
                    <a:lstStyle/>
                    <a:p>
                      <a:r>
                        <a:rPr lang="en-US" sz="1000"/>
                        <a:t>Link</a:t>
                      </a:r>
                    </a:p>
                  </a:txBody>
                  <a:tcPr/>
                </a:tc>
                <a:extLst>
                  <a:ext uri="{0D108BD9-81ED-4DB2-BD59-A6C34878D82A}">
                    <a16:rowId xmlns:a16="http://schemas.microsoft.com/office/drawing/2014/main" val="3587338725"/>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1276314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81242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70290078"/>
                    </a:ext>
                  </a:extLst>
                </a:gridCol>
                <a:gridCol w="822960">
                  <a:extLst>
                    <a:ext uri="{9D8B030D-6E8A-4147-A177-3AD203B41FA5}">
                      <a16:colId xmlns:a16="http://schemas.microsoft.com/office/drawing/2014/main" val="15065094"/>
                    </a:ext>
                  </a:extLst>
                </a:gridCol>
                <a:gridCol w="822960">
                  <a:extLst>
                    <a:ext uri="{9D8B030D-6E8A-4147-A177-3AD203B41FA5}">
                      <a16:colId xmlns:a16="http://schemas.microsoft.com/office/drawing/2014/main" val="1193717107"/>
                    </a:ext>
                  </a:extLst>
                </a:gridCol>
                <a:gridCol w="822960">
                  <a:extLst>
                    <a:ext uri="{9D8B030D-6E8A-4147-A177-3AD203B41FA5}">
                      <a16:colId xmlns:a16="http://schemas.microsoft.com/office/drawing/2014/main" val="3678677433"/>
                    </a:ext>
                  </a:extLst>
                </a:gridCol>
                <a:gridCol w="822960">
                  <a:extLst>
                    <a:ext uri="{9D8B030D-6E8A-4147-A177-3AD203B41FA5}">
                      <a16:colId xmlns:a16="http://schemas.microsoft.com/office/drawing/2014/main" val="922744126"/>
                    </a:ext>
                  </a:extLst>
                </a:gridCol>
                <a:gridCol w="822960">
                  <a:extLst>
                    <a:ext uri="{9D8B030D-6E8A-4147-A177-3AD203B41FA5}">
                      <a16:colId xmlns:a16="http://schemas.microsoft.com/office/drawing/2014/main" val="2639226136"/>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991969665"/>
                  </a:ext>
                </a:extLst>
              </a:tr>
              <a:tr h="370840">
                <a:tc>
                  <a:txBody>
                    <a:bodyPr/>
                    <a:lstStyle/>
                    <a:p>
                      <a:r>
                        <a:rPr lang="de-DE" sz="1000" b="1"/>
                        <a:t>Kuhlage und Hardeland - 2017-03-13 05:51:27</a:t>
                      </a:r>
                      <a:r>
                        <a:rPr lang="de-DE" sz="1000"/>
                        <a:t>
Moin! Steffi. Muss. Arbeiten. Jetzt!</a:t>
                      </a:r>
                      <a:endParaRPr lang="en-US" sz="1000"/>
                    </a:p>
                  </a:txBody>
                  <a:tcPr/>
                </a:tc>
                <a:tc>
                  <a:txBody>
                    <a:bodyPr/>
                    <a:lstStyle/>
                    <a:p>
                      <a:r>
                        <a:rPr lang="en-US" sz="1000"/>
                        <a:t>2383</a:t>
                      </a:r>
                    </a:p>
                  </a:txBody>
                  <a:tcPr/>
                </a:tc>
                <a:tc>
                  <a:txBody>
                    <a:bodyPr/>
                    <a:lstStyle/>
                    <a:p>
                      <a:r>
                        <a:rPr lang="en-US" sz="1000"/>
                        <a:t>2176</a:t>
                      </a:r>
                    </a:p>
                  </a:txBody>
                  <a:tcPr/>
                </a:tc>
                <a:tc>
                  <a:txBody>
                    <a:bodyPr/>
                    <a:lstStyle/>
                    <a:p>
                      <a:r>
                        <a:rPr lang="en-US" sz="1000"/>
                        <a:t>104</a:t>
                      </a:r>
                    </a:p>
                  </a:txBody>
                  <a:tcPr/>
                </a:tc>
                <a:tc>
                  <a:txBody>
                    <a:bodyPr/>
                    <a:lstStyle/>
                    <a:p>
                      <a:r>
                        <a:rPr lang="en-US" sz="1000"/>
                        <a:t>103</a:t>
                      </a:r>
                    </a:p>
                  </a:txBody>
                  <a:tcPr/>
                </a:tc>
                <a:tc>
                  <a:txBody>
                    <a:bodyPr/>
                    <a:lstStyle/>
                    <a:p>
                      <a:r>
                        <a:rPr lang="en-US" sz="1000"/>
                        <a:t>Video</a:t>
                      </a:r>
                    </a:p>
                  </a:txBody>
                  <a:tcPr/>
                </a:tc>
                <a:extLst>
                  <a:ext uri="{0D108BD9-81ED-4DB2-BD59-A6C34878D82A}">
                    <a16:rowId xmlns:a16="http://schemas.microsoft.com/office/drawing/2014/main" val="520319276"/>
                  </a:ext>
                </a:extLst>
              </a:tr>
              <a:tr h="370840">
                <a:tc>
                  <a:txBody>
                    <a:bodyPr/>
                    <a:lstStyle/>
                    <a:p>
                      <a:r>
                        <a:rPr lang="de-DE" sz="1000" b="1"/>
                        <a:t>Kuhlage und Hardeland - 2016-06-02 07:19:29</a:t>
                      </a:r>
                      <a:r>
                        <a:rPr lang="de-DE" sz="1000"/>
                        <a:t>
Kuhlage im BH. Wunsch erfüllt 😄</a:t>
                      </a:r>
                      <a:endParaRPr lang="en-US" sz="1000"/>
                    </a:p>
                  </a:txBody>
                  <a:tcPr/>
                </a:tc>
                <a:tc>
                  <a:txBody>
                    <a:bodyPr/>
                    <a:lstStyle/>
                    <a:p>
                      <a:r>
                        <a:rPr lang="en-US" sz="1000"/>
                        <a:t>2069</a:t>
                      </a:r>
                    </a:p>
                  </a:txBody>
                  <a:tcPr/>
                </a:tc>
                <a:tc>
                  <a:txBody>
                    <a:bodyPr/>
                    <a:lstStyle/>
                    <a:p>
                      <a:r>
                        <a:rPr lang="en-US" sz="1000"/>
                        <a:t>1896</a:t>
                      </a:r>
                    </a:p>
                  </a:txBody>
                  <a:tcPr/>
                </a:tc>
                <a:tc>
                  <a:txBody>
                    <a:bodyPr/>
                    <a:lstStyle/>
                    <a:p>
                      <a:r>
                        <a:rPr lang="en-US" sz="1000"/>
                        <a:t>164</a:t>
                      </a:r>
                    </a:p>
                  </a:txBody>
                  <a:tcPr/>
                </a:tc>
                <a:tc>
                  <a:txBody>
                    <a:bodyPr/>
                    <a:lstStyle/>
                    <a:p>
                      <a:r>
                        <a:rPr lang="en-US" sz="1000"/>
                        <a:t>9</a:t>
                      </a:r>
                    </a:p>
                  </a:txBody>
                  <a:tcPr/>
                </a:tc>
                <a:tc>
                  <a:txBody>
                    <a:bodyPr/>
                    <a:lstStyle/>
                    <a:p>
                      <a:r>
                        <a:rPr lang="en-US" sz="1000"/>
                        <a:t>Photo</a:t>
                      </a:r>
                    </a:p>
                  </a:txBody>
                  <a:tcPr/>
                </a:tc>
                <a:extLst>
                  <a:ext uri="{0D108BD9-81ED-4DB2-BD59-A6C34878D82A}">
                    <a16:rowId xmlns:a16="http://schemas.microsoft.com/office/drawing/2014/main" val="123319832"/>
                  </a:ext>
                </a:extLst>
              </a:tr>
              <a:tr h="370840">
                <a:tc>
                  <a:txBody>
                    <a:bodyPr/>
                    <a:lstStyle/>
                    <a:p>
                      <a:r>
                        <a:rPr lang="de-DE" sz="1000" b="1"/>
                        <a:t>Kuhlage und Hardeland - 2017-05-12 08:15:23</a:t>
                      </a:r>
                      <a:r>
                        <a:rPr lang="de-DE" sz="1000"/>
                        <a:t>
Moin, ihr Raketen! Lasst es am Wochenende krachen und nehmt euch ein Beispiel am norwegischen Prinzen:</a:t>
                      </a:r>
                      <a:endParaRPr lang="en-US" sz="1000"/>
                    </a:p>
                  </a:txBody>
                  <a:tcPr/>
                </a:tc>
                <a:tc>
                  <a:txBody>
                    <a:bodyPr/>
                    <a:lstStyle/>
                    <a:p>
                      <a:r>
                        <a:rPr lang="en-US" sz="1000"/>
                        <a:t>2039</a:t>
                      </a:r>
                    </a:p>
                  </a:txBody>
                  <a:tcPr/>
                </a:tc>
                <a:tc>
                  <a:txBody>
                    <a:bodyPr/>
                    <a:lstStyle/>
                    <a:p>
                      <a:r>
                        <a:rPr lang="en-US" sz="1000"/>
                        <a:t>1646</a:t>
                      </a:r>
                    </a:p>
                  </a:txBody>
                  <a:tcPr/>
                </a:tc>
                <a:tc>
                  <a:txBody>
                    <a:bodyPr/>
                    <a:lstStyle/>
                    <a:p>
                      <a:r>
                        <a:rPr lang="en-US" sz="1000"/>
                        <a:t>393</a:t>
                      </a:r>
                    </a:p>
                  </a:txBody>
                  <a:tcPr/>
                </a:tc>
                <a:tc>
                  <a:txBody>
                    <a:bodyPr/>
                    <a:lstStyle/>
                    <a:p>
                      <a:r>
                        <a:rPr lang="en-US" sz="1000"/>
                        <a:t>0</a:t>
                      </a:r>
                    </a:p>
                  </a:txBody>
                  <a:tcPr/>
                </a:tc>
                <a:tc>
                  <a:txBody>
                    <a:bodyPr/>
                    <a:lstStyle/>
                    <a:p>
                      <a:r>
                        <a:rPr lang="en-US" sz="1000"/>
                        <a:t>Video</a:t>
                      </a:r>
                    </a:p>
                  </a:txBody>
                  <a:tcPr/>
                </a:tc>
                <a:extLst>
                  <a:ext uri="{0D108BD9-81ED-4DB2-BD59-A6C34878D82A}">
                    <a16:rowId xmlns:a16="http://schemas.microsoft.com/office/drawing/2014/main" val="3246356261"/>
                  </a:ext>
                </a:extLst>
              </a:tr>
              <a:tr h="370840">
                <a:tc>
                  <a:txBody>
                    <a:bodyPr/>
                    <a:lstStyle/>
                    <a:p>
                      <a:r>
                        <a:rPr lang="de-DE" sz="1000" b="1"/>
                        <a:t>Kuhlage und Hardeland - 2017-02-17 12:02:55</a:t>
                      </a:r>
                      <a:r>
                        <a:rPr lang="de-DE" sz="1000"/>
                        <a:t>
Zeigt, was ihr an der Tastatur könnt - ihr Raketen ;)</a:t>
                      </a:r>
                      <a:endParaRPr lang="en-US" sz="1000"/>
                    </a:p>
                  </a:txBody>
                  <a:tcPr/>
                </a:tc>
                <a:tc>
                  <a:txBody>
                    <a:bodyPr/>
                    <a:lstStyle/>
                    <a:p>
                      <a:r>
                        <a:rPr lang="en-US" sz="1000"/>
                        <a:t>1906</a:t>
                      </a:r>
                    </a:p>
                  </a:txBody>
                  <a:tcPr/>
                </a:tc>
                <a:tc>
                  <a:txBody>
                    <a:bodyPr/>
                    <a:lstStyle/>
                    <a:p>
                      <a:r>
                        <a:rPr lang="en-US" sz="1000"/>
                        <a:t>181</a:t>
                      </a:r>
                    </a:p>
                  </a:txBody>
                  <a:tcPr/>
                </a:tc>
                <a:tc>
                  <a:txBody>
                    <a:bodyPr/>
                    <a:lstStyle/>
                    <a:p>
                      <a:r>
                        <a:rPr lang="en-US" sz="1000"/>
                        <a:t>1725</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2884974044"/>
                  </a:ext>
                </a:extLst>
              </a:tr>
              <a:tr h="370840">
                <a:tc>
                  <a:txBody>
                    <a:bodyPr/>
                    <a:lstStyle/>
                    <a:p>
                      <a:r>
                        <a:rPr lang="de-DE" sz="1000" b="1"/>
                        <a:t>Kuhlage und Hardeland - 2016-12-24 10:34:31</a:t>
                      </a:r>
                      <a:r>
                        <a:rPr lang="de-DE" sz="1000"/>
                        <a:t>
So, Ihr 🚀! Wir wünschen Euch erholsame und friedliche Weihnachtstage. Wir hören uns im Jahr 2017 wieder. Passt auf Euch auf! Frohe Weihnachten! 🎄🍾🎅❤️🎉✌️</a:t>
                      </a:r>
                      <a:endParaRPr lang="en-US" sz="1000"/>
                    </a:p>
                  </a:txBody>
                  <a:tcPr/>
                </a:tc>
                <a:tc>
                  <a:txBody>
                    <a:bodyPr/>
                    <a:lstStyle/>
                    <a:p>
                      <a:r>
                        <a:rPr lang="en-US" sz="1000"/>
                        <a:t>1634</a:t>
                      </a:r>
                    </a:p>
                  </a:txBody>
                  <a:tcPr/>
                </a:tc>
                <a:tc>
                  <a:txBody>
                    <a:bodyPr/>
                    <a:lstStyle/>
                    <a:p>
                      <a:r>
                        <a:rPr lang="en-US" sz="1000"/>
                        <a:t>1536</a:t>
                      </a:r>
                    </a:p>
                  </a:txBody>
                  <a:tcPr/>
                </a:tc>
                <a:tc>
                  <a:txBody>
                    <a:bodyPr/>
                    <a:lstStyle/>
                    <a:p>
                      <a:r>
                        <a:rPr lang="en-US" sz="1000"/>
                        <a:t>97</a:t>
                      </a:r>
                    </a:p>
                  </a:txBody>
                  <a:tcPr/>
                </a:tc>
                <a:tc>
                  <a:txBody>
                    <a:bodyPr/>
                    <a:lstStyle/>
                    <a:p>
                      <a:r>
                        <a:rPr lang="en-US" sz="1000"/>
                        <a:t>1</a:t>
                      </a:r>
                    </a:p>
                  </a:txBody>
                  <a:tcPr/>
                </a:tc>
                <a:tc>
                  <a:txBody>
                    <a:bodyPr/>
                    <a:lstStyle/>
                    <a:p>
                      <a:r>
                        <a:rPr lang="en-US" sz="1000"/>
                        <a:t>Photo</a:t>
                      </a:r>
                    </a:p>
                  </a:txBody>
                  <a:tcPr/>
                </a:tc>
                <a:extLst>
                  <a:ext uri="{0D108BD9-81ED-4DB2-BD59-A6C34878D82A}">
                    <a16:rowId xmlns:a16="http://schemas.microsoft.com/office/drawing/2014/main" val="3585941634"/>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404126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90263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586585994"/>
                    </a:ext>
                  </a:extLst>
                </a:gridCol>
                <a:gridCol w="493776">
                  <a:extLst>
                    <a:ext uri="{9D8B030D-6E8A-4147-A177-3AD203B41FA5}">
                      <a16:colId xmlns:a16="http://schemas.microsoft.com/office/drawing/2014/main" val="4165787021"/>
                    </a:ext>
                  </a:extLst>
                </a:gridCol>
                <a:gridCol w="411480">
                  <a:extLst>
                    <a:ext uri="{9D8B030D-6E8A-4147-A177-3AD203B41FA5}">
                      <a16:colId xmlns:a16="http://schemas.microsoft.com/office/drawing/2014/main" val="208634021"/>
                    </a:ext>
                  </a:extLst>
                </a:gridCol>
                <a:gridCol w="411480">
                  <a:extLst>
                    <a:ext uri="{9D8B030D-6E8A-4147-A177-3AD203B41FA5}">
                      <a16:colId xmlns:a16="http://schemas.microsoft.com/office/drawing/2014/main" val="1578951171"/>
                    </a:ext>
                  </a:extLst>
                </a:gridCol>
                <a:gridCol w="246888">
                  <a:extLst>
                    <a:ext uri="{9D8B030D-6E8A-4147-A177-3AD203B41FA5}">
                      <a16:colId xmlns:a16="http://schemas.microsoft.com/office/drawing/2014/main" val="1719233148"/>
                    </a:ext>
                  </a:extLst>
                </a:gridCol>
                <a:gridCol w="658368">
                  <a:extLst>
                    <a:ext uri="{9D8B030D-6E8A-4147-A177-3AD203B41FA5}">
                      <a16:colId xmlns:a16="http://schemas.microsoft.com/office/drawing/2014/main" val="2982131664"/>
                    </a:ext>
                  </a:extLst>
                </a:gridCol>
                <a:gridCol w="576072">
                  <a:extLst>
                    <a:ext uri="{9D8B030D-6E8A-4147-A177-3AD203B41FA5}">
                      <a16:colId xmlns:a16="http://schemas.microsoft.com/office/drawing/2014/main" val="4166871776"/>
                    </a:ext>
                  </a:extLst>
                </a:gridCol>
                <a:gridCol w="576072">
                  <a:extLst>
                    <a:ext uri="{9D8B030D-6E8A-4147-A177-3AD203B41FA5}">
                      <a16:colId xmlns:a16="http://schemas.microsoft.com/office/drawing/2014/main" val="1748559554"/>
                    </a:ext>
                  </a:extLst>
                </a:gridCol>
                <a:gridCol w="411480">
                  <a:extLst>
                    <a:ext uri="{9D8B030D-6E8A-4147-A177-3AD203B41FA5}">
                      <a16:colId xmlns:a16="http://schemas.microsoft.com/office/drawing/2014/main" val="1410045839"/>
                    </a:ext>
                  </a:extLst>
                </a:gridCol>
                <a:gridCol w="658368">
                  <a:extLst>
                    <a:ext uri="{9D8B030D-6E8A-4147-A177-3AD203B41FA5}">
                      <a16:colId xmlns:a16="http://schemas.microsoft.com/office/drawing/2014/main" val="1780798099"/>
                    </a:ext>
                  </a:extLst>
                </a:gridCol>
                <a:gridCol w="329184">
                  <a:extLst>
                    <a:ext uri="{9D8B030D-6E8A-4147-A177-3AD203B41FA5}">
                      <a16:colId xmlns:a16="http://schemas.microsoft.com/office/drawing/2014/main" val="2808146116"/>
                    </a:ext>
                  </a:extLst>
                </a:gridCol>
                <a:gridCol w="493776">
                  <a:extLst>
                    <a:ext uri="{9D8B030D-6E8A-4147-A177-3AD203B41FA5}">
                      <a16:colId xmlns:a16="http://schemas.microsoft.com/office/drawing/2014/main" val="2670493500"/>
                    </a:ext>
                  </a:extLst>
                </a:gridCol>
                <a:gridCol w="329184">
                  <a:extLst>
                    <a:ext uri="{9D8B030D-6E8A-4147-A177-3AD203B41FA5}">
                      <a16:colId xmlns:a16="http://schemas.microsoft.com/office/drawing/2014/main" val="2648872412"/>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554532820"/>
                  </a:ext>
                </a:extLst>
              </a:tr>
              <a:tr h="370840">
                <a:tc>
                  <a:txBody>
                    <a:bodyPr/>
                    <a:lstStyle/>
                    <a:p>
                      <a:r>
                        <a:rPr lang="en-US" sz="1000"/>
                        <a:t>13.03.2017 05:51:27</a:t>
                      </a:r>
                    </a:p>
                  </a:txBody>
                  <a:tcPr/>
                </a:tc>
                <a:tc>
                  <a:txBody>
                    <a:bodyPr/>
                    <a:lstStyle/>
                    <a:p>
                      <a:r>
                        <a:rPr lang="en-US" sz="1000"/>
                        <a:t>54217</a:t>
                      </a:r>
                    </a:p>
                  </a:txBody>
                  <a:tcPr/>
                </a:tc>
                <a:tc>
                  <a:txBody>
                    <a:bodyPr/>
                    <a:lstStyle/>
                    <a:p>
                      <a:r>
                        <a:rPr lang="en-US" sz="1000"/>
                        <a:t>0</a:t>
                      </a:r>
                    </a:p>
                  </a:txBody>
                  <a:tcPr/>
                </a:tc>
                <a:tc>
                  <a:txBody>
                    <a:bodyPr/>
                    <a:lstStyle/>
                    <a:p>
                      <a:r>
                        <a:rPr lang="en-US" sz="1000"/>
                        <a:t>97571</a:t>
                      </a:r>
                    </a:p>
                  </a:txBody>
                  <a:tcPr/>
                </a:tc>
                <a:tc>
                  <a:txBody>
                    <a:bodyPr/>
                    <a:lstStyle/>
                    <a:p>
                      <a:r>
                        <a:rPr lang="en-US" sz="1000"/>
                        <a:t>00:38</a:t>
                      </a:r>
                    </a:p>
                  </a:txBody>
                  <a:tcPr/>
                </a:tc>
                <a:tc>
                  <a:txBody>
                    <a:bodyPr/>
                    <a:lstStyle/>
                    <a:p>
                      <a:r>
                        <a:rPr lang="en-US" sz="1000"/>
                        <a:t>26%</a:t>
                      </a:r>
                    </a:p>
                  </a:txBody>
                  <a:tcPr/>
                </a:tc>
                <a:tc>
                  <a:txBody>
                    <a:bodyPr/>
                    <a:lstStyle/>
                    <a:p>
                      <a:r>
                        <a:rPr lang="en-US" sz="1000"/>
                        <a:t>0</a:t>
                      </a:r>
                    </a:p>
                  </a:txBody>
                  <a:tcPr/>
                </a:tc>
                <a:tc>
                  <a:txBody>
                    <a:bodyPr/>
                    <a:lstStyle/>
                    <a:p>
                      <a:r>
                        <a:rPr lang="en-US" sz="1000"/>
                        <a:t>50386</a:t>
                      </a:r>
                    </a:p>
                  </a:txBody>
                  <a:tcPr/>
                </a:tc>
                <a:tc>
                  <a:txBody>
                    <a:bodyPr/>
                    <a:lstStyle/>
                    <a:p>
                      <a:r>
                        <a:rPr lang="en-US" sz="1000"/>
                        <a:t>47185</a:t>
                      </a:r>
                    </a:p>
                  </a:txBody>
                  <a:tcPr/>
                </a:tc>
                <a:tc>
                  <a:txBody>
                    <a:bodyPr/>
                    <a:lstStyle/>
                    <a:p>
                      <a:r>
                        <a:rPr lang="en-US" sz="1000"/>
                        <a:t>265909</a:t>
                      </a:r>
                    </a:p>
                  </a:txBody>
                  <a:tcPr/>
                </a:tc>
                <a:tc>
                  <a:txBody>
                    <a:bodyPr/>
                    <a:lstStyle/>
                    <a:p>
                      <a:r>
                        <a:rPr lang="en-US" sz="1000"/>
                        <a:t>1409</a:t>
                      </a:r>
                    </a:p>
                  </a:txBody>
                  <a:tcPr/>
                </a:tc>
                <a:tc>
                  <a:txBody>
                    <a:bodyPr/>
                    <a:lstStyle/>
                    <a:p>
                      <a:r>
                        <a:rPr lang="en-US" sz="1000"/>
                        <a:t>171</a:t>
                      </a:r>
                    </a:p>
                  </a:txBody>
                  <a:tcPr/>
                </a:tc>
                <a:tc>
                  <a:txBody>
                    <a:bodyPr/>
                    <a:lstStyle/>
                    <a:p>
                      <a:r>
                        <a:rPr lang="en-US" sz="1000"/>
                        <a:t>112</a:t>
                      </a:r>
                    </a:p>
                  </a:txBody>
                  <a:tcPr/>
                </a:tc>
                <a:extLst>
                  <a:ext uri="{0D108BD9-81ED-4DB2-BD59-A6C34878D82A}">
                    <a16:rowId xmlns:a16="http://schemas.microsoft.com/office/drawing/2014/main" val="3539997005"/>
                  </a:ext>
                </a:extLst>
              </a:tr>
              <a:tr h="370840">
                <a:tc>
                  <a:txBody>
                    <a:bodyPr/>
                    <a:lstStyle/>
                    <a:p>
                      <a:r>
                        <a:rPr lang="en-US" sz="1000"/>
                        <a:t>19.09.2016 17:05:00</a:t>
                      </a:r>
                    </a:p>
                  </a:txBody>
                  <a:tcPr/>
                </a:tc>
                <a:tc>
                  <a:txBody>
                    <a:bodyPr/>
                    <a:lstStyle/>
                    <a:p>
                      <a:r>
                        <a:rPr lang="en-US" sz="1000"/>
                        <a:t>37062</a:t>
                      </a:r>
                    </a:p>
                  </a:txBody>
                  <a:tcPr/>
                </a:tc>
                <a:tc>
                  <a:txBody>
                    <a:bodyPr/>
                    <a:lstStyle/>
                    <a:p>
                      <a:r>
                        <a:rPr lang="en-US" sz="1000"/>
                        <a:t>0</a:t>
                      </a:r>
                    </a:p>
                  </a:txBody>
                  <a:tcPr/>
                </a:tc>
                <a:tc>
                  <a:txBody>
                    <a:bodyPr/>
                    <a:lstStyle/>
                    <a:p>
                      <a:r>
                        <a:rPr lang="en-US" sz="1000"/>
                        <a:t>64041</a:t>
                      </a:r>
                    </a:p>
                  </a:txBody>
                  <a:tcPr/>
                </a:tc>
                <a:tc>
                  <a:txBody>
                    <a:bodyPr/>
                    <a:lstStyle/>
                    <a:p>
                      <a:r>
                        <a:rPr lang="en-US" sz="1000"/>
                        <a:t>01:24</a:t>
                      </a:r>
                    </a:p>
                  </a:txBody>
                  <a:tcPr/>
                </a:tc>
                <a:tc>
                  <a:txBody>
                    <a:bodyPr/>
                    <a:lstStyle/>
                    <a:p>
                      <a:r>
                        <a:rPr lang="en-US" sz="1000"/>
                        <a:t>17%</a:t>
                      </a:r>
                    </a:p>
                  </a:txBody>
                  <a:tcPr/>
                </a:tc>
                <a:tc>
                  <a:txBody>
                    <a:bodyPr/>
                    <a:lstStyle/>
                    <a:p>
                      <a:r>
                        <a:rPr lang="en-US" sz="1000"/>
                        <a:t>0</a:t>
                      </a:r>
                    </a:p>
                  </a:txBody>
                  <a:tcPr/>
                </a:tc>
                <a:tc>
                  <a:txBody>
                    <a:bodyPr/>
                    <a:lstStyle/>
                    <a:p>
                      <a:r>
                        <a:rPr lang="en-US" sz="1000"/>
                        <a:t>22464</a:t>
                      </a:r>
                    </a:p>
                  </a:txBody>
                  <a:tcPr/>
                </a:tc>
                <a:tc>
                  <a:txBody>
                    <a:bodyPr/>
                    <a:lstStyle/>
                    <a:p>
                      <a:r>
                        <a:rPr lang="en-US" sz="1000"/>
                        <a:t>41577</a:t>
                      </a:r>
                    </a:p>
                  </a:txBody>
                  <a:tcPr/>
                </a:tc>
                <a:tc>
                  <a:txBody>
                    <a:bodyPr/>
                    <a:lstStyle/>
                    <a:p>
                      <a:r>
                        <a:rPr lang="en-US" sz="1000"/>
                        <a:t>182739</a:t>
                      </a:r>
                    </a:p>
                  </a:txBody>
                  <a:tcPr/>
                </a:tc>
                <a:tc>
                  <a:txBody>
                    <a:bodyPr/>
                    <a:lstStyle/>
                    <a:p>
                      <a:r>
                        <a:rPr lang="en-US" sz="1000"/>
                        <a:t>417</a:t>
                      </a:r>
                    </a:p>
                  </a:txBody>
                  <a:tcPr/>
                </a:tc>
                <a:tc>
                  <a:txBody>
                    <a:bodyPr/>
                    <a:lstStyle/>
                    <a:p>
                      <a:r>
                        <a:rPr lang="en-US" sz="1000"/>
                        <a:t>104</a:t>
                      </a:r>
                    </a:p>
                  </a:txBody>
                  <a:tcPr/>
                </a:tc>
                <a:tc>
                  <a:txBody>
                    <a:bodyPr/>
                    <a:lstStyle/>
                    <a:p>
                      <a:r>
                        <a:rPr lang="en-US" sz="1000"/>
                        <a:t>47</a:t>
                      </a:r>
                    </a:p>
                  </a:txBody>
                  <a:tcPr/>
                </a:tc>
                <a:extLst>
                  <a:ext uri="{0D108BD9-81ED-4DB2-BD59-A6C34878D82A}">
                    <a16:rowId xmlns:a16="http://schemas.microsoft.com/office/drawing/2014/main" val="199185335"/>
                  </a:ext>
                </a:extLst>
              </a:tr>
              <a:tr h="370840">
                <a:tc>
                  <a:txBody>
                    <a:bodyPr/>
                    <a:lstStyle/>
                    <a:p>
                      <a:r>
                        <a:rPr lang="en-US" sz="1000"/>
                        <a:t>08.06.2016 06:06:10</a:t>
                      </a:r>
                    </a:p>
                  </a:txBody>
                  <a:tcPr/>
                </a:tc>
                <a:tc>
                  <a:txBody>
                    <a:bodyPr/>
                    <a:lstStyle/>
                    <a:p>
                      <a:r>
                        <a:rPr lang="en-US" sz="1000"/>
                        <a:t>35334</a:t>
                      </a:r>
                    </a:p>
                  </a:txBody>
                  <a:tcPr/>
                </a:tc>
                <a:tc>
                  <a:txBody>
                    <a:bodyPr/>
                    <a:lstStyle/>
                    <a:p>
                      <a:r>
                        <a:rPr lang="en-US" sz="1000"/>
                        <a:t>0</a:t>
                      </a:r>
                    </a:p>
                  </a:txBody>
                  <a:tcPr/>
                </a:tc>
                <a:tc>
                  <a:txBody>
                    <a:bodyPr/>
                    <a:lstStyle/>
                    <a:p>
                      <a:r>
                        <a:rPr lang="en-US" sz="1000"/>
                        <a:t>50765</a:t>
                      </a:r>
                    </a:p>
                  </a:txBody>
                  <a:tcPr/>
                </a:tc>
                <a:tc>
                  <a:txBody>
                    <a:bodyPr/>
                    <a:lstStyle/>
                    <a:p>
                      <a:r>
                        <a:rPr lang="en-US" sz="1000"/>
                        <a:t>00:33</a:t>
                      </a:r>
                    </a:p>
                  </a:txBody>
                  <a:tcPr/>
                </a:tc>
                <a:tc>
                  <a:txBody>
                    <a:bodyPr/>
                    <a:lstStyle/>
                    <a:p>
                      <a:r>
                        <a:rPr lang="en-US" sz="1000"/>
                        <a:t>66%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220901</a:t>
                      </a:r>
                    </a:p>
                  </a:txBody>
                  <a:tcPr/>
                </a:tc>
                <a:tc>
                  <a:txBody>
                    <a:bodyPr/>
                    <a:lstStyle/>
                    <a:p>
                      <a:r>
                        <a:rPr lang="en-US" sz="1000"/>
                        <a:t>575</a:t>
                      </a:r>
                    </a:p>
                  </a:txBody>
                  <a:tcPr/>
                </a:tc>
                <a:tc>
                  <a:txBody>
                    <a:bodyPr/>
                    <a:lstStyle/>
                    <a:p>
                      <a:r>
                        <a:rPr lang="en-US" sz="1000"/>
                        <a:t>189</a:t>
                      </a:r>
                    </a:p>
                  </a:txBody>
                  <a:tcPr/>
                </a:tc>
                <a:tc>
                  <a:txBody>
                    <a:bodyPr/>
                    <a:lstStyle/>
                    <a:p>
                      <a:r>
                        <a:rPr lang="en-US" sz="1000"/>
                        <a:t>45</a:t>
                      </a:r>
                    </a:p>
                  </a:txBody>
                  <a:tcPr/>
                </a:tc>
                <a:extLst>
                  <a:ext uri="{0D108BD9-81ED-4DB2-BD59-A6C34878D82A}">
                    <a16:rowId xmlns:a16="http://schemas.microsoft.com/office/drawing/2014/main" val="1040581403"/>
                  </a:ext>
                </a:extLst>
              </a:tr>
              <a:tr h="370840">
                <a:tc>
                  <a:txBody>
                    <a:bodyPr/>
                    <a:lstStyle/>
                    <a:p>
                      <a:r>
                        <a:rPr lang="en-US" sz="1000"/>
                        <a:t>11.10.2016 07:31:18</a:t>
                      </a:r>
                    </a:p>
                  </a:txBody>
                  <a:tcPr/>
                </a:tc>
                <a:tc>
                  <a:txBody>
                    <a:bodyPr/>
                    <a:lstStyle/>
                    <a:p>
                      <a:r>
                        <a:rPr lang="en-US" sz="1000"/>
                        <a:t>35052</a:t>
                      </a:r>
                    </a:p>
                  </a:txBody>
                  <a:tcPr/>
                </a:tc>
                <a:tc>
                  <a:txBody>
                    <a:bodyPr/>
                    <a:lstStyle/>
                    <a:p>
                      <a:r>
                        <a:rPr lang="en-US" sz="1000"/>
                        <a:t>0</a:t>
                      </a:r>
                    </a:p>
                  </a:txBody>
                  <a:tcPr/>
                </a:tc>
                <a:tc>
                  <a:txBody>
                    <a:bodyPr/>
                    <a:lstStyle/>
                    <a:p>
                      <a:r>
                        <a:rPr lang="en-US" sz="1000"/>
                        <a:t>75913</a:t>
                      </a:r>
                    </a:p>
                  </a:txBody>
                  <a:tcPr/>
                </a:tc>
                <a:tc>
                  <a:txBody>
                    <a:bodyPr/>
                    <a:lstStyle/>
                    <a:p>
                      <a:r>
                        <a:rPr lang="en-US" sz="1000"/>
                        <a:t>02:28</a:t>
                      </a:r>
                    </a:p>
                  </a:txBody>
                  <a:tcPr/>
                </a:tc>
                <a:tc>
                  <a:txBody>
                    <a:bodyPr/>
                    <a:lstStyle/>
                    <a:p>
                      <a:r>
                        <a:rPr lang="en-US" sz="1000"/>
                        <a:t>11%</a:t>
                      </a:r>
                    </a:p>
                  </a:txBody>
                  <a:tcPr/>
                </a:tc>
                <a:tc>
                  <a:txBody>
                    <a:bodyPr/>
                    <a:lstStyle/>
                    <a:p>
                      <a:r>
                        <a:rPr lang="en-US" sz="1000"/>
                        <a:t>0</a:t>
                      </a:r>
                    </a:p>
                  </a:txBody>
                  <a:tcPr/>
                </a:tc>
                <a:tc>
                  <a:txBody>
                    <a:bodyPr/>
                    <a:lstStyle/>
                    <a:p>
                      <a:r>
                        <a:rPr lang="en-US" sz="1000"/>
                        <a:t>38704</a:t>
                      </a:r>
                    </a:p>
                  </a:txBody>
                  <a:tcPr/>
                </a:tc>
                <a:tc>
                  <a:txBody>
                    <a:bodyPr/>
                    <a:lstStyle/>
                    <a:p>
                      <a:r>
                        <a:rPr lang="en-US" sz="1000"/>
                        <a:t>37209</a:t>
                      </a:r>
                    </a:p>
                  </a:txBody>
                  <a:tcPr/>
                </a:tc>
                <a:tc>
                  <a:txBody>
                    <a:bodyPr/>
                    <a:lstStyle/>
                    <a:p>
                      <a:r>
                        <a:rPr lang="en-US" sz="1000"/>
                        <a:t>234784</a:t>
                      </a:r>
                    </a:p>
                  </a:txBody>
                  <a:tcPr/>
                </a:tc>
                <a:tc>
                  <a:txBody>
                    <a:bodyPr/>
                    <a:lstStyle/>
                    <a:p>
                      <a:r>
                        <a:rPr lang="en-US" sz="1000"/>
                        <a:t>138</a:t>
                      </a:r>
                    </a:p>
                  </a:txBody>
                  <a:tcPr/>
                </a:tc>
                <a:tc>
                  <a:txBody>
                    <a:bodyPr/>
                    <a:lstStyle/>
                    <a:p>
                      <a:r>
                        <a:rPr lang="en-US" sz="1000"/>
                        <a:t>22</a:t>
                      </a:r>
                    </a:p>
                  </a:txBody>
                  <a:tcPr/>
                </a:tc>
                <a:tc>
                  <a:txBody>
                    <a:bodyPr/>
                    <a:lstStyle/>
                    <a:p>
                      <a:r>
                        <a:rPr lang="en-US" sz="1000"/>
                        <a:t>16</a:t>
                      </a:r>
                    </a:p>
                  </a:txBody>
                  <a:tcPr/>
                </a:tc>
                <a:extLst>
                  <a:ext uri="{0D108BD9-81ED-4DB2-BD59-A6C34878D82A}">
                    <a16:rowId xmlns:a16="http://schemas.microsoft.com/office/drawing/2014/main" val="492895133"/>
                  </a:ext>
                </a:extLst>
              </a:tr>
              <a:tr h="370840">
                <a:tc>
                  <a:txBody>
                    <a:bodyPr/>
                    <a:lstStyle/>
                    <a:p>
                      <a:r>
                        <a:rPr lang="en-US" sz="1000"/>
                        <a:t>13.11.2016 16:04:26</a:t>
                      </a:r>
                    </a:p>
                  </a:txBody>
                  <a:tcPr/>
                </a:tc>
                <a:tc>
                  <a:txBody>
                    <a:bodyPr/>
                    <a:lstStyle/>
                    <a:p>
                      <a:r>
                        <a:rPr lang="en-US" sz="1000"/>
                        <a:t>25187</a:t>
                      </a:r>
                    </a:p>
                  </a:txBody>
                  <a:tcPr/>
                </a:tc>
                <a:tc>
                  <a:txBody>
                    <a:bodyPr/>
                    <a:lstStyle/>
                    <a:p>
                      <a:r>
                        <a:rPr lang="en-US" sz="1000"/>
                        <a:t>0</a:t>
                      </a:r>
                    </a:p>
                  </a:txBody>
                  <a:tcPr/>
                </a:tc>
                <a:tc>
                  <a:txBody>
                    <a:bodyPr/>
                    <a:lstStyle/>
                    <a:p>
                      <a:r>
                        <a:rPr lang="en-US" sz="1000"/>
                        <a:t>57788</a:t>
                      </a:r>
                    </a:p>
                  </a:txBody>
                  <a:tcPr/>
                </a:tc>
                <a:tc>
                  <a:txBody>
                    <a:bodyPr/>
                    <a:lstStyle/>
                    <a:p>
                      <a:r>
                        <a:rPr lang="en-US" sz="1000"/>
                        <a:t>00:36</a:t>
                      </a:r>
                    </a:p>
                  </a:txBody>
                  <a:tcPr/>
                </a:tc>
                <a:tc>
                  <a:txBody>
                    <a:bodyPr/>
                    <a:lstStyle/>
                    <a:p>
                      <a:r>
                        <a:rPr lang="en-US" sz="1000"/>
                        <a:t>20%</a:t>
                      </a:r>
                    </a:p>
                  </a:txBody>
                  <a:tcPr/>
                </a:tc>
                <a:tc>
                  <a:txBody>
                    <a:bodyPr/>
                    <a:lstStyle/>
                    <a:p>
                      <a:r>
                        <a:rPr lang="en-US" sz="1000"/>
                        <a:t>0</a:t>
                      </a:r>
                    </a:p>
                  </a:txBody>
                  <a:tcPr/>
                </a:tc>
                <a:tc>
                  <a:txBody>
                    <a:bodyPr/>
                    <a:lstStyle/>
                    <a:p>
                      <a:r>
                        <a:rPr lang="en-US" sz="1000"/>
                        <a:t>23638</a:t>
                      </a:r>
                    </a:p>
                  </a:txBody>
                  <a:tcPr/>
                </a:tc>
                <a:tc>
                  <a:txBody>
                    <a:bodyPr/>
                    <a:lstStyle/>
                    <a:p>
                      <a:r>
                        <a:rPr lang="en-US" sz="1000"/>
                        <a:t>34150</a:t>
                      </a:r>
                    </a:p>
                  </a:txBody>
                  <a:tcPr/>
                </a:tc>
                <a:tc>
                  <a:txBody>
                    <a:bodyPr/>
                    <a:lstStyle/>
                    <a:p>
                      <a:r>
                        <a:rPr lang="en-US" sz="1000"/>
                        <a:t>154325</a:t>
                      </a:r>
                    </a:p>
                  </a:txBody>
                  <a:tcPr/>
                </a:tc>
                <a:tc>
                  <a:txBody>
                    <a:bodyPr/>
                    <a:lstStyle/>
                    <a:p>
                      <a:r>
                        <a:rPr lang="en-US" sz="1000"/>
                        <a:t>419</a:t>
                      </a:r>
                    </a:p>
                  </a:txBody>
                  <a:tcPr/>
                </a:tc>
                <a:tc>
                  <a:txBody>
                    <a:bodyPr/>
                    <a:lstStyle/>
                    <a:p>
                      <a:r>
                        <a:rPr lang="en-US" sz="1000"/>
                        <a:t>102</a:t>
                      </a:r>
                    </a:p>
                  </a:txBody>
                  <a:tcPr/>
                </a:tc>
                <a:tc>
                  <a:txBody>
                    <a:bodyPr/>
                    <a:lstStyle/>
                    <a:p>
                      <a:r>
                        <a:rPr lang="en-US" sz="1000"/>
                        <a:t>25</a:t>
                      </a:r>
                    </a:p>
                  </a:txBody>
                  <a:tcPr/>
                </a:tc>
                <a:extLst>
                  <a:ext uri="{0D108BD9-81ED-4DB2-BD59-A6C34878D82A}">
                    <a16:rowId xmlns:a16="http://schemas.microsoft.com/office/drawing/2014/main" val="1530576505"/>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7480317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1194</Words>
  <Application>Microsoft Office PowerPoint</Application>
  <PresentationFormat>On-screen Show (4:3)</PresentationFormat>
  <Paragraphs>569</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3</vt:lpstr>
      <vt:lpstr>Eigene Posts - Shares - Export - 2 of 3</vt:lpstr>
      <vt:lpstr>Eigene Posts - Shares - Export - 3 of 3</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2017-06-02T12:21:04Z</dcterms:created>
  <dcterms:modified xsi:type="dcterms:W3CDTF">2017-06-02T12:21:44Z</dcterms:modified>
</cp:coreProperties>
</file>