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247721</c:v>
                </c:pt>
                <c:pt idx="1">
                  <c:v>247796</c:v>
                </c:pt>
                <c:pt idx="2">
                  <c:v>247836</c:v>
                </c:pt>
                <c:pt idx="3">
                  <c:v>247878</c:v>
                </c:pt>
                <c:pt idx="4">
                  <c:v>247900</c:v>
                </c:pt>
                <c:pt idx="5">
                  <c:v>247947</c:v>
                </c:pt>
                <c:pt idx="6">
                  <c:v>248002</c:v>
                </c:pt>
                <c:pt idx="7">
                  <c:v>248016</c:v>
                </c:pt>
                <c:pt idx="8">
                  <c:v>248021</c:v>
                </c:pt>
                <c:pt idx="9">
                  <c:v>248027</c:v>
                </c:pt>
                <c:pt idx="10">
                  <c:v>248024</c:v>
                </c:pt>
                <c:pt idx="11">
                  <c:v>248180</c:v>
                </c:pt>
                <c:pt idx="12">
                  <c:v>248246</c:v>
                </c:pt>
                <c:pt idx="13">
                  <c:v>248178</c:v>
                </c:pt>
                <c:pt idx="14">
                  <c:v>248329</c:v>
                </c:pt>
                <c:pt idx="15">
                  <c:v>248377</c:v>
                </c:pt>
                <c:pt idx="16">
                  <c:v>248404</c:v>
                </c:pt>
                <c:pt idx="17">
                  <c:v>248416</c:v>
                </c:pt>
                <c:pt idx="18">
                  <c:v>248442</c:v>
                </c:pt>
                <c:pt idx="19">
                  <c:v>248472</c:v>
                </c:pt>
                <c:pt idx="20">
                  <c:v>248484</c:v>
                </c:pt>
                <c:pt idx="21">
                  <c:v>248506</c:v>
                </c:pt>
                <c:pt idx="22">
                  <c:v>248576</c:v>
                </c:pt>
                <c:pt idx="23">
                  <c:v>248618</c:v>
                </c:pt>
                <c:pt idx="24">
                  <c:v>248648</c:v>
                </c:pt>
                <c:pt idx="25">
                  <c:v>248679</c:v>
                </c:pt>
                <c:pt idx="26">
                  <c:v>248749</c:v>
                </c:pt>
                <c:pt idx="27">
                  <c:v>248795</c:v>
                </c:pt>
                <c:pt idx="28">
                  <c:v>248834</c:v>
                </c:pt>
                <c:pt idx="29">
                  <c:v>248900</c:v>
                </c:pt>
                <c:pt idx="30">
                  <c:v>248955</c:v>
                </c:pt>
                <c:pt idx="31">
                  <c:v>249074</c:v>
                </c:pt>
                <c:pt idx="32">
                  <c:v>249228</c:v>
                </c:pt>
                <c:pt idx="33">
                  <c:v>249323</c:v>
                </c:pt>
                <c:pt idx="34">
                  <c:v>249497</c:v>
                </c:pt>
                <c:pt idx="35">
                  <c:v>249603</c:v>
                </c:pt>
                <c:pt idx="36">
                  <c:v>249711</c:v>
                </c:pt>
                <c:pt idx="37">
                  <c:v>249759</c:v>
                </c:pt>
                <c:pt idx="38">
                  <c:v>249791</c:v>
                </c:pt>
                <c:pt idx="39">
                  <c:v>249836</c:v>
                </c:pt>
                <c:pt idx="40">
                  <c:v>249883</c:v>
                </c:pt>
                <c:pt idx="41">
                  <c:v>249915</c:v>
                </c:pt>
                <c:pt idx="42">
                  <c:v>249952</c:v>
                </c:pt>
                <c:pt idx="43">
                  <c:v>250038</c:v>
                </c:pt>
                <c:pt idx="44">
                  <c:v>250078</c:v>
                </c:pt>
                <c:pt idx="45">
                  <c:v>250185</c:v>
                </c:pt>
                <c:pt idx="46">
                  <c:v>250266</c:v>
                </c:pt>
                <c:pt idx="47">
                  <c:v>250303</c:v>
                </c:pt>
                <c:pt idx="48">
                  <c:v>250319</c:v>
                </c:pt>
                <c:pt idx="49">
                  <c:v>250357</c:v>
                </c:pt>
                <c:pt idx="50">
                  <c:v>250410</c:v>
                </c:pt>
                <c:pt idx="51">
                  <c:v>250476</c:v>
                </c:pt>
                <c:pt idx="52">
                  <c:v>250506</c:v>
                </c:pt>
                <c:pt idx="53">
                  <c:v>250589</c:v>
                </c:pt>
                <c:pt idx="54">
                  <c:v>250664</c:v>
                </c:pt>
                <c:pt idx="55">
                  <c:v>250691</c:v>
                </c:pt>
                <c:pt idx="56">
                  <c:v>250723</c:v>
                </c:pt>
                <c:pt idx="57">
                  <c:v>250728</c:v>
                </c:pt>
                <c:pt idx="58">
                  <c:v>250810</c:v>
                </c:pt>
                <c:pt idx="60">
                  <c:v>250844</c:v>
                </c:pt>
                <c:pt idx="61">
                  <c:v>250860</c:v>
                </c:pt>
                <c:pt idx="62">
                  <c:v>250881</c:v>
                </c:pt>
                <c:pt idx="63">
                  <c:v>250891</c:v>
                </c:pt>
                <c:pt idx="64">
                  <c:v>250903</c:v>
                </c:pt>
                <c:pt idx="65">
                  <c:v>250930</c:v>
                </c:pt>
                <c:pt idx="66">
                  <c:v>250948</c:v>
                </c:pt>
                <c:pt idx="67">
                  <c:v>250986</c:v>
                </c:pt>
                <c:pt idx="68">
                  <c:v>250968</c:v>
                </c:pt>
                <c:pt idx="69">
                  <c:v>250988</c:v>
                </c:pt>
                <c:pt idx="70">
                  <c:v>251007</c:v>
                </c:pt>
                <c:pt idx="71">
                  <c:v>251038</c:v>
                </c:pt>
                <c:pt idx="72">
                  <c:v>251059</c:v>
                </c:pt>
                <c:pt idx="73">
                  <c:v>251070</c:v>
                </c:pt>
                <c:pt idx="74">
                  <c:v>251077</c:v>
                </c:pt>
                <c:pt idx="75">
                  <c:v>251094</c:v>
                </c:pt>
                <c:pt idx="76">
                  <c:v>251124</c:v>
                </c:pt>
                <c:pt idx="77">
                  <c:v>251156</c:v>
                </c:pt>
                <c:pt idx="78">
                  <c:v>251159</c:v>
                </c:pt>
                <c:pt idx="79">
                  <c:v>251161</c:v>
                </c:pt>
                <c:pt idx="80">
                  <c:v>251190</c:v>
                </c:pt>
                <c:pt idx="81">
                  <c:v>251234</c:v>
                </c:pt>
                <c:pt idx="82">
                  <c:v>251261</c:v>
                </c:pt>
                <c:pt idx="83">
                  <c:v>251293</c:v>
                </c:pt>
                <c:pt idx="84">
                  <c:v>251337</c:v>
                </c:pt>
                <c:pt idx="85">
                  <c:v>251360</c:v>
                </c:pt>
                <c:pt idx="86">
                  <c:v>251376</c:v>
                </c:pt>
                <c:pt idx="87">
                  <c:v>251424</c:v>
                </c:pt>
                <c:pt idx="88">
                  <c:v>251490</c:v>
                </c:pt>
                <c:pt idx="89">
                  <c:v>251521</c:v>
                </c:pt>
                <c:pt idx="90">
                  <c:v>251524</c:v>
                </c:pt>
                <c:pt idx="91">
                  <c:v>251522</c:v>
                </c:pt>
                <c:pt idx="92">
                  <c:v>251524</c:v>
                </c:pt>
                <c:pt idx="93">
                  <c:v>251521</c:v>
                </c:pt>
                <c:pt idx="94">
                  <c:v>251526</c:v>
                </c:pt>
                <c:pt idx="95">
                  <c:v>251560</c:v>
                </c:pt>
                <c:pt idx="96">
                  <c:v>251569</c:v>
                </c:pt>
                <c:pt idx="97">
                  <c:v>251591</c:v>
                </c:pt>
                <c:pt idx="98">
                  <c:v>251578</c:v>
                </c:pt>
                <c:pt idx="99">
                  <c:v>251629</c:v>
                </c:pt>
                <c:pt idx="100">
                  <c:v>251640</c:v>
                </c:pt>
                <c:pt idx="101">
                  <c:v>251655</c:v>
                </c:pt>
                <c:pt idx="102">
                  <c:v>251655</c:v>
                </c:pt>
                <c:pt idx="103">
                  <c:v>251667</c:v>
                </c:pt>
                <c:pt idx="104">
                  <c:v>252003</c:v>
                </c:pt>
                <c:pt idx="105">
                  <c:v>252264</c:v>
                </c:pt>
                <c:pt idx="106">
                  <c:v>252361</c:v>
                </c:pt>
                <c:pt idx="107">
                  <c:v>252417</c:v>
                </c:pt>
                <c:pt idx="108">
                  <c:v>252463</c:v>
                </c:pt>
                <c:pt idx="109">
                  <c:v>252528</c:v>
                </c:pt>
                <c:pt idx="110">
                  <c:v>252556</c:v>
                </c:pt>
                <c:pt idx="111">
                  <c:v>252579</c:v>
                </c:pt>
                <c:pt idx="112">
                  <c:v>252612</c:v>
                </c:pt>
                <c:pt idx="113">
                  <c:v>252634</c:v>
                </c:pt>
                <c:pt idx="114">
                  <c:v>252636</c:v>
                </c:pt>
                <c:pt idx="115">
                  <c:v>252605</c:v>
                </c:pt>
                <c:pt idx="116">
                  <c:v>252615</c:v>
                </c:pt>
                <c:pt idx="117">
                  <c:v>252595</c:v>
                </c:pt>
                <c:pt idx="118">
                  <c:v>252595</c:v>
                </c:pt>
                <c:pt idx="120">
                  <c:v>252632</c:v>
                </c:pt>
                <c:pt idx="121">
                  <c:v>252623</c:v>
                </c:pt>
                <c:pt idx="122">
                  <c:v>252624</c:v>
                </c:pt>
                <c:pt idx="123">
                  <c:v>252617</c:v>
                </c:pt>
                <c:pt idx="124">
                  <c:v>252621</c:v>
                </c:pt>
                <c:pt idx="125">
                  <c:v>252634</c:v>
                </c:pt>
                <c:pt idx="126">
                  <c:v>252626</c:v>
                </c:pt>
                <c:pt idx="127">
                  <c:v>252715</c:v>
                </c:pt>
                <c:pt idx="128">
                  <c:v>252731</c:v>
                </c:pt>
                <c:pt idx="129">
                  <c:v>252736</c:v>
                </c:pt>
                <c:pt idx="130">
                  <c:v>252726</c:v>
                </c:pt>
                <c:pt idx="131">
                  <c:v>252759</c:v>
                </c:pt>
                <c:pt idx="132">
                  <c:v>252791</c:v>
                </c:pt>
                <c:pt idx="133">
                  <c:v>252824</c:v>
                </c:pt>
                <c:pt idx="134">
                  <c:v>252828</c:v>
                </c:pt>
                <c:pt idx="135">
                  <c:v>252826</c:v>
                </c:pt>
                <c:pt idx="136">
                  <c:v>252832</c:v>
                </c:pt>
                <c:pt idx="137">
                  <c:v>252856</c:v>
                </c:pt>
                <c:pt idx="138">
                  <c:v>252893</c:v>
                </c:pt>
                <c:pt idx="139">
                  <c:v>252902</c:v>
                </c:pt>
                <c:pt idx="140">
                  <c:v>252921</c:v>
                </c:pt>
                <c:pt idx="141">
                  <c:v>252930</c:v>
                </c:pt>
                <c:pt idx="142">
                  <c:v>252933</c:v>
                </c:pt>
                <c:pt idx="143">
                  <c:v>252914</c:v>
                </c:pt>
                <c:pt idx="144">
                  <c:v>252916</c:v>
                </c:pt>
                <c:pt idx="145">
                  <c:v>252919</c:v>
                </c:pt>
                <c:pt idx="146">
                  <c:v>252917</c:v>
                </c:pt>
                <c:pt idx="147">
                  <c:v>252927</c:v>
                </c:pt>
                <c:pt idx="148">
                  <c:v>252946</c:v>
                </c:pt>
                <c:pt idx="149">
                  <c:v>252965</c:v>
                </c:pt>
                <c:pt idx="150">
                  <c:v>252963</c:v>
                </c:pt>
                <c:pt idx="151">
                  <c:v>252960</c:v>
                </c:pt>
                <c:pt idx="152">
                  <c:v>252973</c:v>
                </c:pt>
                <c:pt idx="153">
                  <c:v>253082</c:v>
                </c:pt>
                <c:pt idx="154">
                  <c:v>253143</c:v>
                </c:pt>
                <c:pt idx="155">
                  <c:v>253174</c:v>
                </c:pt>
                <c:pt idx="156">
                  <c:v>253287</c:v>
                </c:pt>
                <c:pt idx="157">
                  <c:v>253581</c:v>
                </c:pt>
                <c:pt idx="158">
                  <c:v>253762</c:v>
                </c:pt>
                <c:pt idx="159">
                  <c:v>253807</c:v>
                </c:pt>
                <c:pt idx="160">
                  <c:v>253836</c:v>
                </c:pt>
                <c:pt idx="161">
                  <c:v>253868</c:v>
                </c:pt>
                <c:pt idx="162">
                  <c:v>253880</c:v>
                </c:pt>
                <c:pt idx="163">
                  <c:v>253895</c:v>
                </c:pt>
                <c:pt idx="164">
                  <c:v>253916</c:v>
                </c:pt>
                <c:pt idx="165">
                  <c:v>253946</c:v>
                </c:pt>
                <c:pt idx="166">
                  <c:v>253986</c:v>
                </c:pt>
                <c:pt idx="167">
                  <c:v>254014</c:v>
                </c:pt>
                <c:pt idx="168">
                  <c:v>254022</c:v>
                </c:pt>
                <c:pt idx="169">
                  <c:v>254064</c:v>
                </c:pt>
                <c:pt idx="170">
                  <c:v>254082</c:v>
                </c:pt>
                <c:pt idx="171">
                  <c:v>254094</c:v>
                </c:pt>
                <c:pt idx="172">
                  <c:v>254121</c:v>
                </c:pt>
                <c:pt idx="173">
                  <c:v>254129</c:v>
                </c:pt>
                <c:pt idx="174">
                  <c:v>254146</c:v>
                </c:pt>
                <c:pt idx="175">
                  <c:v>254165</c:v>
                </c:pt>
                <c:pt idx="176">
                  <c:v>254171</c:v>
                </c:pt>
                <c:pt idx="177">
                  <c:v>254175</c:v>
                </c:pt>
                <c:pt idx="178">
                  <c:v>254155</c:v>
                </c:pt>
                <c:pt idx="180">
                  <c:v>254192</c:v>
                </c:pt>
                <c:pt idx="181">
                  <c:v>254197</c:v>
                </c:pt>
                <c:pt idx="182">
                  <c:v>254198</c:v>
                </c:pt>
                <c:pt idx="183">
                  <c:v>254267</c:v>
                </c:pt>
                <c:pt idx="184">
                  <c:v>254325</c:v>
                </c:pt>
                <c:pt idx="185">
                  <c:v>254324</c:v>
                </c:pt>
                <c:pt idx="186">
                  <c:v>254314</c:v>
                </c:pt>
                <c:pt idx="187">
                  <c:v>254303</c:v>
                </c:pt>
                <c:pt idx="188">
                  <c:v>254297</c:v>
                </c:pt>
                <c:pt idx="189">
                  <c:v>254279</c:v>
                </c:pt>
                <c:pt idx="190">
                  <c:v>254282</c:v>
                </c:pt>
                <c:pt idx="191">
                  <c:v>254276</c:v>
                </c:pt>
                <c:pt idx="192">
                  <c:v>254278</c:v>
                </c:pt>
                <c:pt idx="193">
                  <c:v>254267</c:v>
                </c:pt>
                <c:pt idx="194">
                  <c:v>254274</c:v>
                </c:pt>
                <c:pt idx="195">
                  <c:v>254266</c:v>
                </c:pt>
                <c:pt idx="196">
                  <c:v>254253</c:v>
                </c:pt>
                <c:pt idx="197">
                  <c:v>254290</c:v>
                </c:pt>
                <c:pt idx="198">
                  <c:v>254327</c:v>
                </c:pt>
                <c:pt idx="199">
                  <c:v>254337</c:v>
                </c:pt>
                <c:pt idx="200">
                  <c:v>254385</c:v>
                </c:pt>
                <c:pt idx="201">
                  <c:v>254426</c:v>
                </c:pt>
                <c:pt idx="202">
                  <c:v>254442</c:v>
                </c:pt>
                <c:pt idx="203">
                  <c:v>254633</c:v>
                </c:pt>
                <c:pt idx="204">
                  <c:v>254954</c:v>
                </c:pt>
                <c:pt idx="205">
                  <c:v>255238</c:v>
                </c:pt>
                <c:pt idx="206">
                  <c:v>255276</c:v>
                </c:pt>
                <c:pt idx="207">
                  <c:v>255265</c:v>
                </c:pt>
                <c:pt idx="208">
                  <c:v>255261</c:v>
                </c:pt>
                <c:pt idx="209">
                  <c:v>255250</c:v>
                </c:pt>
                <c:pt idx="210">
                  <c:v>255249</c:v>
                </c:pt>
                <c:pt idx="211">
                  <c:v>255260</c:v>
                </c:pt>
                <c:pt idx="212">
                  <c:v>255267</c:v>
                </c:pt>
                <c:pt idx="213">
                  <c:v>255271</c:v>
                </c:pt>
                <c:pt idx="214">
                  <c:v>255239</c:v>
                </c:pt>
                <c:pt idx="215">
                  <c:v>255229</c:v>
                </c:pt>
                <c:pt idx="216">
                  <c:v>255225</c:v>
                </c:pt>
                <c:pt idx="217">
                  <c:v>255763</c:v>
                </c:pt>
                <c:pt idx="218">
                  <c:v>256162</c:v>
                </c:pt>
                <c:pt idx="219">
                  <c:v>256269</c:v>
                </c:pt>
                <c:pt idx="220">
                  <c:v>256317</c:v>
                </c:pt>
                <c:pt idx="221">
                  <c:v>256324</c:v>
                </c:pt>
                <c:pt idx="222">
                  <c:v>256331</c:v>
                </c:pt>
                <c:pt idx="223">
                  <c:v>256348</c:v>
                </c:pt>
                <c:pt idx="224">
                  <c:v>256350</c:v>
                </c:pt>
                <c:pt idx="225">
                  <c:v>256386</c:v>
                </c:pt>
                <c:pt idx="226">
                  <c:v>256400</c:v>
                </c:pt>
                <c:pt idx="227">
                  <c:v>256385</c:v>
                </c:pt>
                <c:pt idx="228">
                  <c:v>256384</c:v>
                </c:pt>
                <c:pt idx="229">
                  <c:v>256386</c:v>
                </c:pt>
                <c:pt idx="230">
                  <c:v>256411</c:v>
                </c:pt>
                <c:pt idx="231">
                  <c:v>256437</c:v>
                </c:pt>
                <c:pt idx="232">
                  <c:v>256456</c:v>
                </c:pt>
                <c:pt idx="233">
                  <c:v>256446</c:v>
                </c:pt>
                <c:pt idx="234">
                  <c:v>256426</c:v>
                </c:pt>
                <c:pt idx="235">
                  <c:v>256427</c:v>
                </c:pt>
                <c:pt idx="236">
                  <c:v>256434</c:v>
                </c:pt>
                <c:pt idx="237">
                  <c:v>256449</c:v>
                </c:pt>
                <c:pt idx="238">
                  <c:v>256460</c:v>
                </c:pt>
                <c:pt idx="240">
                  <c:v>256493</c:v>
                </c:pt>
                <c:pt idx="241">
                  <c:v>256519</c:v>
                </c:pt>
                <c:pt idx="242">
                  <c:v>256544</c:v>
                </c:pt>
                <c:pt idx="243">
                  <c:v>256553</c:v>
                </c:pt>
                <c:pt idx="244">
                  <c:v>256555</c:v>
                </c:pt>
                <c:pt idx="245">
                  <c:v>256557</c:v>
                </c:pt>
                <c:pt idx="246">
                  <c:v>256593</c:v>
                </c:pt>
                <c:pt idx="247">
                  <c:v>256592</c:v>
                </c:pt>
                <c:pt idx="248">
                  <c:v>256615</c:v>
                </c:pt>
                <c:pt idx="249">
                  <c:v>256633</c:v>
                </c:pt>
                <c:pt idx="250">
                  <c:v>256632</c:v>
                </c:pt>
                <c:pt idx="251">
                  <c:v>256667</c:v>
                </c:pt>
                <c:pt idx="252">
                  <c:v>256670</c:v>
                </c:pt>
                <c:pt idx="253">
                  <c:v>256660</c:v>
                </c:pt>
                <c:pt idx="254">
                  <c:v>256652</c:v>
                </c:pt>
                <c:pt idx="255">
                  <c:v>256655</c:v>
                </c:pt>
                <c:pt idx="256">
                  <c:v>256658</c:v>
                </c:pt>
                <c:pt idx="257">
                  <c:v>256634</c:v>
                </c:pt>
                <c:pt idx="258">
                  <c:v>256632</c:v>
                </c:pt>
                <c:pt idx="259">
                  <c:v>256691</c:v>
                </c:pt>
                <c:pt idx="260">
                  <c:v>256697</c:v>
                </c:pt>
                <c:pt idx="261">
                  <c:v>256727</c:v>
                </c:pt>
                <c:pt idx="262">
                  <c:v>256721</c:v>
                </c:pt>
                <c:pt idx="263">
                  <c:v>256735</c:v>
                </c:pt>
                <c:pt idx="264">
                  <c:v>256759</c:v>
                </c:pt>
                <c:pt idx="265">
                  <c:v>256833</c:v>
                </c:pt>
                <c:pt idx="266">
                  <c:v>256899</c:v>
                </c:pt>
                <c:pt idx="267">
                  <c:v>257054</c:v>
                </c:pt>
                <c:pt idx="268">
                  <c:v>257155</c:v>
                </c:pt>
                <c:pt idx="269">
                  <c:v>257243</c:v>
                </c:pt>
                <c:pt idx="270">
                  <c:v>257276</c:v>
                </c:pt>
                <c:pt idx="271">
                  <c:v>257350</c:v>
                </c:pt>
                <c:pt idx="272">
                  <c:v>257410</c:v>
                </c:pt>
                <c:pt idx="273">
                  <c:v>257413</c:v>
                </c:pt>
                <c:pt idx="274">
                  <c:v>257417</c:v>
                </c:pt>
                <c:pt idx="275">
                  <c:v>257445</c:v>
                </c:pt>
                <c:pt idx="276">
                  <c:v>257468</c:v>
                </c:pt>
                <c:pt idx="277">
                  <c:v>257476</c:v>
                </c:pt>
                <c:pt idx="278">
                  <c:v>257481</c:v>
                </c:pt>
                <c:pt idx="279">
                  <c:v>257494</c:v>
                </c:pt>
                <c:pt idx="280">
                  <c:v>257516</c:v>
                </c:pt>
                <c:pt idx="281">
                  <c:v>257566</c:v>
                </c:pt>
                <c:pt idx="282">
                  <c:v>257582</c:v>
                </c:pt>
                <c:pt idx="283">
                  <c:v>257594</c:v>
                </c:pt>
                <c:pt idx="284">
                  <c:v>257605</c:v>
                </c:pt>
                <c:pt idx="285">
                  <c:v>257610</c:v>
                </c:pt>
                <c:pt idx="286">
                  <c:v>257629</c:v>
                </c:pt>
                <c:pt idx="287">
                  <c:v>257626</c:v>
                </c:pt>
                <c:pt idx="288">
                  <c:v>257854</c:v>
                </c:pt>
                <c:pt idx="289">
                  <c:v>258242</c:v>
                </c:pt>
                <c:pt idx="290">
                  <c:v>258458</c:v>
                </c:pt>
                <c:pt idx="291">
                  <c:v>258694</c:v>
                </c:pt>
                <c:pt idx="292">
                  <c:v>258769</c:v>
                </c:pt>
                <c:pt idx="293">
                  <c:v>258839</c:v>
                </c:pt>
                <c:pt idx="294">
                  <c:v>258911</c:v>
                </c:pt>
                <c:pt idx="295">
                  <c:v>258937</c:v>
                </c:pt>
                <c:pt idx="296">
                  <c:v>258959</c:v>
                </c:pt>
                <c:pt idx="297">
                  <c:v>258965</c:v>
                </c:pt>
                <c:pt idx="298">
                  <c:v>258995</c:v>
                </c:pt>
                <c:pt idx="300">
                  <c:v>259069</c:v>
                </c:pt>
                <c:pt idx="301">
                  <c:v>259139</c:v>
                </c:pt>
                <c:pt idx="302">
                  <c:v>259207</c:v>
                </c:pt>
                <c:pt idx="303">
                  <c:v>259277</c:v>
                </c:pt>
                <c:pt idx="304">
                  <c:v>259456</c:v>
                </c:pt>
                <c:pt idx="305">
                  <c:v>259553</c:v>
                </c:pt>
                <c:pt idx="306">
                  <c:v>259601</c:v>
                </c:pt>
                <c:pt idx="307">
                  <c:v>259635</c:v>
                </c:pt>
                <c:pt idx="308">
                  <c:v>259662</c:v>
                </c:pt>
                <c:pt idx="309">
                  <c:v>259675</c:v>
                </c:pt>
                <c:pt idx="310">
                  <c:v>259688</c:v>
                </c:pt>
                <c:pt idx="311">
                  <c:v>259715</c:v>
                </c:pt>
                <c:pt idx="312">
                  <c:v>259728</c:v>
                </c:pt>
                <c:pt idx="313">
                  <c:v>259726</c:v>
                </c:pt>
                <c:pt idx="314">
                  <c:v>259744</c:v>
                </c:pt>
                <c:pt idx="315">
                  <c:v>259757</c:v>
                </c:pt>
                <c:pt idx="316">
                  <c:v>259765</c:v>
                </c:pt>
                <c:pt idx="317">
                  <c:v>259894</c:v>
                </c:pt>
                <c:pt idx="318">
                  <c:v>260166</c:v>
                </c:pt>
                <c:pt idx="319">
                  <c:v>260340</c:v>
                </c:pt>
                <c:pt idx="320">
                  <c:v>260454</c:v>
                </c:pt>
                <c:pt idx="321">
                  <c:v>260463</c:v>
                </c:pt>
                <c:pt idx="322">
                  <c:v>260511</c:v>
                </c:pt>
                <c:pt idx="323">
                  <c:v>260565</c:v>
                </c:pt>
                <c:pt idx="324">
                  <c:v>260605</c:v>
                </c:pt>
                <c:pt idx="325">
                  <c:v>260619</c:v>
                </c:pt>
                <c:pt idx="326">
                  <c:v>260657</c:v>
                </c:pt>
                <c:pt idx="327">
                  <c:v>260713</c:v>
                </c:pt>
                <c:pt idx="328">
                  <c:v>260737</c:v>
                </c:pt>
                <c:pt idx="329">
                  <c:v>260784</c:v>
                </c:pt>
                <c:pt idx="330">
                  <c:v>260794</c:v>
                </c:pt>
                <c:pt idx="331">
                  <c:v>260806</c:v>
                </c:pt>
                <c:pt idx="332">
                  <c:v>260820</c:v>
                </c:pt>
                <c:pt idx="333">
                  <c:v>260818</c:v>
                </c:pt>
                <c:pt idx="334">
                  <c:v>260841</c:v>
                </c:pt>
                <c:pt idx="335">
                  <c:v>260847</c:v>
                </c:pt>
                <c:pt idx="336">
                  <c:v>260868</c:v>
                </c:pt>
                <c:pt idx="337">
                  <c:v>260922</c:v>
                </c:pt>
                <c:pt idx="338">
                  <c:v>260976</c:v>
                </c:pt>
                <c:pt idx="339">
                  <c:v>261000</c:v>
                </c:pt>
                <c:pt idx="340">
                  <c:v>261017</c:v>
                </c:pt>
                <c:pt idx="341">
                  <c:v>261025</c:v>
                </c:pt>
                <c:pt idx="342">
                  <c:v>261021</c:v>
                </c:pt>
                <c:pt idx="343">
                  <c:v>261035</c:v>
                </c:pt>
                <c:pt idx="344">
                  <c:v>261047</c:v>
                </c:pt>
                <c:pt idx="345">
                  <c:v>261051</c:v>
                </c:pt>
                <c:pt idx="346">
                  <c:v>261068</c:v>
                </c:pt>
                <c:pt idx="347">
                  <c:v>261132</c:v>
                </c:pt>
                <c:pt idx="348">
                  <c:v>261176</c:v>
                </c:pt>
                <c:pt idx="349">
                  <c:v>261238</c:v>
                </c:pt>
                <c:pt idx="350">
                  <c:v>261279</c:v>
                </c:pt>
                <c:pt idx="351">
                  <c:v>261299</c:v>
                </c:pt>
                <c:pt idx="352">
                  <c:v>261311</c:v>
                </c:pt>
                <c:pt idx="353">
                  <c:v>261319</c:v>
                </c:pt>
                <c:pt idx="354">
                  <c:v>261327</c:v>
                </c:pt>
                <c:pt idx="355">
                  <c:v>261338</c:v>
                </c:pt>
                <c:pt idx="356">
                  <c:v>261370</c:v>
                </c:pt>
                <c:pt idx="357">
                  <c:v>261389</c:v>
                </c:pt>
                <c:pt idx="358">
                  <c:v>261410</c:v>
                </c:pt>
                <c:pt idx="359">
                  <c:v>261445</c:v>
                </c:pt>
                <c:pt idx="360">
                  <c:v>261501</c:v>
                </c:pt>
                <c:pt idx="361">
                  <c:v>261575</c:v>
                </c:pt>
                <c:pt idx="362">
                  <c:v>261598</c:v>
                </c:pt>
                <c:pt idx="363">
                  <c:v>261713</c:v>
                </c:pt>
                <c:pt idx="364">
                  <c:v>261762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A1-452F-B060-E512B4A58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769456"/>
        <c:axId val="298769784"/>
      </c:lineChart>
      <c:catAx>
        <c:axId val="29876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69784"/>
        <c:crosses val="autoZero"/>
        <c:auto val="1"/>
        <c:lblAlgn val="ctr"/>
        <c:lblOffset val="100"/>
        <c:noMultiLvlLbl val="0"/>
      </c:catAx>
      <c:valAx>
        <c:axId val="29876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6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355773</c:v>
                </c:pt>
                <c:pt idx="1">
                  <c:v>249983</c:v>
                </c:pt>
                <c:pt idx="2">
                  <c:v>337846</c:v>
                </c:pt>
                <c:pt idx="3">
                  <c:v>340712</c:v>
                </c:pt>
                <c:pt idx="4">
                  <c:v>194991</c:v>
                </c:pt>
                <c:pt idx="5">
                  <c:v>193051</c:v>
                </c:pt>
                <c:pt idx="6">
                  <c:v>282681</c:v>
                </c:pt>
                <c:pt idx="7">
                  <c:v>157728</c:v>
                </c:pt>
                <c:pt idx="8">
                  <c:v>128209</c:v>
                </c:pt>
                <c:pt idx="9">
                  <c:v>144975</c:v>
                </c:pt>
                <c:pt idx="10">
                  <c:v>128163</c:v>
                </c:pt>
                <c:pt idx="11">
                  <c:v>557830</c:v>
                </c:pt>
                <c:pt idx="12">
                  <c:v>369692</c:v>
                </c:pt>
                <c:pt idx="13">
                  <c:v>204358</c:v>
                </c:pt>
                <c:pt idx="14">
                  <c:v>260340</c:v>
                </c:pt>
                <c:pt idx="15">
                  <c:v>408601</c:v>
                </c:pt>
                <c:pt idx="16">
                  <c:v>288151</c:v>
                </c:pt>
                <c:pt idx="17">
                  <c:v>193025</c:v>
                </c:pt>
                <c:pt idx="18">
                  <c:v>150873</c:v>
                </c:pt>
                <c:pt idx="19">
                  <c:v>194739</c:v>
                </c:pt>
                <c:pt idx="20">
                  <c:v>255908</c:v>
                </c:pt>
                <c:pt idx="21">
                  <c:v>170678</c:v>
                </c:pt>
                <c:pt idx="22">
                  <c:v>251504</c:v>
                </c:pt>
                <c:pt idx="23">
                  <c:v>280134</c:v>
                </c:pt>
                <c:pt idx="24">
                  <c:v>211877</c:v>
                </c:pt>
                <c:pt idx="25">
                  <c:v>235925</c:v>
                </c:pt>
                <c:pt idx="26">
                  <c:v>488981</c:v>
                </c:pt>
                <c:pt idx="27">
                  <c:v>369427</c:v>
                </c:pt>
                <c:pt idx="28">
                  <c:v>270838</c:v>
                </c:pt>
                <c:pt idx="29">
                  <c:v>268879</c:v>
                </c:pt>
                <c:pt idx="30">
                  <c:v>281640</c:v>
                </c:pt>
                <c:pt idx="31">
                  <c:v>640058</c:v>
                </c:pt>
                <c:pt idx="32">
                  <c:v>815915</c:v>
                </c:pt>
                <c:pt idx="33">
                  <c:v>542391</c:v>
                </c:pt>
                <c:pt idx="34">
                  <c:v>946319</c:v>
                </c:pt>
                <c:pt idx="35">
                  <c:v>347428</c:v>
                </c:pt>
                <c:pt idx="36">
                  <c:v>572571</c:v>
                </c:pt>
                <c:pt idx="37">
                  <c:v>344638</c:v>
                </c:pt>
                <c:pt idx="38">
                  <c:v>162228</c:v>
                </c:pt>
                <c:pt idx="39">
                  <c:v>141287</c:v>
                </c:pt>
                <c:pt idx="40">
                  <c:v>211542</c:v>
                </c:pt>
                <c:pt idx="41">
                  <c:v>171223</c:v>
                </c:pt>
                <c:pt idx="42">
                  <c:v>303286</c:v>
                </c:pt>
                <c:pt idx="43">
                  <c:v>466125</c:v>
                </c:pt>
                <c:pt idx="44">
                  <c:v>284852</c:v>
                </c:pt>
                <c:pt idx="45">
                  <c:v>176721</c:v>
                </c:pt>
                <c:pt idx="46">
                  <c:v>170425</c:v>
                </c:pt>
                <c:pt idx="47">
                  <c:v>147137</c:v>
                </c:pt>
                <c:pt idx="48">
                  <c:v>163422</c:v>
                </c:pt>
                <c:pt idx="49">
                  <c:v>293429</c:v>
                </c:pt>
                <c:pt idx="50">
                  <c:v>288454</c:v>
                </c:pt>
                <c:pt idx="51">
                  <c:v>450695</c:v>
                </c:pt>
                <c:pt idx="52">
                  <c:v>293152</c:v>
                </c:pt>
                <c:pt idx="53">
                  <c:v>245162</c:v>
                </c:pt>
                <c:pt idx="54">
                  <c:v>324710</c:v>
                </c:pt>
                <c:pt idx="55">
                  <c:v>268825</c:v>
                </c:pt>
                <c:pt idx="56">
                  <c:v>162303</c:v>
                </c:pt>
                <c:pt idx="57">
                  <c:v>120015</c:v>
                </c:pt>
                <c:pt idx="58">
                  <c:v>287766</c:v>
                </c:pt>
                <c:pt idx="60">
                  <c:v>124501</c:v>
                </c:pt>
                <c:pt idx="61">
                  <c:v>295501</c:v>
                </c:pt>
                <c:pt idx="62">
                  <c:v>251270</c:v>
                </c:pt>
                <c:pt idx="63">
                  <c:v>199275</c:v>
                </c:pt>
                <c:pt idx="64">
                  <c:v>121420</c:v>
                </c:pt>
                <c:pt idx="65">
                  <c:v>120057</c:v>
                </c:pt>
                <c:pt idx="66">
                  <c:v>87267</c:v>
                </c:pt>
                <c:pt idx="67">
                  <c:v>106797</c:v>
                </c:pt>
                <c:pt idx="68">
                  <c:v>271787</c:v>
                </c:pt>
                <c:pt idx="69">
                  <c:v>472108</c:v>
                </c:pt>
                <c:pt idx="70">
                  <c:v>379643</c:v>
                </c:pt>
                <c:pt idx="71">
                  <c:v>324160</c:v>
                </c:pt>
                <c:pt idx="72">
                  <c:v>345624</c:v>
                </c:pt>
                <c:pt idx="73">
                  <c:v>228650</c:v>
                </c:pt>
                <c:pt idx="74">
                  <c:v>242305</c:v>
                </c:pt>
                <c:pt idx="75">
                  <c:v>120885</c:v>
                </c:pt>
                <c:pt idx="76">
                  <c:v>159619</c:v>
                </c:pt>
                <c:pt idx="77">
                  <c:v>287226</c:v>
                </c:pt>
                <c:pt idx="78">
                  <c:v>344099</c:v>
                </c:pt>
                <c:pt idx="79">
                  <c:v>267920</c:v>
                </c:pt>
                <c:pt idx="80">
                  <c:v>230217</c:v>
                </c:pt>
                <c:pt idx="81">
                  <c:v>283161</c:v>
                </c:pt>
                <c:pt idx="82">
                  <c:v>263251</c:v>
                </c:pt>
                <c:pt idx="83">
                  <c:v>161336</c:v>
                </c:pt>
                <c:pt idx="84">
                  <c:v>218839</c:v>
                </c:pt>
                <c:pt idx="85">
                  <c:v>143628</c:v>
                </c:pt>
                <c:pt idx="86">
                  <c:v>187099</c:v>
                </c:pt>
                <c:pt idx="87">
                  <c:v>120838</c:v>
                </c:pt>
                <c:pt idx="88">
                  <c:v>180727</c:v>
                </c:pt>
                <c:pt idx="89">
                  <c:v>433179</c:v>
                </c:pt>
                <c:pt idx="90">
                  <c:v>308994</c:v>
                </c:pt>
                <c:pt idx="91">
                  <c:v>186632</c:v>
                </c:pt>
                <c:pt idx="92">
                  <c:v>309184</c:v>
                </c:pt>
                <c:pt idx="93">
                  <c:v>280737</c:v>
                </c:pt>
                <c:pt idx="94">
                  <c:v>164370</c:v>
                </c:pt>
                <c:pt idx="95">
                  <c:v>268869</c:v>
                </c:pt>
                <c:pt idx="96">
                  <c:v>182882</c:v>
                </c:pt>
                <c:pt idx="97">
                  <c:v>268838</c:v>
                </c:pt>
                <c:pt idx="98">
                  <c:v>257413</c:v>
                </c:pt>
                <c:pt idx="99">
                  <c:v>160384</c:v>
                </c:pt>
                <c:pt idx="100">
                  <c:v>235141</c:v>
                </c:pt>
                <c:pt idx="101">
                  <c:v>179798</c:v>
                </c:pt>
                <c:pt idx="102">
                  <c:v>143025</c:v>
                </c:pt>
                <c:pt idx="103">
                  <c:v>284470</c:v>
                </c:pt>
                <c:pt idx="104">
                  <c:v>1419211</c:v>
                </c:pt>
                <c:pt idx="105">
                  <c:v>1179354</c:v>
                </c:pt>
                <c:pt idx="106">
                  <c:v>467729</c:v>
                </c:pt>
                <c:pt idx="107">
                  <c:v>320163</c:v>
                </c:pt>
                <c:pt idx="108">
                  <c:v>289251</c:v>
                </c:pt>
                <c:pt idx="109">
                  <c:v>329015</c:v>
                </c:pt>
                <c:pt idx="110">
                  <c:v>307083</c:v>
                </c:pt>
                <c:pt idx="111">
                  <c:v>432446</c:v>
                </c:pt>
                <c:pt idx="112">
                  <c:v>330103</c:v>
                </c:pt>
                <c:pt idx="113">
                  <c:v>304823</c:v>
                </c:pt>
                <c:pt idx="114">
                  <c:v>258065</c:v>
                </c:pt>
                <c:pt idx="115">
                  <c:v>175361</c:v>
                </c:pt>
                <c:pt idx="116">
                  <c:v>164714</c:v>
                </c:pt>
                <c:pt idx="117">
                  <c:v>217933</c:v>
                </c:pt>
                <c:pt idx="118">
                  <c:v>191154</c:v>
                </c:pt>
                <c:pt idx="120">
                  <c:v>184791</c:v>
                </c:pt>
                <c:pt idx="121">
                  <c:v>178942</c:v>
                </c:pt>
                <c:pt idx="122">
                  <c:v>96358</c:v>
                </c:pt>
                <c:pt idx="123">
                  <c:v>123659</c:v>
                </c:pt>
                <c:pt idx="124">
                  <c:v>43881</c:v>
                </c:pt>
                <c:pt idx="125">
                  <c:v>155702</c:v>
                </c:pt>
                <c:pt idx="126">
                  <c:v>124180</c:v>
                </c:pt>
                <c:pt idx="127">
                  <c:v>242504</c:v>
                </c:pt>
                <c:pt idx="128">
                  <c:v>220494</c:v>
                </c:pt>
                <c:pt idx="129">
                  <c:v>114917</c:v>
                </c:pt>
                <c:pt idx="130">
                  <c:v>101944</c:v>
                </c:pt>
                <c:pt idx="131">
                  <c:v>291658</c:v>
                </c:pt>
                <c:pt idx="132">
                  <c:v>277659</c:v>
                </c:pt>
                <c:pt idx="133">
                  <c:v>230287</c:v>
                </c:pt>
                <c:pt idx="134">
                  <c:v>249838</c:v>
                </c:pt>
                <c:pt idx="135">
                  <c:v>141561</c:v>
                </c:pt>
                <c:pt idx="136">
                  <c:v>144918</c:v>
                </c:pt>
                <c:pt idx="137">
                  <c:v>124445</c:v>
                </c:pt>
                <c:pt idx="138">
                  <c:v>350268</c:v>
                </c:pt>
                <c:pt idx="139">
                  <c:v>289765</c:v>
                </c:pt>
                <c:pt idx="140">
                  <c:v>195147</c:v>
                </c:pt>
                <c:pt idx="141">
                  <c:v>177132</c:v>
                </c:pt>
                <c:pt idx="142">
                  <c:v>163098</c:v>
                </c:pt>
                <c:pt idx="143">
                  <c:v>144623</c:v>
                </c:pt>
                <c:pt idx="144">
                  <c:v>141161</c:v>
                </c:pt>
                <c:pt idx="145">
                  <c:v>391456</c:v>
                </c:pt>
                <c:pt idx="146">
                  <c:v>234315</c:v>
                </c:pt>
                <c:pt idx="147">
                  <c:v>334108</c:v>
                </c:pt>
                <c:pt idx="148">
                  <c:v>166090</c:v>
                </c:pt>
                <c:pt idx="149">
                  <c:v>127272</c:v>
                </c:pt>
                <c:pt idx="150">
                  <c:v>99649</c:v>
                </c:pt>
                <c:pt idx="151">
                  <c:v>118916</c:v>
                </c:pt>
                <c:pt idx="152">
                  <c:v>257298</c:v>
                </c:pt>
                <c:pt idx="153">
                  <c:v>636181</c:v>
                </c:pt>
                <c:pt idx="154">
                  <c:v>580094</c:v>
                </c:pt>
                <c:pt idx="155">
                  <c:v>446827</c:v>
                </c:pt>
                <c:pt idx="156">
                  <c:v>789593</c:v>
                </c:pt>
                <c:pt idx="157">
                  <c:v>1868241</c:v>
                </c:pt>
                <c:pt idx="158">
                  <c:v>1560714</c:v>
                </c:pt>
                <c:pt idx="159">
                  <c:v>465411</c:v>
                </c:pt>
                <c:pt idx="160">
                  <c:v>331675</c:v>
                </c:pt>
                <c:pt idx="161">
                  <c:v>422794</c:v>
                </c:pt>
                <c:pt idx="162">
                  <c:v>247176</c:v>
                </c:pt>
                <c:pt idx="163">
                  <c:v>218755</c:v>
                </c:pt>
                <c:pt idx="164">
                  <c:v>332641</c:v>
                </c:pt>
                <c:pt idx="165">
                  <c:v>285031</c:v>
                </c:pt>
                <c:pt idx="166">
                  <c:v>292357</c:v>
                </c:pt>
                <c:pt idx="167">
                  <c:v>432926</c:v>
                </c:pt>
                <c:pt idx="168">
                  <c:v>315313</c:v>
                </c:pt>
                <c:pt idx="169">
                  <c:v>236623</c:v>
                </c:pt>
                <c:pt idx="170">
                  <c:v>277919</c:v>
                </c:pt>
                <c:pt idx="171">
                  <c:v>212086</c:v>
                </c:pt>
                <c:pt idx="172">
                  <c:v>145868</c:v>
                </c:pt>
                <c:pt idx="173">
                  <c:v>154552</c:v>
                </c:pt>
                <c:pt idx="174">
                  <c:v>344455</c:v>
                </c:pt>
                <c:pt idx="175">
                  <c:v>293479</c:v>
                </c:pt>
                <c:pt idx="176">
                  <c:v>247554</c:v>
                </c:pt>
                <c:pt idx="177">
                  <c:v>322446</c:v>
                </c:pt>
                <c:pt idx="178">
                  <c:v>210071</c:v>
                </c:pt>
                <c:pt idx="180">
                  <c:v>237948</c:v>
                </c:pt>
                <c:pt idx="181">
                  <c:v>193884</c:v>
                </c:pt>
                <c:pt idx="182">
                  <c:v>242598</c:v>
                </c:pt>
                <c:pt idx="183">
                  <c:v>493352</c:v>
                </c:pt>
                <c:pt idx="184">
                  <c:v>374797</c:v>
                </c:pt>
                <c:pt idx="185">
                  <c:v>155273</c:v>
                </c:pt>
                <c:pt idx="186">
                  <c:v>110716</c:v>
                </c:pt>
                <c:pt idx="187">
                  <c:v>178990</c:v>
                </c:pt>
                <c:pt idx="188">
                  <c:v>234161</c:v>
                </c:pt>
                <c:pt idx="189">
                  <c:v>185961</c:v>
                </c:pt>
                <c:pt idx="190">
                  <c:v>244331</c:v>
                </c:pt>
                <c:pt idx="191">
                  <c:v>135587</c:v>
                </c:pt>
                <c:pt idx="192">
                  <c:v>94911</c:v>
                </c:pt>
                <c:pt idx="193">
                  <c:v>83966</c:v>
                </c:pt>
                <c:pt idx="194">
                  <c:v>180074</c:v>
                </c:pt>
                <c:pt idx="195">
                  <c:v>146063</c:v>
                </c:pt>
                <c:pt idx="196">
                  <c:v>327012</c:v>
                </c:pt>
                <c:pt idx="197">
                  <c:v>323523</c:v>
                </c:pt>
                <c:pt idx="198">
                  <c:v>247209</c:v>
                </c:pt>
                <c:pt idx="199">
                  <c:v>153662</c:v>
                </c:pt>
                <c:pt idx="200">
                  <c:v>130803</c:v>
                </c:pt>
                <c:pt idx="201">
                  <c:v>275676</c:v>
                </c:pt>
                <c:pt idx="202">
                  <c:v>182461</c:v>
                </c:pt>
                <c:pt idx="203">
                  <c:v>1259796</c:v>
                </c:pt>
                <c:pt idx="204">
                  <c:v>1704576</c:v>
                </c:pt>
                <c:pt idx="205">
                  <c:v>1580166</c:v>
                </c:pt>
                <c:pt idx="206">
                  <c:v>553356</c:v>
                </c:pt>
                <c:pt idx="207">
                  <c:v>226786</c:v>
                </c:pt>
                <c:pt idx="208">
                  <c:v>140682</c:v>
                </c:pt>
                <c:pt idx="209">
                  <c:v>117627</c:v>
                </c:pt>
                <c:pt idx="210">
                  <c:v>226383</c:v>
                </c:pt>
                <c:pt idx="211">
                  <c:v>162432</c:v>
                </c:pt>
                <c:pt idx="212">
                  <c:v>262768</c:v>
                </c:pt>
                <c:pt idx="213">
                  <c:v>138475</c:v>
                </c:pt>
                <c:pt idx="214">
                  <c:v>135215</c:v>
                </c:pt>
                <c:pt idx="215">
                  <c:v>152192</c:v>
                </c:pt>
                <c:pt idx="216">
                  <c:v>120455</c:v>
                </c:pt>
                <c:pt idx="217">
                  <c:v>1419267</c:v>
                </c:pt>
                <c:pt idx="218">
                  <c:v>1336232</c:v>
                </c:pt>
                <c:pt idx="219">
                  <c:v>586675</c:v>
                </c:pt>
                <c:pt idx="220">
                  <c:v>366286</c:v>
                </c:pt>
                <c:pt idx="221">
                  <c:v>228804</c:v>
                </c:pt>
                <c:pt idx="222">
                  <c:v>299256</c:v>
                </c:pt>
                <c:pt idx="223">
                  <c:v>266054</c:v>
                </c:pt>
                <c:pt idx="224">
                  <c:v>254178</c:v>
                </c:pt>
                <c:pt idx="225">
                  <c:v>903421</c:v>
                </c:pt>
                <c:pt idx="226">
                  <c:v>516717</c:v>
                </c:pt>
                <c:pt idx="227">
                  <c:v>101185</c:v>
                </c:pt>
                <c:pt idx="228">
                  <c:v>87664</c:v>
                </c:pt>
                <c:pt idx="229">
                  <c:v>128437</c:v>
                </c:pt>
                <c:pt idx="230">
                  <c:v>250662</c:v>
                </c:pt>
                <c:pt idx="231">
                  <c:v>316489</c:v>
                </c:pt>
                <c:pt idx="232">
                  <c:v>214693</c:v>
                </c:pt>
                <c:pt idx="233">
                  <c:v>170268</c:v>
                </c:pt>
                <c:pt idx="234">
                  <c:v>121813</c:v>
                </c:pt>
                <c:pt idx="235">
                  <c:v>92912</c:v>
                </c:pt>
                <c:pt idx="236">
                  <c:v>268070</c:v>
                </c:pt>
                <c:pt idx="237">
                  <c:v>230149</c:v>
                </c:pt>
                <c:pt idx="238">
                  <c:v>211625</c:v>
                </c:pt>
                <c:pt idx="240">
                  <c:v>255736</c:v>
                </c:pt>
                <c:pt idx="241">
                  <c:v>346874</c:v>
                </c:pt>
                <c:pt idx="242">
                  <c:v>284692</c:v>
                </c:pt>
                <c:pt idx="243">
                  <c:v>332633</c:v>
                </c:pt>
                <c:pt idx="244">
                  <c:v>263160</c:v>
                </c:pt>
                <c:pt idx="245">
                  <c:v>302307</c:v>
                </c:pt>
                <c:pt idx="246">
                  <c:v>277729</c:v>
                </c:pt>
                <c:pt idx="247">
                  <c:v>265040</c:v>
                </c:pt>
                <c:pt idx="248">
                  <c:v>234430</c:v>
                </c:pt>
                <c:pt idx="249">
                  <c:v>183340</c:v>
                </c:pt>
                <c:pt idx="250">
                  <c:v>148441</c:v>
                </c:pt>
                <c:pt idx="251">
                  <c:v>295603</c:v>
                </c:pt>
                <c:pt idx="252">
                  <c:v>215441</c:v>
                </c:pt>
                <c:pt idx="253">
                  <c:v>288975</c:v>
                </c:pt>
                <c:pt idx="254">
                  <c:v>379986</c:v>
                </c:pt>
                <c:pt idx="255">
                  <c:v>197593</c:v>
                </c:pt>
                <c:pt idx="256">
                  <c:v>200425</c:v>
                </c:pt>
                <c:pt idx="257">
                  <c:v>127070</c:v>
                </c:pt>
                <c:pt idx="258">
                  <c:v>272219</c:v>
                </c:pt>
                <c:pt idx="259">
                  <c:v>203906</c:v>
                </c:pt>
                <c:pt idx="260">
                  <c:v>183821</c:v>
                </c:pt>
                <c:pt idx="261">
                  <c:v>296134</c:v>
                </c:pt>
                <c:pt idx="262">
                  <c:v>145228</c:v>
                </c:pt>
                <c:pt idx="263">
                  <c:v>145114</c:v>
                </c:pt>
                <c:pt idx="264">
                  <c:v>173071</c:v>
                </c:pt>
                <c:pt idx="265">
                  <c:v>155509</c:v>
                </c:pt>
                <c:pt idx="266">
                  <c:v>386211</c:v>
                </c:pt>
                <c:pt idx="267">
                  <c:v>750602</c:v>
                </c:pt>
                <c:pt idx="268">
                  <c:v>695115</c:v>
                </c:pt>
                <c:pt idx="269">
                  <c:v>895120</c:v>
                </c:pt>
                <c:pt idx="270">
                  <c:v>412842</c:v>
                </c:pt>
                <c:pt idx="271">
                  <c:v>585863</c:v>
                </c:pt>
                <c:pt idx="272">
                  <c:v>520570</c:v>
                </c:pt>
                <c:pt idx="273">
                  <c:v>376792</c:v>
                </c:pt>
                <c:pt idx="274">
                  <c:v>258081</c:v>
                </c:pt>
                <c:pt idx="275">
                  <c:v>303259</c:v>
                </c:pt>
                <c:pt idx="276">
                  <c:v>353077</c:v>
                </c:pt>
                <c:pt idx="277">
                  <c:v>219134</c:v>
                </c:pt>
                <c:pt idx="278">
                  <c:v>313840</c:v>
                </c:pt>
                <c:pt idx="279">
                  <c:v>203012</c:v>
                </c:pt>
                <c:pt idx="280">
                  <c:v>419867</c:v>
                </c:pt>
                <c:pt idx="281">
                  <c:v>612433</c:v>
                </c:pt>
                <c:pt idx="282">
                  <c:v>407061</c:v>
                </c:pt>
                <c:pt idx="283">
                  <c:v>264987</c:v>
                </c:pt>
                <c:pt idx="284">
                  <c:v>199605</c:v>
                </c:pt>
                <c:pt idx="285">
                  <c:v>220716</c:v>
                </c:pt>
                <c:pt idx="286">
                  <c:v>214397</c:v>
                </c:pt>
                <c:pt idx="287">
                  <c:v>327621</c:v>
                </c:pt>
                <c:pt idx="288">
                  <c:v>1135126</c:v>
                </c:pt>
                <c:pt idx="289">
                  <c:v>1247058</c:v>
                </c:pt>
                <c:pt idx="290">
                  <c:v>751467</c:v>
                </c:pt>
                <c:pt idx="291">
                  <c:v>840446</c:v>
                </c:pt>
                <c:pt idx="292">
                  <c:v>453434</c:v>
                </c:pt>
                <c:pt idx="293">
                  <c:v>490215</c:v>
                </c:pt>
                <c:pt idx="294">
                  <c:v>387762</c:v>
                </c:pt>
                <c:pt idx="295">
                  <c:v>256639</c:v>
                </c:pt>
                <c:pt idx="296">
                  <c:v>299267</c:v>
                </c:pt>
                <c:pt idx="297">
                  <c:v>238903</c:v>
                </c:pt>
                <c:pt idx="298">
                  <c:v>202482</c:v>
                </c:pt>
                <c:pt idx="300">
                  <c:v>336215</c:v>
                </c:pt>
                <c:pt idx="301">
                  <c:v>479673</c:v>
                </c:pt>
                <c:pt idx="302">
                  <c:v>611066</c:v>
                </c:pt>
                <c:pt idx="303">
                  <c:v>544570</c:v>
                </c:pt>
                <c:pt idx="304">
                  <c:v>882548</c:v>
                </c:pt>
                <c:pt idx="305">
                  <c:v>506590</c:v>
                </c:pt>
                <c:pt idx="306">
                  <c:v>297639</c:v>
                </c:pt>
                <c:pt idx="307">
                  <c:v>261036</c:v>
                </c:pt>
                <c:pt idx="308">
                  <c:v>305449</c:v>
                </c:pt>
                <c:pt idx="309">
                  <c:v>223655</c:v>
                </c:pt>
                <c:pt idx="310">
                  <c:v>199784</c:v>
                </c:pt>
                <c:pt idx="311">
                  <c:v>241127</c:v>
                </c:pt>
                <c:pt idx="312">
                  <c:v>319475</c:v>
                </c:pt>
                <c:pt idx="313">
                  <c:v>273164</c:v>
                </c:pt>
                <c:pt idx="314">
                  <c:v>263730</c:v>
                </c:pt>
                <c:pt idx="315">
                  <c:v>335987</c:v>
                </c:pt>
                <c:pt idx="316">
                  <c:v>278131</c:v>
                </c:pt>
                <c:pt idx="317">
                  <c:v>860916</c:v>
                </c:pt>
                <c:pt idx="318">
                  <c:v>1079909</c:v>
                </c:pt>
                <c:pt idx="319">
                  <c:v>502238</c:v>
                </c:pt>
                <c:pt idx="320">
                  <c:v>429482</c:v>
                </c:pt>
                <c:pt idx="321">
                  <c:v>273542</c:v>
                </c:pt>
                <c:pt idx="322">
                  <c:v>386269</c:v>
                </c:pt>
                <c:pt idx="323">
                  <c:v>509335</c:v>
                </c:pt>
                <c:pt idx="324">
                  <c:v>336823</c:v>
                </c:pt>
                <c:pt idx="325">
                  <c:v>296103</c:v>
                </c:pt>
                <c:pt idx="326">
                  <c:v>331974</c:v>
                </c:pt>
                <c:pt idx="327">
                  <c:v>372589</c:v>
                </c:pt>
                <c:pt idx="328">
                  <c:v>487533</c:v>
                </c:pt>
                <c:pt idx="329">
                  <c:v>430864</c:v>
                </c:pt>
                <c:pt idx="330">
                  <c:v>283488</c:v>
                </c:pt>
                <c:pt idx="331">
                  <c:v>262455</c:v>
                </c:pt>
                <c:pt idx="332">
                  <c:v>204877</c:v>
                </c:pt>
                <c:pt idx="333">
                  <c:v>306308</c:v>
                </c:pt>
                <c:pt idx="334">
                  <c:v>408509</c:v>
                </c:pt>
                <c:pt idx="335">
                  <c:v>346749</c:v>
                </c:pt>
                <c:pt idx="336">
                  <c:v>244237</c:v>
                </c:pt>
                <c:pt idx="337">
                  <c:v>618807</c:v>
                </c:pt>
                <c:pt idx="338">
                  <c:v>354279</c:v>
                </c:pt>
                <c:pt idx="339">
                  <c:v>183569</c:v>
                </c:pt>
                <c:pt idx="340">
                  <c:v>169615</c:v>
                </c:pt>
                <c:pt idx="341">
                  <c:v>186730</c:v>
                </c:pt>
                <c:pt idx="342">
                  <c:v>244101</c:v>
                </c:pt>
                <c:pt idx="343">
                  <c:v>186976</c:v>
                </c:pt>
                <c:pt idx="344">
                  <c:v>136912</c:v>
                </c:pt>
                <c:pt idx="345">
                  <c:v>197256</c:v>
                </c:pt>
                <c:pt idx="346">
                  <c:v>297246</c:v>
                </c:pt>
                <c:pt idx="347">
                  <c:v>347135</c:v>
                </c:pt>
                <c:pt idx="348">
                  <c:v>223111</c:v>
                </c:pt>
                <c:pt idx="349">
                  <c:v>241564</c:v>
                </c:pt>
                <c:pt idx="350">
                  <c:v>431055</c:v>
                </c:pt>
                <c:pt idx="351">
                  <c:v>426841</c:v>
                </c:pt>
                <c:pt idx="352">
                  <c:v>287346</c:v>
                </c:pt>
                <c:pt idx="353">
                  <c:v>263572</c:v>
                </c:pt>
                <c:pt idx="354">
                  <c:v>321155</c:v>
                </c:pt>
                <c:pt idx="355">
                  <c:v>187941</c:v>
                </c:pt>
                <c:pt idx="356">
                  <c:v>187747</c:v>
                </c:pt>
                <c:pt idx="357">
                  <c:v>194192</c:v>
                </c:pt>
                <c:pt idx="358">
                  <c:v>204671</c:v>
                </c:pt>
                <c:pt idx="359">
                  <c:v>579433</c:v>
                </c:pt>
                <c:pt idx="360">
                  <c:v>286778</c:v>
                </c:pt>
                <c:pt idx="361">
                  <c:v>302263</c:v>
                </c:pt>
                <c:pt idx="362">
                  <c:v>342457</c:v>
                </c:pt>
                <c:pt idx="363">
                  <c:v>842297</c:v>
                </c:pt>
                <c:pt idx="364">
                  <c:v>533513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95-4C2C-B060-40463F482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271424"/>
        <c:axId val="248270440"/>
      </c:lineChart>
      <c:catAx>
        <c:axId val="24827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70440"/>
        <c:crosses val="autoZero"/>
        <c:auto val="1"/>
        <c:lblAlgn val="ctr"/>
        <c:lblOffset val="100"/>
        <c:noMultiLvlLbl val="0"/>
      </c:catAx>
      <c:valAx>
        <c:axId val="24827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7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16811</c:v>
                </c:pt>
                <c:pt idx="1">
                  <c:v>18625</c:v>
                </c:pt>
                <c:pt idx="2">
                  <c:v>19411</c:v>
                </c:pt>
                <c:pt idx="3">
                  <c:v>13781</c:v>
                </c:pt>
                <c:pt idx="4">
                  <c:v>8748</c:v>
                </c:pt>
                <c:pt idx="5">
                  <c:v>9946</c:v>
                </c:pt>
                <c:pt idx="6">
                  <c:v>23372</c:v>
                </c:pt>
                <c:pt idx="7">
                  <c:v>10121</c:v>
                </c:pt>
                <c:pt idx="8">
                  <c:v>10510</c:v>
                </c:pt>
                <c:pt idx="9">
                  <c:v>11259</c:v>
                </c:pt>
                <c:pt idx="10">
                  <c:v>5974</c:v>
                </c:pt>
                <c:pt idx="11">
                  <c:v>53245</c:v>
                </c:pt>
                <c:pt idx="12">
                  <c:v>25517</c:v>
                </c:pt>
                <c:pt idx="13">
                  <c:v>13868</c:v>
                </c:pt>
                <c:pt idx="14">
                  <c:v>24771</c:v>
                </c:pt>
                <c:pt idx="15">
                  <c:v>41052</c:v>
                </c:pt>
                <c:pt idx="16">
                  <c:v>22252</c:v>
                </c:pt>
                <c:pt idx="17">
                  <c:v>11838</c:v>
                </c:pt>
                <c:pt idx="18">
                  <c:v>10737</c:v>
                </c:pt>
                <c:pt idx="19">
                  <c:v>13593</c:v>
                </c:pt>
                <c:pt idx="20">
                  <c:v>22629</c:v>
                </c:pt>
                <c:pt idx="21">
                  <c:v>11767</c:v>
                </c:pt>
                <c:pt idx="22">
                  <c:v>26652</c:v>
                </c:pt>
                <c:pt idx="23">
                  <c:v>29962</c:v>
                </c:pt>
                <c:pt idx="24">
                  <c:v>15222</c:v>
                </c:pt>
                <c:pt idx="25">
                  <c:v>13614</c:v>
                </c:pt>
                <c:pt idx="26">
                  <c:v>42629</c:v>
                </c:pt>
                <c:pt idx="27">
                  <c:v>28484</c:v>
                </c:pt>
                <c:pt idx="28">
                  <c:v>14286</c:v>
                </c:pt>
                <c:pt idx="29">
                  <c:v>18881</c:v>
                </c:pt>
                <c:pt idx="30">
                  <c:v>16555</c:v>
                </c:pt>
                <c:pt idx="31">
                  <c:v>55316</c:v>
                </c:pt>
                <c:pt idx="32">
                  <c:v>53396</c:v>
                </c:pt>
                <c:pt idx="33">
                  <c:v>42901</c:v>
                </c:pt>
                <c:pt idx="34">
                  <c:v>62020</c:v>
                </c:pt>
                <c:pt idx="35">
                  <c:v>28570</c:v>
                </c:pt>
                <c:pt idx="36">
                  <c:v>49481</c:v>
                </c:pt>
                <c:pt idx="37">
                  <c:v>19182</c:v>
                </c:pt>
                <c:pt idx="38">
                  <c:v>8006</c:v>
                </c:pt>
                <c:pt idx="39">
                  <c:v>4816</c:v>
                </c:pt>
                <c:pt idx="40">
                  <c:v>16943</c:v>
                </c:pt>
                <c:pt idx="41">
                  <c:v>11980</c:v>
                </c:pt>
                <c:pt idx="42">
                  <c:v>29305</c:v>
                </c:pt>
                <c:pt idx="43">
                  <c:v>38407</c:v>
                </c:pt>
                <c:pt idx="44">
                  <c:v>26845</c:v>
                </c:pt>
                <c:pt idx="45">
                  <c:v>18285</c:v>
                </c:pt>
                <c:pt idx="46">
                  <c:v>15293</c:v>
                </c:pt>
                <c:pt idx="47">
                  <c:v>11071</c:v>
                </c:pt>
                <c:pt idx="48">
                  <c:v>17451</c:v>
                </c:pt>
                <c:pt idx="49">
                  <c:v>34953</c:v>
                </c:pt>
                <c:pt idx="50">
                  <c:v>29533</c:v>
                </c:pt>
                <c:pt idx="51">
                  <c:v>57203</c:v>
                </c:pt>
                <c:pt idx="52">
                  <c:v>27612</c:v>
                </c:pt>
                <c:pt idx="53">
                  <c:v>28711</c:v>
                </c:pt>
                <c:pt idx="54">
                  <c:v>26068</c:v>
                </c:pt>
                <c:pt idx="55">
                  <c:v>31609</c:v>
                </c:pt>
                <c:pt idx="56">
                  <c:v>16160</c:v>
                </c:pt>
                <c:pt idx="57">
                  <c:v>8668</c:v>
                </c:pt>
                <c:pt idx="58">
                  <c:v>29452</c:v>
                </c:pt>
                <c:pt idx="60">
                  <c:v>6826</c:v>
                </c:pt>
                <c:pt idx="61">
                  <c:v>17456</c:v>
                </c:pt>
                <c:pt idx="62">
                  <c:v>12621</c:v>
                </c:pt>
                <c:pt idx="63">
                  <c:v>15079</c:v>
                </c:pt>
                <c:pt idx="64">
                  <c:v>4340</c:v>
                </c:pt>
                <c:pt idx="65">
                  <c:v>4219</c:v>
                </c:pt>
                <c:pt idx="66">
                  <c:v>2246</c:v>
                </c:pt>
                <c:pt idx="67">
                  <c:v>4957</c:v>
                </c:pt>
                <c:pt idx="68">
                  <c:v>20064</c:v>
                </c:pt>
                <c:pt idx="69">
                  <c:v>26771</c:v>
                </c:pt>
                <c:pt idx="70">
                  <c:v>19660</c:v>
                </c:pt>
                <c:pt idx="71">
                  <c:v>16362</c:v>
                </c:pt>
                <c:pt idx="72">
                  <c:v>18352</c:v>
                </c:pt>
                <c:pt idx="73">
                  <c:v>5772</c:v>
                </c:pt>
                <c:pt idx="74">
                  <c:v>6732</c:v>
                </c:pt>
                <c:pt idx="75">
                  <c:v>10236</c:v>
                </c:pt>
                <c:pt idx="76">
                  <c:v>14894</c:v>
                </c:pt>
                <c:pt idx="77">
                  <c:v>24854</c:v>
                </c:pt>
                <c:pt idx="78">
                  <c:v>24896</c:v>
                </c:pt>
                <c:pt idx="79">
                  <c:v>14131</c:v>
                </c:pt>
                <c:pt idx="80">
                  <c:v>7843</c:v>
                </c:pt>
                <c:pt idx="81">
                  <c:v>12058</c:v>
                </c:pt>
                <c:pt idx="82">
                  <c:v>9171</c:v>
                </c:pt>
                <c:pt idx="83">
                  <c:v>8139</c:v>
                </c:pt>
                <c:pt idx="84">
                  <c:v>10123</c:v>
                </c:pt>
                <c:pt idx="85">
                  <c:v>8084</c:v>
                </c:pt>
                <c:pt idx="86">
                  <c:v>19153</c:v>
                </c:pt>
                <c:pt idx="87">
                  <c:v>6694</c:v>
                </c:pt>
                <c:pt idx="88">
                  <c:v>12283</c:v>
                </c:pt>
                <c:pt idx="89">
                  <c:v>32775</c:v>
                </c:pt>
                <c:pt idx="90">
                  <c:v>23572</c:v>
                </c:pt>
                <c:pt idx="91">
                  <c:v>13101</c:v>
                </c:pt>
                <c:pt idx="92">
                  <c:v>27716</c:v>
                </c:pt>
                <c:pt idx="93">
                  <c:v>22240</c:v>
                </c:pt>
                <c:pt idx="94">
                  <c:v>9677</c:v>
                </c:pt>
                <c:pt idx="95">
                  <c:v>21980</c:v>
                </c:pt>
                <c:pt idx="96">
                  <c:v>13823</c:v>
                </c:pt>
                <c:pt idx="97">
                  <c:v>18574</c:v>
                </c:pt>
                <c:pt idx="98">
                  <c:v>18160</c:v>
                </c:pt>
                <c:pt idx="99">
                  <c:v>8600</c:v>
                </c:pt>
                <c:pt idx="100">
                  <c:v>15779</c:v>
                </c:pt>
                <c:pt idx="101">
                  <c:v>8847</c:v>
                </c:pt>
                <c:pt idx="102">
                  <c:v>7853</c:v>
                </c:pt>
                <c:pt idx="103">
                  <c:v>21373</c:v>
                </c:pt>
                <c:pt idx="104">
                  <c:v>68225</c:v>
                </c:pt>
                <c:pt idx="105">
                  <c:v>57086</c:v>
                </c:pt>
                <c:pt idx="106">
                  <c:v>27082</c:v>
                </c:pt>
                <c:pt idx="107">
                  <c:v>24170</c:v>
                </c:pt>
                <c:pt idx="108">
                  <c:v>14849</c:v>
                </c:pt>
                <c:pt idx="109">
                  <c:v>20208</c:v>
                </c:pt>
                <c:pt idx="110">
                  <c:v>20245</c:v>
                </c:pt>
                <c:pt idx="111">
                  <c:v>61208</c:v>
                </c:pt>
                <c:pt idx="112">
                  <c:v>23082</c:v>
                </c:pt>
                <c:pt idx="113">
                  <c:v>15771</c:v>
                </c:pt>
                <c:pt idx="114">
                  <c:v>15072</c:v>
                </c:pt>
                <c:pt idx="115">
                  <c:v>7234</c:v>
                </c:pt>
                <c:pt idx="116">
                  <c:v>10810</c:v>
                </c:pt>
                <c:pt idx="117">
                  <c:v>15128</c:v>
                </c:pt>
                <c:pt idx="118">
                  <c:v>7131</c:v>
                </c:pt>
                <c:pt idx="120">
                  <c:v>8690</c:v>
                </c:pt>
                <c:pt idx="121">
                  <c:v>6517</c:v>
                </c:pt>
                <c:pt idx="122">
                  <c:v>3255</c:v>
                </c:pt>
                <c:pt idx="123">
                  <c:v>6745</c:v>
                </c:pt>
                <c:pt idx="124">
                  <c:v>1601</c:v>
                </c:pt>
                <c:pt idx="125">
                  <c:v>5918</c:v>
                </c:pt>
                <c:pt idx="126">
                  <c:v>4374</c:v>
                </c:pt>
                <c:pt idx="127">
                  <c:v>14329</c:v>
                </c:pt>
                <c:pt idx="128">
                  <c:v>8049</c:v>
                </c:pt>
                <c:pt idx="129">
                  <c:v>3178</c:v>
                </c:pt>
                <c:pt idx="130">
                  <c:v>4142</c:v>
                </c:pt>
                <c:pt idx="131">
                  <c:v>20706</c:v>
                </c:pt>
                <c:pt idx="132">
                  <c:v>19122</c:v>
                </c:pt>
                <c:pt idx="133">
                  <c:v>15259</c:v>
                </c:pt>
                <c:pt idx="134">
                  <c:v>15004</c:v>
                </c:pt>
                <c:pt idx="135">
                  <c:v>8763</c:v>
                </c:pt>
                <c:pt idx="136">
                  <c:v>9391</c:v>
                </c:pt>
                <c:pt idx="137">
                  <c:v>7416</c:v>
                </c:pt>
                <c:pt idx="138">
                  <c:v>30590</c:v>
                </c:pt>
                <c:pt idx="139">
                  <c:v>19762</c:v>
                </c:pt>
                <c:pt idx="140">
                  <c:v>26263</c:v>
                </c:pt>
                <c:pt idx="141">
                  <c:v>17927</c:v>
                </c:pt>
                <c:pt idx="142">
                  <c:v>9856</c:v>
                </c:pt>
                <c:pt idx="143">
                  <c:v>6131</c:v>
                </c:pt>
                <c:pt idx="144">
                  <c:v>11076</c:v>
                </c:pt>
                <c:pt idx="145">
                  <c:v>31414</c:v>
                </c:pt>
                <c:pt idx="146">
                  <c:v>11095</c:v>
                </c:pt>
                <c:pt idx="147">
                  <c:v>33552</c:v>
                </c:pt>
                <c:pt idx="148">
                  <c:v>13129</c:v>
                </c:pt>
                <c:pt idx="149">
                  <c:v>13840</c:v>
                </c:pt>
                <c:pt idx="150">
                  <c:v>8492</c:v>
                </c:pt>
                <c:pt idx="151">
                  <c:v>16360</c:v>
                </c:pt>
                <c:pt idx="152">
                  <c:v>18321</c:v>
                </c:pt>
                <c:pt idx="153">
                  <c:v>36674</c:v>
                </c:pt>
                <c:pt idx="154">
                  <c:v>33285</c:v>
                </c:pt>
                <c:pt idx="155">
                  <c:v>32976</c:v>
                </c:pt>
                <c:pt idx="156">
                  <c:v>62880</c:v>
                </c:pt>
                <c:pt idx="157">
                  <c:v>129236</c:v>
                </c:pt>
                <c:pt idx="158">
                  <c:v>90566</c:v>
                </c:pt>
                <c:pt idx="159">
                  <c:v>32172</c:v>
                </c:pt>
                <c:pt idx="160">
                  <c:v>25111</c:v>
                </c:pt>
                <c:pt idx="161">
                  <c:v>82095</c:v>
                </c:pt>
                <c:pt idx="162">
                  <c:v>19641</c:v>
                </c:pt>
                <c:pt idx="163">
                  <c:v>13997</c:v>
                </c:pt>
                <c:pt idx="164">
                  <c:v>22318</c:v>
                </c:pt>
                <c:pt idx="165">
                  <c:v>21570</c:v>
                </c:pt>
                <c:pt idx="166">
                  <c:v>17960</c:v>
                </c:pt>
                <c:pt idx="167">
                  <c:v>38250</c:v>
                </c:pt>
                <c:pt idx="168">
                  <c:v>19894</c:v>
                </c:pt>
                <c:pt idx="169">
                  <c:v>13503</c:v>
                </c:pt>
                <c:pt idx="170">
                  <c:v>15471</c:v>
                </c:pt>
                <c:pt idx="171">
                  <c:v>8827</c:v>
                </c:pt>
                <c:pt idx="172">
                  <c:v>8840</c:v>
                </c:pt>
                <c:pt idx="173">
                  <c:v>4754</c:v>
                </c:pt>
                <c:pt idx="174">
                  <c:v>21700</c:v>
                </c:pt>
                <c:pt idx="175">
                  <c:v>13595</c:v>
                </c:pt>
                <c:pt idx="176">
                  <c:v>14756</c:v>
                </c:pt>
                <c:pt idx="177">
                  <c:v>14787</c:v>
                </c:pt>
                <c:pt idx="178">
                  <c:v>12336</c:v>
                </c:pt>
                <c:pt idx="180">
                  <c:v>10844</c:v>
                </c:pt>
                <c:pt idx="181">
                  <c:v>12502</c:v>
                </c:pt>
                <c:pt idx="182">
                  <c:v>15173</c:v>
                </c:pt>
                <c:pt idx="183">
                  <c:v>30348</c:v>
                </c:pt>
                <c:pt idx="184">
                  <c:v>17532</c:v>
                </c:pt>
                <c:pt idx="185">
                  <c:v>6833</c:v>
                </c:pt>
                <c:pt idx="186">
                  <c:v>4848</c:v>
                </c:pt>
                <c:pt idx="187">
                  <c:v>6178</c:v>
                </c:pt>
                <c:pt idx="188">
                  <c:v>13943</c:v>
                </c:pt>
                <c:pt idx="189">
                  <c:v>16158</c:v>
                </c:pt>
                <c:pt idx="190">
                  <c:v>34025</c:v>
                </c:pt>
                <c:pt idx="191">
                  <c:v>9044</c:v>
                </c:pt>
                <c:pt idx="192">
                  <c:v>3154</c:v>
                </c:pt>
                <c:pt idx="193">
                  <c:v>2213</c:v>
                </c:pt>
                <c:pt idx="194">
                  <c:v>7330</c:v>
                </c:pt>
                <c:pt idx="195">
                  <c:v>7175</c:v>
                </c:pt>
                <c:pt idx="196">
                  <c:v>19257</c:v>
                </c:pt>
                <c:pt idx="197">
                  <c:v>19500</c:v>
                </c:pt>
                <c:pt idx="198">
                  <c:v>11388</c:v>
                </c:pt>
                <c:pt idx="199">
                  <c:v>4541</c:v>
                </c:pt>
                <c:pt idx="200">
                  <c:v>4795</c:v>
                </c:pt>
                <c:pt idx="201">
                  <c:v>28456</c:v>
                </c:pt>
                <c:pt idx="202">
                  <c:v>14151</c:v>
                </c:pt>
                <c:pt idx="203">
                  <c:v>41402</c:v>
                </c:pt>
                <c:pt idx="204">
                  <c:v>55824</c:v>
                </c:pt>
                <c:pt idx="205">
                  <c:v>58644</c:v>
                </c:pt>
                <c:pt idx="206">
                  <c:v>20951</c:v>
                </c:pt>
                <c:pt idx="207">
                  <c:v>10400</c:v>
                </c:pt>
                <c:pt idx="208">
                  <c:v>4645</c:v>
                </c:pt>
                <c:pt idx="209">
                  <c:v>5231</c:v>
                </c:pt>
                <c:pt idx="210">
                  <c:v>14694</c:v>
                </c:pt>
                <c:pt idx="211">
                  <c:v>8140</c:v>
                </c:pt>
                <c:pt idx="212">
                  <c:v>7893</c:v>
                </c:pt>
                <c:pt idx="213">
                  <c:v>6618</c:v>
                </c:pt>
                <c:pt idx="214">
                  <c:v>5753</c:v>
                </c:pt>
                <c:pt idx="215">
                  <c:v>4578</c:v>
                </c:pt>
                <c:pt idx="216">
                  <c:v>5996</c:v>
                </c:pt>
                <c:pt idx="217">
                  <c:v>86438</c:v>
                </c:pt>
                <c:pt idx="218">
                  <c:v>89376</c:v>
                </c:pt>
                <c:pt idx="219">
                  <c:v>30490</c:v>
                </c:pt>
                <c:pt idx="220">
                  <c:v>17105</c:v>
                </c:pt>
                <c:pt idx="221">
                  <c:v>13222</c:v>
                </c:pt>
                <c:pt idx="222">
                  <c:v>23238</c:v>
                </c:pt>
                <c:pt idx="223">
                  <c:v>12646</c:v>
                </c:pt>
                <c:pt idx="224">
                  <c:v>20147</c:v>
                </c:pt>
                <c:pt idx="225">
                  <c:v>34128</c:v>
                </c:pt>
                <c:pt idx="226">
                  <c:v>14908</c:v>
                </c:pt>
                <c:pt idx="227">
                  <c:v>3329</c:v>
                </c:pt>
                <c:pt idx="228">
                  <c:v>5893</c:v>
                </c:pt>
                <c:pt idx="229">
                  <c:v>6777</c:v>
                </c:pt>
                <c:pt idx="230">
                  <c:v>20507</c:v>
                </c:pt>
                <c:pt idx="231">
                  <c:v>19290</c:v>
                </c:pt>
                <c:pt idx="232">
                  <c:v>9689</c:v>
                </c:pt>
                <c:pt idx="233">
                  <c:v>12970</c:v>
                </c:pt>
                <c:pt idx="234">
                  <c:v>5934</c:v>
                </c:pt>
                <c:pt idx="235">
                  <c:v>4684</c:v>
                </c:pt>
                <c:pt idx="236">
                  <c:v>22314</c:v>
                </c:pt>
                <c:pt idx="237">
                  <c:v>15971</c:v>
                </c:pt>
                <c:pt idx="238">
                  <c:v>12404</c:v>
                </c:pt>
                <c:pt idx="240">
                  <c:v>11731</c:v>
                </c:pt>
                <c:pt idx="241">
                  <c:v>42493</c:v>
                </c:pt>
                <c:pt idx="242">
                  <c:v>14506</c:v>
                </c:pt>
                <c:pt idx="243">
                  <c:v>20257</c:v>
                </c:pt>
                <c:pt idx="244">
                  <c:v>12301</c:v>
                </c:pt>
                <c:pt idx="245">
                  <c:v>12395</c:v>
                </c:pt>
                <c:pt idx="246">
                  <c:v>16619</c:v>
                </c:pt>
                <c:pt idx="247">
                  <c:v>14718</c:v>
                </c:pt>
                <c:pt idx="248">
                  <c:v>9231</c:v>
                </c:pt>
                <c:pt idx="249">
                  <c:v>5583</c:v>
                </c:pt>
                <c:pt idx="250">
                  <c:v>11665</c:v>
                </c:pt>
                <c:pt idx="251">
                  <c:v>27958</c:v>
                </c:pt>
                <c:pt idx="252">
                  <c:v>12813</c:v>
                </c:pt>
                <c:pt idx="253">
                  <c:v>22813</c:v>
                </c:pt>
                <c:pt idx="254">
                  <c:v>25182</c:v>
                </c:pt>
                <c:pt idx="255">
                  <c:v>7415</c:v>
                </c:pt>
                <c:pt idx="256">
                  <c:v>9901</c:v>
                </c:pt>
                <c:pt idx="257">
                  <c:v>6379</c:v>
                </c:pt>
                <c:pt idx="258">
                  <c:v>14275</c:v>
                </c:pt>
                <c:pt idx="259">
                  <c:v>13720</c:v>
                </c:pt>
                <c:pt idx="260">
                  <c:v>13334</c:v>
                </c:pt>
                <c:pt idx="261">
                  <c:v>41306</c:v>
                </c:pt>
                <c:pt idx="262">
                  <c:v>10468</c:v>
                </c:pt>
                <c:pt idx="263">
                  <c:v>13176</c:v>
                </c:pt>
                <c:pt idx="264">
                  <c:v>12041</c:v>
                </c:pt>
                <c:pt idx="265">
                  <c:v>13401</c:v>
                </c:pt>
                <c:pt idx="266">
                  <c:v>45135</c:v>
                </c:pt>
                <c:pt idx="267">
                  <c:v>51325</c:v>
                </c:pt>
                <c:pt idx="268">
                  <c:v>36278</c:v>
                </c:pt>
                <c:pt idx="269">
                  <c:v>38579</c:v>
                </c:pt>
                <c:pt idx="270">
                  <c:v>18136</c:v>
                </c:pt>
                <c:pt idx="271">
                  <c:v>40502</c:v>
                </c:pt>
                <c:pt idx="272">
                  <c:v>33266</c:v>
                </c:pt>
                <c:pt idx="273">
                  <c:v>22000</c:v>
                </c:pt>
                <c:pt idx="274">
                  <c:v>12073</c:v>
                </c:pt>
                <c:pt idx="275">
                  <c:v>28471</c:v>
                </c:pt>
                <c:pt idx="276">
                  <c:v>24084</c:v>
                </c:pt>
                <c:pt idx="277">
                  <c:v>12902</c:v>
                </c:pt>
                <c:pt idx="278">
                  <c:v>20787</c:v>
                </c:pt>
                <c:pt idx="279">
                  <c:v>7651</c:v>
                </c:pt>
                <c:pt idx="280">
                  <c:v>18991</c:v>
                </c:pt>
                <c:pt idx="281">
                  <c:v>35949</c:v>
                </c:pt>
                <c:pt idx="282">
                  <c:v>27254</c:v>
                </c:pt>
                <c:pt idx="283">
                  <c:v>14845</c:v>
                </c:pt>
                <c:pt idx="284">
                  <c:v>14615</c:v>
                </c:pt>
                <c:pt idx="285">
                  <c:v>16764</c:v>
                </c:pt>
                <c:pt idx="286">
                  <c:v>10268</c:v>
                </c:pt>
                <c:pt idx="287">
                  <c:v>15957</c:v>
                </c:pt>
                <c:pt idx="288">
                  <c:v>78829</c:v>
                </c:pt>
                <c:pt idx="289">
                  <c:v>77743</c:v>
                </c:pt>
                <c:pt idx="290">
                  <c:v>37861</c:v>
                </c:pt>
                <c:pt idx="291">
                  <c:v>52299</c:v>
                </c:pt>
                <c:pt idx="292">
                  <c:v>27624</c:v>
                </c:pt>
                <c:pt idx="293">
                  <c:v>23300</c:v>
                </c:pt>
                <c:pt idx="294">
                  <c:v>21296</c:v>
                </c:pt>
                <c:pt idx="295">
                  <c:v>11392</c:v>
                </c:pt>
                <c:pt idx="296">
                  <c:v>15428</c:v>
                </c:pt>
                <c:pt idx="297">
                  <c:v>10957</c:v>
                </c:pt>
                <c:pt idx="298">
                  <c:v>11822</c:v>
                </c:pt>
                <c:pt idx="300">
                  <c:v>26629</c:v>
                </c:pt>
                <c:pt idx="301">
                  <c:v>31519</c:v>
                </c:pt>
                <c:pt idx="302">
                  <c:v>45069</c:v>
                </c:pt>
                <c:pt idx="303">
                  <c:v>35084</c:v>
                </c:pt>
                <c:pt idx="304">
                  <c:v>50569</c:v>
                </c:pt>
                <c:pt idx="305">
                  <c:v>31074</c:v>
                </c:pt>
                <c:pt idx="306">
                  <c:v>14864</c:v>
                </c:pt>
                <c:pt idx="307">
                  <c:v>17532</c:v>
                </c:pt>
                <c:pt idx="308">
                  <c:v>31416</c:v>
                </c:pt>
                <c:pt idx="309">
                  <c:v>16064</c:v>
                </c:pt>
                <c:pt idx="310">
                  <c:v>9954</c:v>
                </c:pt>
                <c:pt idx="311">
                  <c:v>9610</c:v>
                </c:pt>
                <c:pt idx="312">
                  <c:v>19121</c:v>
                </c:pt>
                <c:pt idx="313">
                  <c:v>14082</c:v>
                </c:pt>
                <c:pt idx="314">
                  <c:v>16764</c:v>
                </c:pt>
                <c:pt idx="315">
                  <c:v>25183</c:v>
                </c:pt>
                <c:pt idx="316">
                  <c:v>14877</c:v>
                </c:pt>
                <c:pt idx="317">
                  <c:v>57030</c:v>
                </c:pt>
                <c:pt idx="318">
                  <c:v>61205</c:v>
                </c:pt>
                <c:pt idx="319">
                  <c:v>23650</c:v>
                </c:pt>
                <c:pt idx="320">
                  <c:v>27447</c:v>
                </c:pt>
                <c:pt idx="321">
                  <c:v>12030</c:v>
                </c:pt>
                <c:pt idx="322">
                  <c:v>24400</c:v>
                </c:pt>
                <c:pt idx="323">
                  <c:v>29442</c:v>
                </c:pt>
                <c:pt idx="324">
                  <c:v>15039</c:v>
                </c:pt>
                <c:pt idx="325">
                  <c:v>10345</c:v>
                </c:pt>
                <c:pt idx="326">
                  <c:v>19035</c:v>
                </c:pt>
                <c:pt idx="327">
                  <c:v>36138</c:v>
                </c:pt>
                <c:pt idx="328">
                  <c:v>41261</c:v>
                </c:pt>
                <c:pt idx="329">
                  <c:v>27570</c:v>
                </c:pt>
                <c:pt idx="330">
                  <c:v>19119</c:v>
                </c:pt>
                <c:pt idx="331">
                  <c:v>12118</c:v>
                </c:pt>
                <c:pt idx="332">
                  <c:v>11392</c:v>
                </c:pt>
                <c:pt idx="333">
                  <c:v>18567</c:v>
                </c:pt>
                <c:pt idx="334">
                  <c:v>20475</c:v>
                </c:pt>
                <c:pt idx="335">
                  <c:v>19229</c:v>
                </c:pt>
                <c:pt idx="336">
                  <c:v>14149</c:v>
                </c:pt>
                <c:pt idx="337">
                  <c:v>34793</c:v>
                </c:pt>
                <c:pt idx="338">
                  <c:v>16947</c:v>
                </c:pt>
                <c:pt idx="339">
                  <c:v>9038</c:v>
                </c:pt>
                <c:pt idx="340">
                  <c:v>11711</c:v>
                </c:pt>
                <c:pt idx="341">
                  <c:v>17854</c:v>
                </c:pt>
                <c:pt idx="342">
                  <c:v>16997</c:v>
                </c:pt>
                <c:pt idx="343">
                  <c:v>12207</c:v>
                </c:pt>
                <c:pt idx="344">
                  <c:v>6127</c:v>
                </c:pt>
                <c:pt idx="345">
                  <c:v>17070</c:v>
                </c:pt>
                <c:pt idx="346">
                  <c:v>27691</c:v>
                </c:pt>
                <c:pt idx="347">
                  <c:v>21754</c:v>
                </c:pt>
                <c:pt idx="348">
                  <c:v>14600</c:v>
                </c:pt>
                <c:pt idx="349">
                  <c:v>13764</c:v>
                </c:pt>
                <c:pt idx="350">
                  <c:v>20539</c:v>
                </c:pt>
                <c:pt idx="351">
                  <c:v>20541</c:v>
                </c:pt>
                <c:pt idx="352">
                  <c:v>19443</c:v>
                </c:pt>
                <c:pt idx="353">
                  <c:v>13155</c:v>
                </c:pt>
                <c:pt idx="354">
                  <c:v>17517</c:v>
                </c:pt>
                <c:pt idx="355">
                  <c:v>5989</c:v>
                </c:pt>
                <c:pt idx="356">
                  <c:v>13168</c:v>
                </c:pt>
                <c:pt idx="357">
                  <c:v>14183</c:v>
                </c:pt>
                <c:pt idx="358">
                  <c:v>14545</c:v>
                </c:pt>
                <c:pt idx="359">
                  <c:v>30212</c:v>
                </c:pt>
                <c:pt idx="360">
                  <c:v>16809</c:v>
                </c:pt>
                <c:pt idx="361">
                  <c:v>26710</c:v>
                </c:pt>
                <c:pt idx="362">
                  <c:v>24472</c:v>
                </c:pt>
                <c:pt idx="363">
                  <c:v>50227</c:v>
                </c:pt>
                <c:pt idx="364">
                  <c:v>20824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57-4ABC-98E9-7B220153B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270112"/>
        <c:axId val="251435392"/>
      </c:lineChart>
      <c:catAx>
        <c:axId val="24827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435392"/>
        <c:crosses val="autoZero"/>
        <c:auto val="1"/>
        <c:lblAlgn val="ctr"/>
        <c:lblOffset val="100"/>
        <c:noMultiLvlLbl val="0"/>
      </c:catAx>
      <c:valAx>
        <c:axId val="25143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7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5986</c:v>
                </c:pt>
                <c:pt idx="1">
                  <c:v>6115</c:v>
                </c:pt>
                <c:pt idx="2">
                  <c:v>6034</c:v>
                </c:pt>
                <c:pt idx="3">
                  <c:v>2517</c:v>
                </c:pt>
                <c:pt idx="4">
                  <c:v>2155</c:v>
                </c:pt>
                <c:pt idx="5">
                  <c:v>1541</c:v>
                </c:pt>
                <c:pt idx="6">
                  <c:v>1469</c:v>
                </c:pt>
                <c:pt idx="7">
                  <c:v>1165</c:v>
                </c:pt>
                <c:pt idx="8">
                  <c:v>6899</c:v>
                </c:pt>
                <c:pt idx="9">
                  <c:v>18690</c:v>
                </c:pt>
                <c:pt idx="10">
                  <c:v>8931</c:v>
                </c:pt>
                <c:pt idx="11">
                  <c:v>2151</c:v>
                </c:pt>
                <c:pt idx="12">
                  <c:v>3981</c:v>
                </c:pt>
                <c:pt idx="13">
                  <c:v>2758</c:v>
                </c:pt>
                <c:pt idx="14">
                  <c:v>26765</c:v>
                </c:pt>
                <c:pt idx="15">
                  <c:v>46915</c:v>
                </c:pt>
                <c:pt idx="16">
                  <c:v>30778</c:v>
                </c:pt>
                <c:pt idx="17">
                  <c:v>16870</c:v>
                </c:pt>
                <c:pt idx="18">
                  <c:v>11177</c:v>
                </c:pt>
                <c:pt idx="19">
                  <c:v>4861</c:v>
                </c:pt>
                <c:pt idx="20">
                  <c:v>1994</c:v>
                </c:pt>
                <c:pt idx="21">
                  <c:v>6527</c:v>
                </c:pt>
                <c:pt idx="22">
                  <c:v>35349</c:v>
                </c:pt>
                <c:pt idx="23">
                  <c:v>8649</c:v>
                </c:pt>
                <c:pt idx="24">
                  <c:v>1835</c:v>
                </c:pt>
                <c:pt idx="25">
                  <c:v>1240</c:v>
                </c:pt>
                <c:pt idx="26">
                  <c:v>34214</c:v>
                </c:pt>
                <c:pt idx="27">
                  <c:v>5215</c:v>
                </c:pt>
                <c:pt idx="28">
                  <c:v>13212</c:v>
                </c:pt>
                <c:pt idx="29">
                  <c:v>5978</c:v>
                </c:pt>
                <c:pt idx="30">
                  <c:v>34254</c:v>
                </c:pt>
                <c:pt idx="31">
                  <c:v>23563</c:v>
                </c:pt>
                <c:pt idx="32">
                  <c:v>18009</c:v>
                </c:pt>
                <c:pt idx="33">
                  <c:v>76236</c:v>
                </c:pt>
                <c:pt idx="34">
                  <c:v>79442</c:v>
                </c:pt>
                <c:pt idx="35">
                  <c:v>28444</c:v>
                </c:pt>
                <c:pt idx="36">
                  <c:v>3802</c:v>
                </c:pt>
                <c:pt idx="37">
                  <c:v>13661</c:v>
                </c:pt>
                <c:pt idx="38">
                  <c:v>7055</c:v>
                </c:pt>
                <c:pt idx="39">
                  <c:v>1393</c:v>
                </c:pt>
                <c:pt idx="40">
                  <c:v>7856</c:v>
                </c:pt>
                <c:pt idx="41">
                  <c:v>10226</c:v>
                </c:pt>
                <c:pt idx="42">
                  <c:v>10584</c:v>
                </c:pt>
                <c:pt idx="43">
                  <c:v>39632</c:v>
                </c:pt>
                <c:pt idx="44">
                  <c:v>16688</c:v>
                </c:pt>
                <c:pt idx="45">
                  <c:v>30918</c:v>
                </c:pt>
                <c:pt idx="46">
                  <c:v>25960</c:v>
                </c:pt>
                <c:pt idx="47">
                  <c:v>2208</c:v>
                </c:pt>
                <c:pt idx="48">
                  <c:v>881</c:v>
                </c:pt>
                <c:pt idx="49">
                  <c:v>60253</c:v>
                </c:pt>
                <c:pt idx="50">
                  <c:v>27988</c:v>
                </c:pt>
                <c:pt idx="51">
                  <c:v>59068</c:v>
                </c:pt>
                <c:pt idx="52">
                  <c:v>43737</c:v>
                </c:pt>
                <c:pt idx="53">
                  <c:v>45415</c:v>
                </c:pt>
                <c:pt idx="54">
                  <c:v>28887</c:v>
                </c:pt>
                <c:pt idx="55">
                  <c:v>72317</c:v>
                </c:pt>
                <c:pt idx="56">
                  <c:v>11973</c:v>
                </c:pt>
                <c:pt idx="57">
                  <c:v>9003</c:v>
                </c:pt>
                <c:pt idx="58">
                  <c:v>29976</c:v>
                </c:pt>
                <c:pt idx="60">
                  <c:v>2842</c:v>
                </c:pt>
                <c:pt idx="61">
                  <c:v>20542</c:v>
                </c:pt>
                <c:pt idx="62">
                  <c:v>9493</c:v>
                </c:pt>
                <c:pt idx="63">
                  <c:v>2015</c:v>
                </c:pt>
                <c:pt idx="64">
                  <c:v>5982</c:v>
                </c:pt>
                <c:pt idx="65">
                  <c:v>2670</c:v>
                </c:pt>
                <c:pt idx="66">
                  <c:v>1313</c:v>
                </c:pt>
                <c:pt idx="67">
                  <c:v>1595</c:v>
                </c:pt>
                <c:pt idx="68">
                  <c:v>53210</c:v>
                </c:pt>
                <c:pt idx="69">
                  <c:v>9350</c:v>
                </c:pt>
                <c:pt idx="70">
                  <c:v>4840</c:v>
                </c:pt>
                <c:pt idx="71">
                  <c:v>38572</c:v>
                </c:pt>
                <c:pt idx="72">
                  <c:v>16291</c:v>
                </c:pt>
                <c:pt idx="73">
                  <c:v>2765</c:v>
                </c:pt>
                <c:pt idx="74">
                  <c:v>957</c:v>
                </c:pt>
                <c:pt idx="75">
                  <c:v>523</c:v>
                </c:pt>
                <c:pt idx="76">
                  <c:v>34111</c:v>
                </c:pt>
                <c:pt idx="77">
                  <c:v>10814</c:v>
                </c:pt>
                <c:pt idx="78">
                  <c:v>13472</c:v>
                </c:pt>
                <c:pt idx="79">
                  <c:v>5838</c:v>
                </c:pt>
                <c:pt idx="80">
                  <c:v>1289</c:v>
                </c:pt>
                <c:pt idx="81">
                  <c:v>10823</c:v>
                </c:pt>
                <c:pt idx="82">
                  <c:v>14978</c:v>
                </c:pt>
                <c:pt idx="83">
                  <c:v>3285</c:v>
                </c:pt>
                <c:pt idx="84">
                  <c:v>1091</c:v>
                </c:pt>
                <c:pt idx="85">
                  <c:v>4036</c:v>
                </c:pt>
                <c:pt idx="86">
                  <c:v>4500</c:v>
                </c:pt>
                <c:pt idx="87">
                  <c:v>5134</c:v>
                </c:pt>
                <c:pt idx="88">
                  <c:v>17974</c:v>
                </c:pt>
                <c:pt idx="89">
                  <c:v>74923</c:v>
                </c:pt>
                <c:pt idx="90">
                  <c:v>28352</c:v>
                </c:pt>
                <c:pt idx="91">
                  <c:v>6905</c:v>
                </c:pt>
                <c:pt idx="92">
                  <c:v>22454</c:v>
                </c:pt>
                <c:pt idx="93">
                  <c:v>11796</c:v>
                </c:pt>
                <c:pt idx="94">
                  <c:v>1784</c:v>
                </c:pt>
                <c:pt idx="95">
                  <c:v>3648</c:v>
                </c:pt>
                <c:pt idx="96">
                  <c:v>1965</c:v>
                </c:pt>
                <c:pt idx="97">
                  <c:v>19723</c:v>
                </c:pt>
                <c:pt idx="98">
                  <c:v>27609</c:v>
                </c:pt>
                <c:pt idx="99">
                  <c:v>6002</c:v>
                </c:pt>
                <c:pt idx="100">
                  <c:v>10684</c:v>
                </c:pt>
                <c:pt idx="101">
                  <c:v>6266</c:v>
                </c:pt>
                <c:pt idx="102">
                  <c:v>2301</c:v>
                </c:pt>
                <c:pt idx="103">
                  <c:v>14647</c:v>
                </c:pt>
                <c:pt idx="104">
                  <c:v>208613</c:v>
                </c:pt>
                <c:pt idx="105">
                  <c:v>152953</c:v>
                </c:pt>
                <c:pt idx="106">
                  <c:v>59417</c:v>
                </c:pt>
                <c:pt idx="107">
                  <c:v>35824</c:v>
                </c:pt>
                <c:pt idx="108">
                  <c:v>19198</c:v>
                </c:pt>
                <c:pt idx="109">
                  <c:v>53338</c:v>
                </c:pt>
                <c:pt idx="110">
                  <c:v>34138</c:v>
                </c:pt>
                <c:pt idx="111">
                  <c:v>94414</c:v>
                </c:pt>
                <c:pt idx="112">
                  <c:v>27886</c:v>
                </c:pt>
                <c:pt idx="113">
                  <c:v>15852</c:v>
                </c:pt>
                <c:pt idx="114">
                  <c:v>11945</c:v>
                </c:pt>
                <c:pt idx="115">
                  <c:v>9533</c:v>
                </c:pt>
                <c:pt idx="116">
                  <c:v>8883</c:v>
                </c:pt>
                <c:pt idx="117">
                  <c:v>19086</c:v>
                </c:pt>
                <c:pt idx="118">
                  <c:v>9667</c:v>
                </c:pt>
                <c:pt idx="120">
                  <c:v>12721</c:v>
                </c:pt>
                <c:pt idx="121">
                  <c:v>7358</c:v>
                </c:pt>
                <c:pt idx="122">
                  <c:v>1055</c:v>
                </c:pt>
                <c:pt idx="123">
                  <c:v>2471</c:v>
                </c:pt>
                <c:pt idx="124">
                  <c:v>2271</c:v>
                </c:pt>
                <c:pt idx="125">
                  <c:v>3120</c:v>
                </c:pt>
                <c:pt idx="126">
                  <c:v>3778</c:v>
                </c:pt>
                <c:pt idx="127">
                  <c:v>30508</c:v>
                </c:pt>
                <c:pt idx="128">
                  <c:v>12555</c:v>
                </c:pt>
                <c:pt idx="129">
                  <c:v>3314</c:v>
                </c:pt>
                <c:pt idx="130">
                  <c:v>3845</c:v>
                </c:pt>
                <c:pt idx="131">
                  <c:v>9551</c:v>
                </c:pt>
                <c:pt idx="132">
                  <c:v>30725</c:v>
                </c:pt>
                <c:pt idx="133">
                  <c:v>21218</c:v>
                </c:pt>
                <c:pt idx="134">
                  <c:v>26329</c:v>
                </c:pt>
                <c:pt idx="135">
                  <c:v>5986</c:v>
                </c:pt>
                <c:pt idx="136">
                  <c:v>5878</c:v>
                </c:pt>
                <c:pt idx="137">
                  <c:v>2389</c:v>
                </c:pt>
                <c:pt idx="138">
                  <c:v>68131</c:v>
                </c:pt>
                <c:pt idx="139">
                  <c:v>20538</c:v>
                </c:pt>
                <c:pt idx="140">
                  <c:v>5485</c:v>
                </c:pt>
                <c:pt idx="141">
                  <c:v>23627</c:v>
                </c:pt>
                <c:pt idx="142">
                  <c:v>14897</c:v>
                </c:pt>
                <c:pt idx="143">
                  <c:v>4010</c:v>
                </c:pt>
                <c:pt idx="144">
                  <c:v>3069</c:v>
                </c:pt>
                <c:pt idx="145">
                  <c:v>1879</c:v>
                </c:pt>
                <c:pt idx="146">
                  <c:v>6286</c:v>
                </c:pt>
                <c:pt idx="147">
                  <c:v>82079</c:v>
                </c:pt>
                <c:pt idx="148">
                  <c:v>13498</c:v>
                </c:pt>
                <c:pt idx="149">
                  <c:v>3243</c:v>
                </c:pt>
                <c:pt idx="150">
                  <c:v>931</c:v>
                </c:pt>
                <c:pt idx="151">
                  <c:v>1094</c:v>
                </c:pt>
                <c:pt idx="152">
                  <c:v>15027</c:v>
                </c:pt>
                <c:pt idx="153">
                  <c:v>79190</c:v>
                </c:pt>
                <c:pt idx="154">
                  <c:v>59947</c:v>
                </c:pt>
                <c:pt idx="155">
                  <c:v>60650</c:v>
                </c:pt>
                <c:pt idx="156">
                  <c:v>200426</c:v>
                </c:pt>
                <c:pt idx="157">
                  <c:v>359711</c:v>
                </c:pt>
                <c:pt idx="158">
                  <c:v>264692</c:v>
                </c:pt>
                <c:pt idx="159">
                  <c:v>81919</c:v>
                </c:pt>
                <c:pt idx="160">
                  <c:v>48136</c:v>
                </c:pt>
                <c:pt idx="161">
                  <c:v>48984</c:v>
                </c:pt>
                <c:pt idx="162">
                  <c:v>20581</c:v>
                </c:pt>
                <c:pt idx="163">
                  <c:v>10139</c:v>
                </c:pt>
                <c:pt idx="164">
                  <c:v>4278</c:v>
                </c:pt>
                <c:pt idx="165">
                  <c:v>24172</c:v>
                </c:pt>
                <c:pt idx="166">
                  <c:v>11736</c:v>
                </c:pt>
                <c:pt idx="167">
                  <c:v>18338</c:v>
                </c:pt>
                <c:pt idx="168">
                  <c:v>5823</c:v>
                </c:pt>
                <c:pt idx="169">
                  <c:v>25340</c:v>
                </c:pt>
                <c:pt idx="170">
                  <c:v>21599</c:v>
                </c:pt>
                <c:pt idx="171">
                  <c:v>13644</c:v>
                </c:pt>
                <c:pt idx="172">
                  <c:v>7039</c:v>
                </c:pt>
                <c:pt idx="173">
                  <c:v>7847</c:v>
                </c:pt>
                <c:pt idx="174">
                  <c:v>5054</c:v>
                </c:pt>
                <c:pt idx="175">
                  <c:v>4643</c:v>
                </c:pt>
                <c:pt idx="176">
                  <c:v>3852</c:v>
                </c:pt>
                <c:pt idx="177">
                  <c:v>12772</c:v>
                </c:pt>
                <c:pt idx="178">
                  <c:v>11680</c:v>
                </c:pt>
                <c:pt idx="180">
                  <c:v>1816</c:v>
                </c:pt>
                <c:pt idx="181">
                  <c:v>7176</c:v>
                </c:pt>
                <c:pt idx="182">
                  <c:v>4914</c:v>
                </c:pt>
                <c:pt idx="183">
                  <c:v>3484</c:v>
                </c:pt>
                <c:pt idx="184">
                  <c:v>2120</c:v>
                </c:pt>
                <c:pt idx="185">
                  <c:v>1462</c:v>
                </c:pt>
                <c:pt idx="186">
                  <c:v>2062</c:v>
                </c:pt>
                <c:pt idx="187">
                  <c:v>4717</c:v>
                </c:pt>
                <c:pt idx="188">
                  <c:v>10559</c:v>
                </c:pt>
                <c:pt idx="189">
                  <c:v>9638</c:v>
                </c:pt>
                <c:pt idx="190">
                  <c:v>36831</c:v>
                </c:pt>
                <c:pt idx="191">
                  <c:v>6201</c:v>
                </c:pt>
                <c:pt idx="192">
                  <c:v>1871</c:v>
                </c:pt>
                <c:pt idx="193">
                  <c:v>1955</c:v>
                </c:pt>
                <c:pt idx="194">
                  <c:v>1865</c:v>
                </c:pt>
                <c:pt idx="195">
                  <c:v>2306</c:v>
                </c:pt>
                <c:pt idx="196">
                  <c:v>29476</c:v>
                </c:pt>
                <c:pt idx="197">
                  <c:v>55968</c:v>
                </c:pt>
                <c:pt idx="198">
                  <c:v>15173</c:v>
                </c:pt>
                <c:pt idx="199">
                  <c:v>3669</c:v>
                </c:pt>
                <c:pt idx="200">
                  <c:v>2323</c:v>
                </c:pt>
                <c:pt idx="201">
                  <c:v>16972</c:v>
                </c:pt>
                <c:pt idx="202">
                  <c:v>15591</c:v>
                </c:pt>
                <c:pt idx="203">
                  <c:v>228624</c:v>
                </c:pt>
                <c:pt idx="204">
                  <c:v>302087</c:v>
                </c:pt>
                <c:pt idx="205">
                  <c:v>247555</c:v>
                </c:pt>
                <c:pt idx="206">
                  <c:v>49816</c:v>
                </c:pt>
                <c:pt idx="207">
                  <c:v>11360</c:v>
                </c:pt>
                <c:pt idx="208">
                  <c:v>5501</c:v>
                </c:pt>
                <c:pt idx="209">
                  <c:v>2947</c:v>
                </c:pt>
                <c:pt idx="210">
                  <c:v>1748</c:v>
                </c:pt>
                <c:pt idx="211">
                  <c:v>2763</c:v>
                </c:pt>
                <c:pt idx="212">
                  <c:v>3081</c:v>
                </c:pt>
                <c:pt idx="213">
                  <c:v>2252</c:v>
                </c:pt>
                <c:pt idx="214">
                  <c:v>2149</c:v>
                </c:pt>
                <c:pt idx="215">
                  <c:v>2099</c:v>
                </c:pt>
                <c:pt idx="216">
                  <c:v>14997</c:v>
                </c:pt>
                <c:pt idx="217">
                  <c:v>7915</c:v>
                </c:pt>
                <c:pt idx="218">
                  <c:v>21981</c:v>
                </c:pt>
                <c:pt idx="219">
                  <c:v>14555</c:v>
                </c:pt>
                <c:pt idx="220">
                  <c:v>9957</c:v>
                </c:pt>
                <c:pt idx="221">
                  <c:v>8352</c:v>
                </c:pt>
                <c:pt idx="222">
                  <c:v>35079</c:v>
                </c:pt>
                <c:pt idx="223">
                  <c:v>6690</c:v>
                </c:pt>
                <c:pt idx="224">
                  <c:v>47296</c:v>
                </c:pt>
                <c:pt idx="225">
                  <c:v>125348</c:v>
                </c:pt>
                <c:pt idx="226">
                  <c:v>53653</c:v>
                </c:pt>
                <c:pt idx="227">
                  <c:v>2675</c:v>
                </c:pt>
                <c:pt idx="228">
                  <c:v>1824</c:v>
                </c:pt>
                <c:pt idx="229">
                  <c:v>1412</c:v>
                </c:pt>
                <c:pt idx="230">
                  <c:v>1230</c:v>
                </c:pt>
                <c:pt idx="231">
                  <c:v>10883</c:v>
                </c:pt>
                <c:pt idx="232">
                  <c:v>2355</c:v>
                </c:pt>
                <c:pt idx="233">
                  <c:v>16855</c:v>
                </c:pt>
                <c:pt idx="234">
                  <c:v>3968</c:v>
                </c:pt>
                <c:pt idx="235">
                  <c:v>1341</c:v>
                </c:pt>
                <c:pt idx="236">
                  <c:v>48382</c:v>
                </c:pt>
                <c:pt idx="237">
                  <c:v>27022</c:v>
                </c:pt>
                <c:pt idx="238">
                  <c:v>18610</c:v>
                </c:pt>
                <c:pt idx="240">
                  <c:v>26638</c:v>
                </c:pt>
                <c:pt idx="241">
                  <c:v>29420</c:v>
                </c:pt>
                <c:pt idx="242">
                  <c:v>26051</c:v>
                </c:pt>
                <c:pt idx="243">
                  <c:v>51932</c:v>
                </c:pt>
                <c:pt idx="244">
                  <c:v>16680</c:v>
                </c:pt>
                <c:pt idx="245">
                  <c:v>17596</c:v>
                </c:pt>
                <c:pt idx="246">
                  <c:v>15365</c:v>
                </c:pt>
                <c:pt idx="247">
                  <c:v>26179</c:v>
                </c:pt>
                <c:pt idx="248">
                  <c:v>34935</c:v>
                </c:pt>
                <c:pt idx="249">
                  <c:v>17262</c:v>
                </c:pt>
                <c:pt idx="250">
                  <c:v>25438</c:v>
                </c:pt>
                <c:pt idx="251">
                  <c:v>13397</c:v>
                </c:pt>
                <c:pt idx="252">
                  <c:v>5019</c:v>
                </c:pt>
                <c:pt idx="253">
                  <c:v>24946</c:v>
                </c:pt>
                <c:pt idx="254">
                  <c:v>28653</c:v>
                </c:pt>
                <c:pt idx="255">
                  <c:v>6627</c:v>
                </c:pt>
                <c:pt idx="256">
                  <c:v>2907</c:v>
                </c:pt>
                <c:pt idx="257">
                  <c:v>23974</c:v>
                </c:pt>
                <c:pt idx="258">
                  <c:v>9398</c:v>
                </c:pt>
                <c:pt idx="259">
                  <c:v>26277</c:v>
                </c:pt>
                <c:pt idx="260">
                  <c:v>14237</c:v>
                </c:pt>
                <c:pt idx="261">
                  <c:v>20005</c:v>
                </c:pt>
                <c:pt idx="262">
                  <c:v>3667</c:v>
                </c:pt>
                <c:pt idx="263">
                  <c:v>1532</c:v>
                </c:pt>
                <c:pt idx="264">
                  <c:v>17038</c:v>
                </c:pt>
                <c:pt idx="265">
                  <c:v>28223</c:v>
                </c:pt>
                <c:pt idx="266">
                  <c:v>41239</c:v>
                </c:pt>
                <c:pt idx="267">
                  <c:v>164597</c:v>
                </c:pt>
                <c:pt idx="268">
                  <c:v>152939</c:v>
                </c:pt>
                <c:pt idx="269">
                  <c:v>64671</c:v>
                </c:pt>
                <c:pt idx="270">
                  <c:v>34864</c:v>
                </c:pt>
                <c:pt idx="271">
                  <c:v>58448</c:v>
                </c:pt>
                <c:pt idx="272">
                  <c:v>54054</c:v>
                </c:pt>
                <c:pt idx="273">
                  <c:v>25591</c:v>
                </c:pt>
                <c:pt idx="274">
                  <c:v>29935</c:v>
                </c:pt>
                <c:pt idx="275">
                  <c:v>40779</c:v>
                </c:pt>
                <c:pt idx="276">
                  <c:v>35739</c:v>
                </c:pt>
                <c:pt idx="277">
                  <c:v>15340</c:v>
                </c:pt>
                <c:pt idx="278">
                  <c:v>8751</c:v>
                </c:pt>
                <c:pt idx="279">
                  <c:v>5858</c:v>
                </c:pt>
                <c:pt idx="280">
                  <c:v>51608</c:v>
                </c:pt>
                <c:pt idx="281">
                  <c:v>71438</c:v>
                </c:pt>
                <c:pt idx="282">
                  <c:v>37930</c:v>
                </c:pt>
                <c:pt idx="283">
                  <c:v>32655</c:v>
                </c:pt>
                <c:pt idx="284">
                  <c:v>18313</c:v>
                </c:pt>
                <c:pt idx="285">
                  <c:v>31781</c:v>
                </c:pt>
                <c:pt idx="286">
                  <c:v>12945</c:v>
                </c:pt>
                <c:pt idx="287">
                  <c:v>68581</c:v>
                </c:pt>
                <c:pt idx="288">
                  <c:v>203114</c:v>
                </c:pt>
                <c:pt idx="289">
                  <c:v>172695</c:v>
                </c:pt>
                <c:pt idx="290">
                  <c:v>87611</c:v>
                </c:pt>
                <c:pt idx="291">
                  <c:v>120856</c:v>
                </c:pt>
                <c:pt idx="292">
                  <c:v>48306</c:v>
                </c:pt>
                <c:pt idx="293">
                  <c:v>49686</c:v>
                </c:pt>
                <c:pt idx="294">
                  <c:v>40749</c:v>
                </c:pt>
                <c:pt idx="295">
                  <c:v>27370</c:v>
                </c:pt>
                <c:pt idx="296">
                  <c:v>20565</c:v>
                </c:pt>
                <c:pt idx="297">
                  <c:v>36473</c:v>
                </c:pt>
                <c:pt idx="298">
                  <c:v>23847</c:v>
                </c:pt>
                <c:pt idx="300">
                  <c:v>41678</c:v>
                </c:pt>
                <c:pt idx="301">
                  <c:v>79839</c:v>
                </c:pt>
                <c:pt idx="302">
                  <c:v>103652</c:v>
                </c:pt>
                <c:pt idx="303">
                  <c:v>94424</c:v>
                </c:pt>
                <c:pt idx="304">
                  <c:v>132434</c:v>
                </c:pt>
                <c:pt idx="305">
                  <c:v>68591</c:v>
                </c:pt>
                <c:pt idx="306">
                  <c:v>29000</c:v>
                </c:pt>
                <c:pt idx="307">
                  <c:v>33433</c:v>
                </c:pt>
                <c:pt idx="308">
                  <c:v>83729</c:v>
                </c:pt>
                <c:pt idx="309">
                  <c:v>40393</c:v>
                </c:pt>
                <c:pt idx="310">
                  <c:v>33085</c:v>
                </c:pt>
                <c:pt idx="311">
                  <c:v>23148</c:v>
                </c:pt>
                <c:pt idx="312">
                  <c:v>69798</c:v>
                </c:pt>
                <c:pt idx="313">
                  <c:v>26082</c:v>
                </c:pt>
                <c:pt idx="314">
                  <c:v>23423</c:v>
                </c:pt>
                <c:pt idx="315">
                  <c:v>92946</c:v>
                </c:pt>
                <c:pt idx="316">
                  <c:v>43545</c:v>
                </c:pt>
                <c:pt idx="317">
                  <c:v>186275</c:v>
                </c:pt>
                <c:pt idx="318">
                  <c:v>175714</c:v>
                </c:pt>
                <c:pt idx="319">
                  <c:v>62182</c:v>
                </c:pt>
                <c:pt idx="320">
                  <c:v>69213</c:v>
                </c:pt>
                <c:pt idx="321">
                  <c:v>33581</c:v>
                </c:pt>
                <c:pt idx="322">
                  <c:v>79969</c:v>
                </c:pt>
                <c:pt idx="323">
                  <c:v>85599</c:v>
                </c:pt>
                <c:pt idx="324">
                  <c:v>42594</c:v>
                </c:pt>
                <c:pt idx="325">
                  <c:v>34396</c:v>
                </c:pt>
                <c:pt idx="326">
                  <c:v>24139</c:v>
                </c:pt>
                <c:pt idx="327">
                  <c:v>41319</c:v>
                </c:pt>
                <c:pt idx="328">
                  <c:v>98704</c:v>
                </c:pt>
                <c:pt idx="329">
                  <c:v>82481</c:v>
                </c:pt>
                <c:pt idx="330">
                  <c:v>28136</c:v>
                </c:pt>
                <c:pt idx="331">
                  <c:v>32456</c:v>
                </c:pt>
                <c:pt idx="332">
                  <c:v>20888</c:v>
                </c:pt>
                <c:pt idx="333">
                  <c:v>41519</c:v>
                </c:pt>
                <c:pt idx="334">
                  <c:v>46772</c:v>
                </c:pt>
                <c:pt idx="335">
                  <c:v>33265</c:v>
                </c:pt>
                <c:pt idx="336">
                  <c:v>28555</c:v>
                </c:pt>
                <c:pt idx="337">
                  <c:v>59559</c:v>
                </c:pt>
                <c:pt idx="338">
                  <c:v>32734</c:v>
                </c:pt>
                <c:pt idx="339">
                  <c:v>15404</c:v>
                </c:pt>
                <c:pt idx="340">
                  <c:v>17805</c:v>
                </c:pt>
                <c:pt idx="341">
                  <c:v>24852</c:v>
                </c:pt>
                <c:pt idx="342">
                  <c:v>64707</c:v>
                </c:pt>
                <c:pt idx="343">
                  <c:v>22166</c:v>
                </c:pt>
                <c:pt idx="344">
                  <c:v>8520</c:v>
                </c:pt>
                <c:pt idx="345">
                  <c:v>46961</c:v>
                </c:pt>
                <c:pt idx="346">
                  <c:v>78892</c:v>
                </c:pt>
                <c:pt idx="347">
                  <c:v>63647</c:v>
                </c:pt>
                <c:pt idx="348">
                  <c:v>26115</c:v>
                </c:pt>
                <c:pt idx="349">
                  <c:v>26239</c:v>
                </c:pt>
                <c:pt idx="350">
                  <c:v>49433</c:v>
                </c:pt>
                <c:pt idx="351">
                  <c:v>39745</c:v>
                </c:pt>
                <c:pt idx="352">
                  <c:v>28227</c:v>
                </c:pt>
                <c:pt idx="353">
                  <c:v>15588</c:v>
                </c:pt>
                <c:pt idx="354">
                  <c:v>48187</c:v>
                </c:pt>
                <c:pt idx="355">
                  <c:v>13564</c:v>
                </c:pt>
                <c:pt idx="356">
                  <c:v>38046</c:v>
                </c:pt>
                <c:pt idx="357">
                  <c:v>23711</c:v>
                </c:pt>
                <c:pt idx="358">
                  <c:v>15719</c:v>
                </c:pt>
                <c:pt idx="359">
                  <c:v>19221</c:v>
                </c:pt>
                <c:pt idx="360">
                  <c:v>20106</c:v>
                </c:pt>
                <c:pt idx="361">
                  <c:v>43650</c:v>
                </c:pt>
                <c:pt idx="362">
                  <c:v>42238</c:v>
                </c:pt>
                <c:pt idx="363">
                  <c:v>78520</c:v>
                </c:pt>
                <c:pt idx="364">
                  <c:v>25168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B7-46A8-BF78-98AD939F9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751696"/>
        <c:axId val="299752024"/>
      </c:lineChart>
      <c:catAx>
        <c:axId val="29975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52024"/>
        <c:crosses val="autoZero"/>
        <c:auto val="1"/>
        <c:lblAlgn val="ctr"/>
        <c:lblOffset val="100"/>
        <c:noMultiLvlLbl val="0"/>
      </c:catAx>
      <c:valAx>
        <c:axId val="29975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5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A-452C-B007-CE588DEF43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A-452C-B007-CE588DEF43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5A-452C-B007-CE588DEF43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5A-452C-B007-CE588DEF43D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5A-452C-B007-CE588DEF4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620984"/>
        <c:axId val="299618032"/>
      </c:barChart>
      <c:catAx>
        <c:axId val="29962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18032"/>
        <c:crosses val="autoZero"/>
        <c:auto val="1"/>
        <c:lblAlgn val="ctr"/>
        <c:lblOffset val="100"/>
        <c:noMultiLvlLbl val="0"/>
      </c:catAx>
      <c:valAx>
        <c:axId val="29961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2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49868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505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356427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011276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911572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94801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5653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800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24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2960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1546204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0641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281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2552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266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1704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632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6911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287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4447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284381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86222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026576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50909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90544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4545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01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4256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576345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2928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353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115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85787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5241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7806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921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6000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1917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626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968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73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4485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582200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8419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30017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75356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63038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61434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51728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1146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52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- 2017-01-04 14:44:08</a:t>
                      </a:r>
                      <a:r>
                        <a:rPr lang="de-DE" sz="1000"/>
                        <a:t>
Und jetzt zum Wetter!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4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76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2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- 2016-12-21 15:50:00</a:t>
                      </a:r>
                      <a:r>
                        <a:rPr lang="de-DE" sz="1000"/>
                        <a:t>
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7162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647754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802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098957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64005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69272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80756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80974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251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78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- 2017-04-14 14:40:00</a:t>
                      </a:r>
                      <a:r>
                        <a:rPr lang="de-DE" sz="1000"/>
                        <a:t>
So flach - da müsst ihr noch nicht mal die Füße hoch nehmen.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39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- 2017-03-30 19:38:04</a:t>
                      </a:r>
                      <a:r>
                        <a:rPr lang="de-DE" sz="1000"/>
                        <a:t>
Wer in diesen 100 Sekunden nicht lachen muss, hat Niveau!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61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02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- 2017-05-30 13:30:00</a:t>
                      </a:r>
                      <a:r>
                        <a:rPr lang="de-DE" sz="1000"/>
                        <a:t>
🌩 und 🌧 über Norddeutschland!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40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- 2016-12-01 19:00:00</a:t>
                      </a:r>
                      <a:r>
                        <a:rPr lang="de-DE" sz="1000"/>
                        <a:t>
Ihr wisst nicht, was ihr euren Lieben zu Weihnachten schenken sollt? Hier kommt Hilfe!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751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1658262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394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56681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6298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0550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1399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81796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2941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9226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32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- 2016-07-20 17:19:02</a:t>
                      </a:r>
                      <a:r>
                        <a:rPr lang="de-DE" sz="1000"/>
                        <a:t>
Die neue Schriftart können ab sofort alle verwenden - ist aber tricky versteckt.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77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- 2016-08-12 12:37:08</a:t>
                      </a:r>
                      <a:r>
                        <a:rPr lang="de-DE" sz="1000"/>
                        <a:t>
Nachts das Smartphone laden? Besser nicht!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62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- 2016-10-18 10:42:45</a:t>
                      </a:r>
                      <a:r>
                        <a:rPr lang="de-DE" sz="1000"/>
                        <a:t>
Frage 1 kennt man zwar als Student, versteht sie aber auf Anhieb nicht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06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- 2017-02-07 13:58:17</a:t>
                      </a:r>
                      <a:r>
                        <a:rPr lang="de-DE" sz="1000"/>
                        <a:t>
Pinneberger "pennen immer", oder wie war das?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29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- 2016-07-13 18:30:01</a:t>
                      </a:r>
                      <a:r>
                        <a:rPr lang="de-DE" sz="1000"/>
                        <a:t>
Was bedeuten die Tatzen? Wie kämpfe ich in der Arena? Wie bekomme ich Pikachu als Starter-Pokémon? Wir sagen es euch!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0274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720197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4369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7667362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595176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32816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50033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7355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811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- 2016-12-21 15:50:00</a:t>
                      </a:r>
                      <a:r>
                        <a:rPr lang="de-DE" sz="1000"/>
                        <a:t>
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96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775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23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- 2017-04-14 14:40:00</a:t>
                      </a:r>
                      <a:r>
                        <a:rPr lang="de-DE" sz="1000"/>
                        <a:t>
So flach - da müsst ihr noch nicht mal die Füße hoch nehmen.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466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7404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1705261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8705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820286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90625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44084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183758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95031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029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000" b="1"/>
                        <a:t>N-JOY - 2016-07-26 11:00:42</a:t>
                      </a:r>
                      <a:r>
                        <a:rPr lang="nb-NO" sz="1000"/>
                        <a:t>
Gruselig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41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- 2017-02-09 15:35:56</a:t>
                      </a:r>
                      <a:r>
                        <a:rPr lang="de-DE" sz="1000"/>
                        <a:t>
Wenn wir alle gleichzeitig drücken, klappt es ganz bestimmt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66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- 2016-11-07 19:50:00</a:t>
                      </a:r>
                      <a:r>
                        <a:rPr lang="de-DE" sz="1000"/>
                        <a:t>
Volltreffer: "Was Wollen Wissen?" ist zurück! 🙌 Die Radioshow mit Fettes Brot. Jeden Dienstag. Ab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11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- 2016-07-16 21:26:13</a:t>
                      </a:r>
                      <a:r>
                        <a:rPr lang="de-DE" sz="1000"/>
                        <a:t>
Wir sind verliebt. In Milow. Und wie er seinen bürgerlichen belgischen Namen ausspricht. 
Das komplette Interview: www.n-joy.de/milow604.html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60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- 2016-09-20 15:52:25</a:t>
                      </a:r>
                      <a:r>
                        <a:rPr lang="de-DE" sz="1000"/>
                        <a:t>
Wieso funktioniert das mit unserem Chef nicht?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7518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4120091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941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518692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926450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456390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650294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99667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189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- 2016-11-25 17:02:43</a:t>
                      </a:r>
                      <a:r>
                        <a:rPr lang="de-DE" sz="1000"/>
                        <a:t>
Hater, Trolle, Mobbing - leider mittlerweile Alltag bei Facebook, YouTube und Co. Wie gehen eigentlich YouTuber damit um? Werdet jetzt eure Fragen und Meinungen los.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804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- 2016-09-23 17:27:06</a:t>
                      </a:r>
                      <a:r>
                        <a:rPr lang="en-US" sz="1000"/>
                        <a:t>
Biffy Clyro! Heute! Im Livestream vom Reeperbahn Festival! Abriss! 🙌
▶️ Der Stream ab 23.45 Uhr: http://www.n-joy.de/events/reeperbahnfestival/index.html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73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- 2016-08-02 19:35:00</a:t>
                      </a:r>
                      <a:r>
                        <a:rPr lang="de-DE" sz="1000"/>
                        <a:t>
N-JOY App laden - und einen Trip nach Wien zu Justin Bieber gewinnen. 🙌 🎉
▶️ Hier gibt's die App: www.n-joy.de/app416.html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31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- 2017-02-20 20:10:00</a:t>
                      </a:r>
                      <a:r>
                        <a:rPr lang="de-DE" sz="1000"/>
                        <a:t>
Es ist ein langer Weg, um eine erfolgreiche Gangsterbraut zu werden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043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- 2016-08-08 19:40:00</a:t>
                      </a:r>
                      <a:r>
                        <a:rPr lang="de-DE" sz="1000"/>
                        <a:t>
Trefft euch auf ne Wurst und ein Open-Air-Konzert mit Bosse! N-JOY App laden und gewinnen!
▶️ www.n-joy.de/bossebarbecue100.html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6512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4215898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6984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872086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5794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007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771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467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655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0338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30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- 2016-12-21 15:50:00</a:t>
                      </a:r>
                      <a:r>
                        <a:rPr lang="de-DE" sz="1000"/>
                        <a:t>
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3704949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595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42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92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33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- 2017-02-27 20:30:00</a:t>
                      </a:r>
                      <a:r>
                        <a:rPr lang="de-DE" sz="1000"/>
                        <a:t>
Socken, Handtuch, Gaffa - so werden Sexszenen gedreht. 😳  Matthias Schweighöfer verrät die Geheimnisse.😂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1709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305005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8747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558404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09833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0426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8289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9706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2216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88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61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71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- 2017-04-14 14:40:00</a:t>
                      </a:r>
                      <a:r>
                        <a:rPr lang="de-DE" sz="1000"/>
                        <a:t>
So flach - da müsst ihr noch nicht mal die Füße hoch nehmen.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82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25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- 2016-11-04 13:54:48</a:t>
                      </a:r>
                      <a:r>
                        <a:rPr lang="de-DE" sz="1000"/>
                        <a:t>
Paketzusteller! 😡 Fast jeder hat da eine Hass-Story! Nach diesem Video flucht ihr vielleicht etwas weniger und seht den Beruf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82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470542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574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450243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98870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02962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9524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8403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8962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489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- 2016-11-25 09:07:49</a:t>
                      </a:r>
                      <a:r>
                        <a:rPr lang="en-US" sz="1000"/>
                        <a:t>
Enjoy the music
http://www.n-joy.de/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35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- 2016-11-09 11:11:02</a:t>
                      </a:r>
                      <a:r>
                        <a:rPr lang="de-DE" sz="1000"/>
                        <a:t>
Katerstimmung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2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- 2017-01-28 11:02:00</a:t>
                      </a:r>
                      <a:r>
                        <a:rPr lang="de-DE" sz="1000"/>
                        <a:t>
An alle Affen, Ratten, Schweine... Es ist das Jahr des Feuer-Hahns! 🔥🐔 Welches Tierzeichen im chinesischen Horoskop seid ihr?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76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- 2017-04-05 17:53:38</a:t>
                      </a:r>
                      <a:r>
                        <a:rPr lang="de-DE" sz="1000"/>
                        <a:t>
Wenn dein Wunsch wahr wird ...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8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- 2016-09-20 15:52:25</a:t>
                      </a:r>
                      <a:r>
                        <a:rPr lang="de-DE" sz="1000"/>
                        <a:t>
Wieso funktioniert das mit unserem Chef nicht?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3189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786298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278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570376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349175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56732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7880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3223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7007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81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- 2016-07-23 04:00:01</a:t>
                      </a:r>
                      <a:r>
                        <a:rPr lang="de-DE" sz="1000"/>
                        <a:t>
Auf der Frequenz 92,8 MHz gibt es heute bis 8 Uhr Störungen. Benutzt besser den N-JOY Webstream: http://www.n-joy.de/stationnjoy100-radioplayer.html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33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- 2016-12-11 12:00:00</a:t>
                      </a:r>
                      <a:r>
                        <a:rPr lang="de-DE" sz="1000"/>
                        <a:t>
Euch einen besinnlichen 3. Advent!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81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- 2016-09-23 20:51:36</a:t>
                      </a:r>
                      <a:r>
                        <a:rPr lang="de-DE" sz="1000"/>
                        <a:t>
Welche Band seht ihr im Livestream? An welcher Location steht ihr länger? Was geht am Reeperbus? Checkt den Ticker!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8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- 2016-09-23 19:00:49</a:t>
                      </a:r>
                      <a:r>
                        <a:rPr lang="en-US" sz="1000"/>
                        <a:t>
Wow! Das wird ein spektakulärer Reeperbahn Festival Abend. Seid im Livestream dabei. ▶️ 20.00 Uhr: VAN HOLZEN ▶️ 22.20 Uhr: Maxim ▶️ 00.05 Uhr: Biffy Clyro
▶️ Livestream: http://www.n-joy.de/events/reeperbahnfestival/index.html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7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- 2017-03-24 18:28:31</a:t>
                      </a:r>
                      <a:r>
                        <a:rPr lang="en-US" sz="1000"/>
                        <a:t>
"Daumen runter"-Button, Wut-Smiley und Co. kommen in den Facebook-Messenger.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1479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127931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5443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32887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7322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5460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192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9451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490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09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- 2017-01-04 14:44:08</a:t>
                      </a:r>
                      <a:r>
                        <a:rPr lang="de-DE" sz="1000"/>
                        <a:t>
Und jetzt zum Wetter!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985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45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242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- 2016-12-21 15:50:00</a:t>
                      </a:r>
                      <a:r>
                        <a:rPr lang="de-DE" sz="1000"/>
                        <a:t>
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406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852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547109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6706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609511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2341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5649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4010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2883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576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5458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5608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2438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7816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915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444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735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38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23.02.2017 13:03:31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4104774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3049260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80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09.03.2017 10:30:01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4910269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27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16.03.2017 18:08:50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7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21.12.2016 15:50:00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6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27.01.2017 14:42:05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4114732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8797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6117241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1024</Words>
  <Application>Microsoft Office PowerPoint</Application>
  <PresentationFormat>On-screen Show (4:3)</PresentationFormat>
  <Paragraphs>553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2017-06-02T11:57:53Z</dcterms:created>
  <dcterms:modified xsi:type="dcterms:W3CDTF">2017-06-02T11:58:30Z</dcterms:modified>
</cp:coreProperties>
</file>