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eurovision_de (Eurovision.de)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Sheet1!$A$2:$A$104</c:f>
              <c:strCache>
                <c:ptCount val="103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</c:strCache>
            </c:strRef>
          </c:cat>
          <c:val>
            <c:numRef>
              <c:f>Sheet1!$B$2:$B$104</c:f>
              <c:numCache>
                <c:formatCode>General</c:formatCode>
                <c:ptCount val="103"/>
                <c:pt idx="0">
                  <c:v>1969</c:v>
                </c:pt>
                <c:pt idx="1">
                  <c:v>1968</c:v>
                </c:pt>
                <c:pt idx="2">
                  <c:v>1969</c:v>
                </c:pt>
                <c:pt idx="3">
                  <c:v>1969</c:v>
                </c:pt>
                <c:pt idx="4">
                  <c:v>1969</c:v>
                </c:pt>
                <c:pt idx="5">
                  <c:v>1970</c:v>
                </c:pt>
                <c:pt idx="6">
                  <c:v>1974</c:v>
                </c:pt>
                <c:pt idx="7">
                  <c:v>1989</c:v>
                </c:pt>
                <c:pt idx="8">
                  <c:v>2018</c:v>
                </c:pt>
                <c:pt idx="9">
                  <c:v>2078</c:v>
                </c:pt>
                <c:pt idx="10">
                  <c:v>2085</c:v>
                </c:pt>
                <c:pt idx="11">
                  <c:v>2091</c:v>
                </c:pt>
                <c:pt idx="12">
                  <c:v>2091</c:v>
                </c:pt>
                <c:pt idx="13">
                  <c:v>2093</c:v>
                </c:pt>
                <c:pt idx="14">
                  <c:v>2092</c:v>
                </c:pt>
                <c:pt idx="15">
                  <c:v>2092</c:v>
                </c:pt>
                <c:pt idx="16">
                  <c:v>2095</c:v>
                </c:pt>
                <c:pt idx="17">
                  <c:v>2096</c:v>
                </c:pt>
                <c:pt idx="18">
                  <c:v>2100</c:v>
                </c:pt>
                <c:pt idx="19">
                  <c:v>2105</c:v>
                </c:pt>
                <c:pt idx="20">
                  <c:v>2110</c:v>
                </c:pt>
                <c:pt idx="21">
                  <c:v>2107</c:v>
                </c:pt>
                <c:pt idx="22">
                  <c:v>2108</c:v>
                </c:pt>
                <c:pt idx="23">
                  <c:v>2111</c:v>
                </c:pt>
                <c:pt idx="24">
                  <c:v>2112</c:v>
                </c:pt>
                <c:pt idx="25">
                  <c:v>2115</c:v>
                </c:pt>
                <c:pt idx="26">
                  <c:v>2118</c:v>
                </c:pt>
                <c:pt idx="27">
                  <c:v>2124</c:v>
                </c:pt>
                <c:pt idx="28">
                  <c:v>2122</c:v>
                </c:pt>
                <c:pt idx="29">
                  <c:v>2122</c:v>
                </c:pt>
                <c:pt idx="30">
                  <c:v>2119</c:v>
                </c:pt>
                <c:pt idx="31">
                  <c:v>2117</c:v>
                </c:pt>
                <c:pt idx="32">
                  <c:v>2115</c:v>
                </c:pt>
                <c:pt idx="33">
                  <c:v>2117</c:v>
                </c:pt>
                <c:pt idx="34">
                  <c:v>2121</c:v>
                </c:pt>
                <c:pt idx="35">
                  <c:v>2121</c:v>
                </c:pt>
                <c:pt idx="36">
                  <c:v>2124</c:v>
                </c:pt>
                <c:pt idx="37">
                  <c:v>2124</c:v>
                </c:pt>
                <c:pt idx="38">
                  <c:v>2124</c:v>
                </c:pt>
                <c:pt idx="39">
                  <c:v>2127</c:v>
                </c:pt>
                <c:pt idx="40">
                  <c:v>2129</c:v>
                </c:pt>
                <c:pt idx="41">
                  <c:v>2124</c:v>
                </c:pt>
                <c:pt idx="42">
                  <c:v>2124</c:v>
                </c:pt>
                <c:pt idx="43">
                  <c:v>2127</c:v>
                </c:pt>
                <c:pt idx="44">
                  <c:v>2130</c:v>
                </c:pt>
                <c:pt idx="45">
                  <c:v>2131</c:v>
                </c:pt>
                <c:pt idx="46">
                  <c:v>2133</c:v>
                </c:pt>
                <c:pt idx="47">
                  <c:v>2136</c:v>
                </c:pt>
                <c:pt idx="48">
                  <c:v>2138</c:v>
                </c:pt>
                <c:pt idx="49">
                  <c:v>2138</c:v>
                </c:pt>
                <c:pt idx="50">
                  <c:v>2137</c:v>
                </c:pt>
                <c:pt idx="51">
                  <c:v>2136</c:v>
                </c:pt>
                <c:pt idx="52">
                  <c:v>2136</c:v>
                </c:pt>
                <c:pt idx="53">
                  <c:v>2139</c:v>
                </c:pt>
                <c:pt idx="54">
                  <c:v>2136</c:v>
                </c:pt>
                <c:pt idx="55">
                  <c:v>2139</c:v>
                </c:pt>
                <c:pt idx="56">
                  <c:v>2142</c:v>
                </c:pt>
                <c:pt idx="57">
                  <c:v>2146</c:v>
                </c:pt>
                <c:pt idx="58">
                  <c:v>2148</c:v>
                </c:pt>
                <c:pt idx="59">
                  <c:v>2147</c:v>
                </c:pt>
                <c:pt idx="60">
                  <c:v>2151</c:v>
                </c:pt>
                <c:pt idx="61">
                  <c:v>2154</c:v>
                </c:pt>
                <c:pt idx="62">
                  <c:v>2157</c:v>
                </c:pt>
                <c:pt idx="63">
                  <c:v>2162</c:v>
                </c:pt>
                <c:pt idx="64">
                  <c:v>2163</c:v>
                </c:pt>
                <c:pt idx="65">
                  <c:v>2169</c:v>
                </c:pt>
                <c:pt idx="66">
                  <c:v>2172</c:v>
                </c:pt>
                <c:pt idx="67">
                  <c:v>2176</c:v>
                </c:pt>
                <c:pt idx="68">
                  <c:v>2178</c:v>
                </c:pt>
                <c:pt idx="69">
                  <c:v>2180</c:v>
                </c:pt>
                <c:pt idx="70">
                  <c:v>2182</c:v>
                </c:pt>
                <c:pt idx="71">
                  <c:v>2185</c:v>
                </c:pt>
                <c:pt idx="72">
                  <c:v>2188</c:v>
                </c:pt>
                <c:pt idx="73">
                  <c:v>2190</c:v>
                </c:pt>
                <c:pt idx="74">
                  <c:v>2190</c:v>
                </c:pt>
                <c:pt idx="75">
                  <c:v>2198</c:v>
                </c:pt>
                <c:pt idx="76">
                  <c:v>2193</c:v>
                </c:pt>
                <c:pt idx="77">
                  <c:v>2194</c:v>
                </c:pt>
                <c:pt idx="78">
                  <c:v>2197</c:v>
                </c:pt>
                <c:pt idx="79">
                  <c:v>2202</c:v>
                </c:pt>
                <c:pt idx="80">
                  <c:v>2202</c:v>
                </c:pt>
                <c:pt idx="81">
                  <c:v>2204</c:v>
                </c:pt>
                <c:pt idx="82">
                  <c:v>2204</c:v>
                </c:pt>
                <c:pt idx="83">
                  <c:v>2204</c:v>
                </c:pt>
                <c:pt idx="84">
                  <c:v>2214</c:v>
                </c:pt>
                <c:pt idx="85">
                  <c:v>2236</c:v>
                </c:pt>
                <c:pt idx="86">
                  <c:v>2240</c:v>
                </c:pt>
                <c:pt idx="87">
                  <c:v>2238</c:v>
                </c:pt>
                <c:pt idx="88">
                  <c:v>2241</c:v>
                </c:pt>
                <c:pt idx="89">
                  <c:v>2247</c:v>
                </c:pt>
                <c:pt idx="90">
                  <c:v>2252</c:v>
                </c:pt>
                <c:pt idx="91">
                  <c:v>2256</c:v>
                </c:pt>
                <c:pt idx="92">
                  <c:v>2257</c:v>
                </c:pt>
                <c:pt idx="93">
                  <c:v>2259</c:v>
                </c:pt>
                <c:pt idx="94">
                  <c:v>2261</c:v>
                </c:pt>
                <c:pt idx="95">
                  <c:v>2277</c:v>
                </c:pt>
                <c:pt idx="96">
                  <c:v>2291</c:v>
                </c:pt>
                <c:pt idx="97">
                  <c:v>2310</c:v>
                </c:pt>
                <c:pt idx="98">
                  <c:v>2346</c:v>
                </c:pt>
                <c:pt idx="99">
                  <c:v>2374</c:v>
                </c:pt>
                <c:pt idx="100">
                  <c:v>2399</c:v>
                </c:pt>
                <c:pt idx="101">
                  <c:v>2439</c:v>
                </c:pt>
                <c:pt idx="102">
                  <c:v>2598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62-4CD5-A770-9F0CA4BBF8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988024"/>
        <c:axId val="240985400"/>
      </c:lineChart>
      <c:catAx>
        <c:axId val="240988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985400"/>
        <c:crosses val="autoZero"/>
        <c:auto val="1"/>
        <c:lblAlgn val="ctr"/>
        <c:lblOffset val="100"/>
        <c:noMultiLvlLbl val="0"/>
      </c:catAx>
      <c:valAx>
        <c:axId val="240985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988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eurovision_de (Eurovision.de)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Sheet1!$A$2:$A$104</c:f>
              <c:strCache>
                <c:ptCount val="103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</c:strCache>
            </c:strRef>
          </c:cat>
          <c:val>
            <c:numRef>
              <c:f>Sheet1!$B$2:$B$104</c:f>
              <c:numCache>
                <c:formatCode>General</c:formatCode>
                <c:ptCount val="103"/>
                <c:pt idx="0">
                  <c:v>0.15259409969481</c:v>
                </c:pt>
                <c:pt idx="1">
                  <c:v>-5.0787201625190001E-2</c:v>
                </c:pt>
                <c:pt idx="2">
                  <c:v>5.0813008130081001E-2</c:v>
                </c:pt>
                <c:pt idx="3">
                  <c:v>0</c:v>
                </c:pt>
                <c:pt idx="4">
                  <c:v>0</c:v>
                </c:pt>
                <c:pt idx="5">
                  <c:v>5.0787201625190001E-2</c:v>
                </c:pt>
                <c:pt idx="6">
                  <c:v>0.20304568527919001</c:v>
                </c:pt>
                <c:pt idx="7">
                  <c:v>0.75987841945289003</c:v>
                </c:pt>
                <c:pt idx="8">
                  <c:v>1.4580191050778999</c:v>
                </c:pt>
                <c:pt idx="9">
                  <c:v>2.9732408325074</c:v>
                </c:pt>
                <c:pt idx="10">
                  <c:v>0.33686236766121003</c:v>
                </c:pt>
                <c:pt idx="11">
                  <c:v>0.28776978417266003</c:v>
                </c:pt>
                <c:pt idx="12">
                  <c:v>0</c:v>
                </c:pt>
                <c:pt idx="13">
                  <c:v>9.5648015303681999E-2</c:v>
                </c:pt>
                <c:pt idx="14">
                  <c:v>-4.7778308647874003E-2</c:v>
                </c:pt>
                <c:pt idx="15">
                  <c:v>0</c:v>
                </c:pt>
                <c:pt idx="16">
                  <c:v>0.1434034416826</c:v>
                </c:pt>
                <c:pt idx="17">
                  <c:v>4.7732696897374999E-2</c:v>
                </c:pt>
                <c:pt idx="18">
                  <c:v>0.19083969465649001</c:v>
                </c:pt>
                <c:pt idx="19">
                  <c:v>0.23809523809524</c:v>
                </c:pt>
                <c:pt idx="20">
                  <c:v>0.2375296912114</c:v>
                </c:pt>
                <c:pt idx="21">
                  <c:v>-0.14218009478672999</c:v>
                </c:pt>
                <c:pt idx="22">
                  <c:v>4.7460844803037E-2</c:v>
                </c:pt>
                <c:pt idx="23">
                  <c:v>0.14231499051232999</c:v>
                </c:pt>
                <c:pt idx="24">
                  <c:v>4.7370914258645001E-2</c:v>
                </c:pt>
                <c:pt idx="25">
                  <c:v>0.14204545454545001</c:v>
                </c:pt>
                <c:pt idx="26">
                  <c:v>0.14184397163120999</c:v>
                </c:pt>
                <c:pt idx="27">
                  <c:v>0.28328611898016998</c:v>
                </c:pt>
                <c:pt idx="28">
                  <c:v>-9.4161958568738005E-2</c:v>
                </c:pt>
                <c:pt idx="29">
                  <c:v>0</c:v>
                </c:pt>
                <c:pt idx="30">
                  <c:v>-0.14137606032045</c:v>
                </c:pt>
                <c:pt idx="31">
                  <c:v>-9.4384143463897993E-2</c:v>
                </c:pt>
                <c:pt idx="32">
                  <c:v>-9.4473311289561004E-2</c:v>
                </c:pt>
                <c:pt idx="33">
                  <c:v>9.4562647754137003E-2</c:v>
                </c:pt>
                <c:pt idx="34">
                  <c:v>0.18894662257912001</c:v>
                </c:pt>
                <c:pt idx="35">
                  <c:v>0</c:v>
                </c:pt>
                <c:pt idx="36">
                  <c:v>0.14144271570014</c:v>
                </c:pt>
                <c:pt idx="37">
                  <c:v>0</c:v>
                </c:pt>
                <c:pt idx="38">
                  <c:v>0</c:v>
                </c:pt>
                <c:pt idx="39">
                  <c:v>0.14124293785311001</c:v>
                </c:pt>
                <c:pt idx="40">
                  <c:v>9.4029149036201007E-2</c:v>
                </c:pt>
                <c:pt idx="41">
                  <c:v>-0.23485204321278</c:v>
                </c:pt>
                <c:pt idx="42">
                  <c:v>0</c:v>
                </c:pt>
                <c:pt idx="43">
                  <c:v>0.14124293785311001</c:v>
                </c:pt>
                <c:pt idx="44">
                  <c:v>0.1410437235543</c:v>
                </c:pt>
                <c:pt idx="45">
                  <c:v>4.6948356807511998E-2</c:v>
                </c:pt>
                <c:pt idx="46">
                  <c:v>9.3852651337400006E-2</c:v>
                </c:pt>
                <c:pt idx="47">
                  <c:v>0.14064697609001001</c:v>
                </c:pt>
                <c:pt idx="48">
                  <c:v>9.3632958801497995E-2</c:v>
                </c:pt>
                <c:pt idx="49">
                  <c:v>0</c:v>
                </c:pt>
                <c:pt idx="50">
                  <c:v>-4.6772684752104998E-2</c:v>
                </c:pt>
                <c:pt idx="51">
                  <c:v>-4.6794571829668001E-2</c:v>
                </c:pt>
                <c:pt idx="52">
                  <c:v>0</c:v>
                </c:pt>
                <c:pt idx="53">
                  <c:v>0.14044943820225</c:v>
                </c:pt>
                <c:pt idx="54">
                  <c:v>-0.14025245441795001</c:v>
                </c:pt>
                <c:pt idx="55">
                  <c:v>0.14044943820225</c:v>
                </c:pt>
                <c:pt idx="56">
                  <c:v>0.14025245441795001</c:v>
                </c:pt>
                <c:pt idx="57">
                  <c:v>0.18674136321195001</c:v>
                </c:pt>
                <c:pt idx="58">
                  <c:v>9.3196644920783001E-2</c:v>
                </c:pt>
                <c:pt idx="59">
                  <c:v>-4.6554934823090997E-2</c:v>
                </c:pt>
                <c:pt idx="60">
                  <c:v>0.18630647414998</c:v>
                </c:pt>
                <c:pt idx="61">
                  <c:v>0.13947001394700001</c:v>
                </c:pt>
                <c:pt idx="62">
                  <c:v>0.13927576601670999</c:v>
                </c:pt>
                <c:pt idx="63">
                  <c:v>0.23180343069077</c:v>
                </c:pt>
                <c:pt idx="64">
                  <c:v>4.6253469010175997E-2</c:v>
                </c:pt>
                <c:pt idx="65">
                  <c:v>0.27739251040222002</c:v>
                </c:pt>
                <c:pt idx="66">
                  <c:v>0.13831258644537001</c:v>
                </c:pt>
                <c:pt idx="67">
                  <c:v>0.18416206261509999</c:v>
                </c:pt>
                <c:pt idx="68">
                  <c:v>9.1911764705881999E-2</c:v>
                </c:pt>
                <c:pt idx="69">
                  <c:v>9.1827364554636998E-2</c:v>
                </c:pt>
                <c:pt idx="70">
                  <c:v>9.1743119266054995E-2</c:v>
                </c:pt>
                <c:pt idx="71">
                  <c:v>0.13748854262144999</c:v>
                </c:pt>
                <c:pt idx="72">
                  <c:v>0.13729977116705</c:v>
                </c:pt>
                <c:pt idx="73">
                  <c:v>9.1407678244973006E-2</c:v>
                </c:pt>
                <c:pt idx="74">
                  <c:v>0</c:v>
                </c:pt>
                <c:pt idx="75">
                  <c:v>0.36529680365297001</c:v>
                </c:pt>
                <c:pt idx="76">
                  <c:v>-0.22747952684257999</c:v>
                </c:pt>
                <c:pt idx="77">
                  <c:v>4.5599635202918001E-2</c:v>
                </c:pt>
                <c:pt idx="78">
                  <c:v>0.13673655423882999</c:v>
                </c:pt>
                <c:pt idx="79">
                  <c:v>0.22758306781974999</c:v>
                </c:pt>
                <c:pt idx="80">
                  <c:v>0</c:v>
                </c:pt>
                <c:pt idx="81">
                  <c:v>9.0826521344232997E-2</c:v>
                </c:pt>
                <c:pt idx="82">
                  <c:v>0</c:v>
                </c:pt>
                <c:pt idx="83">
                  <c:v>0</c:v>
                </c:pt>
                <c:pt idx="84">
                  <c:v>0.45372050816697002</c:v>
                </c:pt>
                <c:pt idx="85">
                  <c:v>0.99367660343270003</c:v>
                </c:pt>
                <c:pt idx="86">
                  <c:v>0.17889087656530001</c:v>
                </c:pt>
                <c:pt idx="87">
                  <c:v>-8.9285714285713996E-2</c:v>
                </c:pt>
                <c:pt idx="88">
                  <c:v>0.13404825737265</c:v>
                </c:pt>
                <c:pt idx="89">
                  <c:v>0.26773761713520999</c:v>
                </c:pt>
                <c:pt idx="90">
                  <c:v>0.2225189141077</c:v>
                </c:pt>
                <c:pt idx="91">
                  <c:v>0.17761989342806001</c:v>
                </c:pt>
                <c:pt idx="92">
                  <c:v>4.4326241134751997E-2</c:v>
                </c:pt>
                <c:pt idx="93">
                  <c:v>8.8613203367301996E-2</c:v>
                </c:pt>
                <c:pt idx="94">
                  <c:v>8.8534749889332007E-2</c:v>
                </c:pt>
                <c:pt idx="95">
                  <c:v>0.70765148164529001</c:v>
                </c:pt>
                <c:pt idx="96">
                  <c:v>0.61484409310496002</c:v>
                </c:pt>
                <c:pt idx="97">
                  <c:v>0.82933216935835996</c:v>
                </c:pt>
                <c:pt idx="98">
                  <c:v>1.5584415584416</c:v>
                </c:pt>
                <c:pt idx="99">
                  <c:v>1.1935208866155</c:v>
                </c:pt>
                <c:pt idx="100">
                  <c:v>1.0530749789385001</c:v>
                </c:pt>
                <c:pt idx="101">
                  <c:v>1.6673614005835999</c:v>
                </c:pt>
                <c:pt idx="102">
                  <c:v>6.5190651906518999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F3-46C6-B81A-A6F5F53D28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209184"/>
        <c:axId val="268207544"/>
      </c:lineChart>
      <c:catAx>
        <c:axId val="268209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207544"/>
        <c:crosses val="autoZero"/>
        <c:auto val="1"/>
        <c:lblAlgn val="ctr"/>
        <c:lblOffset val="100"/>
        <c:noMultiLvlLbl val="0"/>
      </c:catAx>
      <c:valAx>
        <c:axId val="268207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209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eurovision_de (Eurovision.de)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Sheet1!$A$2:$A$104</c:f>
              <c:strCache>
                <c:ptCount val="103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</c:strCache>
            </c:strRef>
          </c:cat>
          <c:val>
            <c:numRef>
              <c:f>Sheet1!$B$2:$B$104</c:f>
              <c:numCache>
                <c:formatCode>General</c:formatCode>
                <c:ptCount val="10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6.6633013629480002</c:v>
                </c:pt>
                <c:pt idx="8">
                  <c:v>8.7119321018472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7.5807206364062001</c:v>
                </c:pt>
                <c:pt idx="54">
                  <c:v>0</c:v>
                </c:pt>
                <c:pt idx="55">
                  <c:v>0</c:v>
                </c:pt>
                <c:pt idx="56">
                  <c:v>4.3457943925234002</c:v>
                </c:pt>
                <c:pt idx="57">
                  <c:v>0</c:v>
                </c:pt>
                <c:pt idx="58">
                  <c:v>0</c:v>
                </c:pt>
                <c:pt idx="59">
                  <c:v>5.8220773171867997</c:v>
                </c:pt>
                <c:pt idx="60">
                  <c:v>4.6765937645416003</c:v>
                </c:pt>
                <c:pt idx="61">
                  <c:v>0</c:v>
                </c:pt>
                <c:pt idx="62">
                  <c:v>5.2436194895592001</c:v>
                </c:pt>
                <c:pt idx="63">
                  <c:v>3.6591014358498999</c:v>
                </c:pt>
                <c:pt idx="64">
                  <c:v>5.1572617946346</c:v>
                </c:pt>
                <c:pt idx="65">
                  <c:v>0</c:v>
                </c:pt>
                <c:pt idx="66">
                  <c:v>3.1336405529953999</c:v>
                </c:pt>
                <c:pt idx="67">
                  <c:v>5.3357865685372996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3.1435079726651001</c:v>
                </c:pt>
                <c:pt idx="77">
                  <c:v>0</c:v>
                </c:pt>
                <c:pt idx="78">
                  <c:v>2.9460895975702002</c:v>
                </c:pt>
                <c:pt idx="79">
                  <c:v>0</c:v>
                </c:pt>
                <c:pt idx="80">
                  <c:v>0</c:v>
                </c:pt>
                <c:pt idx="81">
                  <c:v>4.3576940535633</c:v>
                </c:pt>
                <c:pt idx="82">
                  <c:v>6.3974591651542996</c:v>
                </c:pt>
                <c:pt idx="83">
                  <c:v>3.7961282516636001</c:v>
                </c:pt>
                <c:pt idx="84">
                  <c:v>0</c:v>
                </c:pt>
                <c:pt idx="85">
                  <c:v>5.0337078651685001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5.7231588287489004</c:v>
                </c:pt>
                <c:pt idx="92">
                  <c:v>6.6489361702128003</c:v>
                </c:pt>
                <c:pt idx="93">
                  <c:v>7.3516386182462004</c:v>
                </c:pt>
                <c:pt idx="94">
                  <c:v>6.0398230088496003</c:v>
                </c:pt>
                <c:pt idx="95">
                  <c:v>7.9330101366240999</c:v>
                </c:pt>
                <c:pt idx="96">
                  <c:v>6.5674255691769003</c:v>
                </c:pt>
                <c:pt idx="97">
                  <c:v>5.9130434782609003</c:v>
                </c:pt>
                <c:pt idx="98">
                  <c:v>0</c:v>
                </c:pt>
                <c:pt idx="99">
                  <c:v>5.4237288135592996</c:v>
                </c:pt>
                <c:pt idx="100">
                  <c:v>7.2506286672254996</c:v>
                </c:pt>
                <c:pt idx="101">
                  <c:v>9.0863993385697004</c:v>
                </c:pt>
                <c:pt idx="10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9C-4B6D-B292-CFA6C51108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095624"/>
        <c:axId val="270097592"/>
      </c:lineChart>
      <c:catAx>
        <c:axId val="270095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097592"/>
        <c:crosses val="autoZero"/>
        <c:auto val="1"/>
        <c:lblAlgn val="ctr"/>
        <c:lblOffset val="100"/>
        <c:noMultiLvlLbl val="0"/>
      </c:catAx>
      <c:valAx>
        <c:axId val="270097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095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eurovision_de (Eurovision.de)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Sheet1!$A$2:$A$104</c:f>
              <c:strCache>
                <c:ptCount val="103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</c:strCache>
            </c:strRef>
          </c:cat>
          <c:val>
            <c:numRef>
              <c:f>Sheet1!$B$2:$B$104</c:f>
              <c:numCache>
                <c:formatCode>General</c:formatCode>
                <c:ptCount val="10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132</c:v>
                </c:pt>
                <c:pt idx="8">
                  <c:v>174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162</c:v>
                </c:pt>
                <c:pt idx="54">
                  <c:v>0</c:v>
                </c:pt>
                <c:pt idx="55">
                  <c:v>0</c:v>
                </c:pt>
                <c:pt idx="56">
                  <c:v>93</c:v>
                </c:pt>
                <c:pt idx="57">
                  <c:v>0</c:v>
                </c:pt>
                <c:pt idx="58">
                  <c:v>0</c:v>
                </c:pt>
                <c:pt idx="59">
                  <c:v>125</c:v>
                </c:pt>
                <c:pt idx="60">
                  <c:v>100</c:v>
                </c:pt>
                <c:pt idx="61">
                  <c:v>0</c:v>
                </c:pt>
                <c:pt idx="62">
                  <c:v>113</c:v>
                </c:pt>
                <c:pt idx="63">
                  <c:v>79</c:v>
                </c:pt>
                <c:pt idx="64">
                  <c:v>111</c:v>
                </c:pt>
                <c:pt idx="65">
                  <c:v>0</c:v>
                </c:pt>
                <c:pt idx="66">
                  <c:v>68</c:v>
                </c:pt>
                <c:pt idx="67">
                  <c:v>116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69</c:v>
                </c:pt>
                <c:pt idx="77">
                  <c:v>0</c:v>
                </c:pt>
                <c:pt idx="78">
                  <c:v>64</c:v>
                </c:pt>
                <c:pt idx="79">
                  <c:v>0</c:v>
                </c:pt>
                <c:pt idx="80">
                  <c:v>0</c:v>
                </c:pt>
                <c:pt idx="81">
                  <c:v>96</c:v>
                </c:pt>
                <c:pt idx="82">
                  <c:v>141</c:v>
                </c:pt>
                <c:pt idx="83">
                  <c:v>83</c:v>
                </c:pt>
                <c:pt idx="84">
                  <c:v>0</c:v>
                </c:pt>
                <c:pt idx="85">
                  <c:v>112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129</c:v>
                </c:pt>
                <c:pt idx="92">
                  <c:v>150</c:v>
                </c:pt>
                <c:pt idx="93">
                  <c:v>166</c:v>
                </c:pt>
                <c:pt idx="94">
                  <c:v>136</c:v>
                </c:pt>
                <c:pt idx="95">
                  <c:v>180</c:v>
                </c:pt>
                <c:pt idx="96">
                  <c:v>150</c:v>
                </c:pt>
                <c:pt idx="97">
                  <c:v>136</c:v>
                </c:pt>
                <c:pt idx="98">
                  <c:v>0</c:v>
                </c:pt>
                <c:pt idx="99">
                  <c:v>128</c:v>
                </c:pt>
                <c:pt idx="100">
                  <c:v>173</c:v>
                </c:pt>
                <c:pt idx="101">
                  <c:v>219</c:v>
                </c:pt>
                <c:pt idx="10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45-47AA-9DA3-1E7668F4D2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8803608"/>
        <c:axId val="318800984"/>
      </c:lineChart>
      <c:catAx>
        <c:axId val="318803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800984"/>
        <c:crosses val="autoZero"/>
        <c:auto val="1"/>
        <c:lblAlgn val="ctr"/>
        <c:lblOffset val="100"/>
        <c:noMultiLvlLbl val="0"/>
      </c:catAx>
      <c:valAx>
        <c:axId val="318800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803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438851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54379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2114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1822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2382210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231829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118071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460514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380266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896078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202796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802305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897403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939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eurovision_de (Eurovision.de)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5.7899%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32399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3234092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4677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8967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13482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378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95915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5065374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415045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2033409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939559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60867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4890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- 2017-05-13 22:59:16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Salvador Sobral aus Portugal gewinnt den 62. Eurovision Song Contest 🎉🌈❤️💛💚💙💜 #esc2017 #eurovision2017 #kiew #portugal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10.4551%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45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- 2017-05-13 18:48:50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Awwww @fresh_torge ist auch wieder dabei und feiert mit 💜 #esc2017 #eurovision2017 Repost @fresh_torge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9.7991%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8221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- 2017-05-13 17:33:28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Heute ist ihr großer Abend 😍💜🌈 Wir drücken die Daumen @levinamusic #esc2017 #eurovision2017 #kiew #levinamusic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10.4961%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211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- 2017-05-13 14:54:20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Freunde, packt die Regenschirme ein ☔️ Auf der Reeperbahn wird's nass. Und unter Umständen auch ungemütlich, es liegt eine Unwetterwarnung vor. #esc2017 #eurovision2017 #hamburg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7.9951%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026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- 2017-05-13 09:41:17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Höret, was "die Mutter der deutschen ESC- Moderation" zu sagen hat! #esc2017 #eurovision2017 #hamburg #reeperbahn #kiew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6.3141%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305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- 2017-05-12 19:42:16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Was für bezaubernde Damen 😍 #esc2017 #eurovision2017 #kiew #levinamusic (Repost. @levinamusic)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8.3785%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535866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40085682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7614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5867764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118769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9084967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957832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19645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2756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- 2017-05-12 02:50:33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Finale? Neee, Heiratsantrag 💑 Der Eurovision Song Contest ist immer für eine Überraschung gut. Wie der Heiratsantrag für @boorche im 2. Semifinale 💍 #esc2017 #eurovision2017 #kiew #heiratsantrag #makedonija #mkd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6.0442%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8044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- 2017-05-11 14:28:33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Spielbudenplatz wird rausgeputzt und mit dem ESC-Herz geschmückt 😍☀️🌈 #esc2017 #hamburg #eurovision2017 #reeperbahn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7.2030%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394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- 2017-05-11 07:39:13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Moin Moin aus Kiew, wir stärken uns für den 2.Halbfinal-Tag 🍳🍱Es stehen Interviews bzw. Speed Dates an, wir fahren in die dt. Botschaft und dann ....Schöne Grüße vom Frühstückstisch 💜💛🌼 #esc2017 #eurovision2014 #kiew #breakfast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5.3917%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808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- 2017-05-09 15:05:23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Huch. Am 6. Tag in Kiew und wir sehen doppelt 😍Repost @levinamusic  #esc2017 #eurovision2017 #levinamusic #kiew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7.2727%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648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- 2017-05-09 12:26:19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 isser der @wdr - immer gut gekleidet 😀 Mal sehen, wer noch so mit Maske hier rumläuft... #esc2017 #eurovision2017 #kiew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4.5022%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0040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- 2017-05-08 08:25:34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Beste Stimmung auf dem Roten Teppich 🎉 @nathantrentmusic singt für @alinagraphie sogar #perfectlife 🎶 
#eurovision #esc2017 #redcarpet #kiew #levina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6.5474%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34681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1025865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7519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96535319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0674012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029638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862129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505575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735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- 2017-05-07 18:13:42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Roter Teppich ✨ mit @levinamusic @isaiahmusicofficial @salvadorsobral.music @kristian_kostov_official  und @alinagraphie 
#eurovision #esc2017 #redcarpet #perfectlife #kiew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7.9051%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129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- 2017-05-06 16:47:42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Multitalent mit positivem Karma 👌🏾 @francescogabbani singt für @alinagraphie wie #erosramazzotti #pavarotti und #laurapausini 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4.5113%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552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- 2017-05-06 15:55:13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Sind sie nicht süß? 💐😊 #flowerpower #kiew #perfectlife #esc2017 #eurovision #Bürgerlarsdietrich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7.5630%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679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- 2017-05-05 12:52:16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@levinamusic vor der ersten Probe 😍
#flawless #eurovision #eurovision2017 #perfectlife #esc #kiew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7.3484%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514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- 2017-05-04 14:51:51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@levinamusic ist in Kiew angekommen 🎉🇺🇦#esc2017 #eurovision #eurovision2017 #kiew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6.6460%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091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- 2017-05-03 16:42:52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Der letzte TV-Auftritt von Levina vor dem ESC in Kiew: Gemeinsam mit Inka Schneider auf dem Roten Sofa bei DAS! #esc2017 #esc #eurovision #eurovision2017 #ndr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5.7181%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7526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1838188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4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73606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595652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049739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423569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776221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320407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489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- 2017-04-27 17:55:09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Irving hat sich für den Songcheck in ein traditionelles Outfit aus Weißrussland geworfen. #esc #eurovision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4.4275%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691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- 2017-04-27 17:11:18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hat das Zeug zum ESC-Sieger. Iveta checkt mit uns die diesjährigen Songs. #eurovision #esc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5.5903%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603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- 2017-04-25 22:07:03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Was nach dem Songcheck noch geschah 😂 Alle crazy - und zum Knutschen 💕  @mairenchen @nikeatathompson @ikigai_pictures #Songcheck #eurovision #esc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3.2668%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9344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- 2017-04-25 18:10:06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Sie ist da! 😘💃🏿👏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4.4011%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750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- 2017-04-25 17:47:02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Wenn Thomas Mohr mal den ESC gewinnt, sieht er so aus. Schon für diesen Blick würde es sich lohnen. #esc #eurovision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3.4936%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788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- 2017-04-25 17:23:08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It's Selfie-Time 🤳🏼 Wie ihr seht, es sind alle da 💛 #Songcheck #esc2017 #eurovision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3.7205%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788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eurovision_de (Eurovision.de) - 2017-04-25 17:13:38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Schick für den Songcheck. #esc #eurovision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2.9492%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53253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8186501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13173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1921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534</Words>
  <Application>Microsoft Office PowerPoint</Application>
  <PresentationFormat>On-screen Show (4:3)</PresentationFormat>
  <Paragraphs>187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Overview</vt:lpstr>
      <vt:lpstr>Instagram Followers Total</vt:lpstr>
      <vt:lpstr>Instagram Key Metrics Table</vt:lpstr>
      <vt:lpstr>Instagram Followers Change Rate</vt:lpstr>
      <vt:lpstr>Instagram Interaction Rate</vt:lpstr>
      <vt:lpstr>Instagram Posts Table - 1 of 4</vt:lpstr>
      <vt:lpstr>Instagram Posts Table - 2 of 4</vt:lpstr>
      <vt:lpstr>Instagram Posts Table - 3 of 4</vt:lpstr>
      <vt:lpstr>Instagram Posts Table - 4 of 4</vt:lpstr>
      <vt:lpstr>Instagram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2017-05-16T15:00:17Z</dcterms:created>
  <dcterms:modified xsi:type="dcterms:W3CDTF">2017-05-16T15:00:40Z</dcterms:modified>
</cp:coreProperties>
</file>