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9689</c:v>
                </c:pt>
                <c:pt idx="1">
                  <c:v>9702</c:v>
                </c:pt>
                <c:pt idx="2">
                  <c:v>9719</c:v>
                </c:pt>
                <c:pt idx="3">
                  <c:v>9741</c:v>
                </c:pt>
                <c:pt idx="4">
                  <c:v>9756</c:v>
                </c:pt>
                <c:pt idx="5">
                  <c:v>9771</c:v>
                </c:pt>
                <c:pt idx="6">
                  <c:v>9786</c:v>
                </c:pt>
                <c:pt idx="7">
                  <c:v>9798</c:v>
                </c:pt>
                <c:pt idx="8">
                  <c:v>9854</c:v>
                </c:pt>
                <c:pt idx="9">
                  <c:v>10097</c:v>
                </c:pt>
                <c:pt idx="10">
                  <c:v>10230</c:v>
                </c:pt>
                <c:pt idx="11">
                  <c:v>10295</c:v>
                </c:pt>
                <c:pt idx="12">
                  <c:v>10318</c:v>
                </c:pt>
                <c:pt idx="13">
                  <c:v>10346</c:v>
                </c:pt>
                <c:pt idx="14">
                  <c:v>10372</c:v>
                </c:pt>
                <c:pt idx="15">
                  <c:v>10392</c:v>
                </c:pt>
                <c:pt idx="16">
                  <c:v>10425</c:v>
                </c:pt>
                <c:pt idx="17">
                  <c:v>10451</c:v>
                </c:pt>
                <c:pt idx="18">
                  <c:v>10475</c:v>
                </c:pt>
                <c:pt idx="19">
                  <c:v>10491</c:v>
                </c:pt>
                <c:pt idx="20">
                  <c:v>10514</c:v>
                </c:pt>
                <c:pt idx="21">
                  <c:v>10526</c:v>
                </c:pt>
                <c:pt idx="22">
                  <c:v>10545</c:v>
                </c:pt>
                <c:pt idx="23">
                  <c:v>10563</c:v>
                </c:pt>
                <c:pt idx="24">
                  <c:v>10577</c:v>
                </c:pt>
                <c:pt idx="25">
                  <c:v>10595</c:v>
                </c:pt>
                <c:pt idx="26">
                  <c:v>10607</c:v>
                </c:pt>
                <c:pt idx="27">
                  <c:v>10621</c:v>
                </c:pt>
                <c:pt idx="28">
                  <c:v>10634</c:v>
                </c:pt>
                <c:pt idx="29">
                  <c:v>10647</c:v>
                </c:pt>
                <c:pt idx="30">
                  <c:v>10665</c:v>
                </c:pt>
                <c:pt idx="31">
                  <c:v>10682</c:v>
                </c:pt>
                <c:pt idx="32">
                  <c:v>10693</c:v>
                </c:pt>
                <c:pt idx="33">
                  <c:v>10709</c:v>
                </c:pt>
                <c:pt idx="34">
                  <c:v>10723</c:v>
                </c:pt>
                <c:pt idx="35">
                  <c:v>10736</c:v>
                </c:pt>
                <c:pt idx="36">
                  <c:v>10740</c:v>
                </c:pt>
                <c:pt idx="37">
                  <c:v>10751</c:v>
                </c:pt>
                <c:pt idx="38">
                  <c:v>10759</c:v>
                </c:pt>
                <c:pt idx="39">
                  <c:v>10780</c:v>
                </c:pt>
                <c:pt idx="40">
                  <c:v>10792</c:v>
                </c:pt>
                <c:pt idx="41">
                  <c:v>10800</c:v>
                </c:pt>
                <c:pt idx="42">
                  <c:v>10823</c:v>
                </c:pt>
                <c:pt idx="43">
                  <c:v>10828</c:v>
                </c:pt>
                <c:pt idx="44">
                  <c:v>10832</c:v>
                </c:pt>
                <c:pt idx="45">
                  <c:v>10847</c:v>
                </c:pt>
                <c:pt idx="46">
                  <c:v>10858</c:v>
                </c:pt>
                <c:pt idx="47">
                  <c:v>10868</c:v>
                </c:pt>
                <c:pt idx="48">
                  <c:v>10886</c:v>
                </c:pt>
                <c:pt idx="49">
                  <c:v>10897</c:v>
                </c:pt>
                <c:pt idx="50">
                  <c:v>10911</c:v>
                </c:pt>
                <c:pt idx="51">
                  <c:v>10920</c:v>
                </c:pt>
                <c:pt idx="52">
                  <c:v>10938</c:v>
                </c:pt>
                <c:pt idx="53">
                  <c:v>10946</c:v>
                </c:pt>
                <c:pt idx="54">
                  <c:v>10953</c:v>
                </c:pt>
                <c:pt idx="55">
                  <c:v>10955</c:v>
                </c:pt>
                <c:pt idx="56">
                  <c:v>10964</c:v>
                </c:pt>
                <c:pt idx="57">
                  <c:v>10969</c:v>
                </c:pt>
                <c:pt idx="58">
                  <c:v>10983</c:v>
                </c:pt>
                <c:pt idx="59">
                  <c:v>10992</c:v>
                </c:pt>
                <c:pt idx="60">
                  <c:v>11002</c:v>
                </c:pt>
                <c:pt idx="61">
                  <c:v>11013</c:v>
                </c:pt>
                <c:pt idx="62">
                  <c:v>11020</c:v>
                </c:pt>
                <c:pt idx="63">
                  <c:v>11033</c:v>
                </c:pt>
                <c:pt idx="64">
                  <c:v>11040</c:v>
                </c:pt>
                <c:pt idx="65">
                  <c:v>11052</c:v>
                </c:pt>
                <c:pt idx="66">
                  <c:v>11058</c:v>
                </c:pt>
                <c:pt idx="67">
                  <c:v>11068</c:v>
                </c:pt>
                <c:pt idx="68">
                  <c:v>11071</c:v>
                </c:pt>
                <c:pt idx="69">
                  <c:v>11082</c:v>
                </c:pt>
                <c:pt idx="70">
                  <c:v>11094</c:v>
                </c:pt>
                <c:pt idx="71">
                  <c:v>11090</c:v>
                </c:pt>
                <c:pt idx="72">
                  <c:v>11107</c:v>
                </c:pt>
                <c:pt idx="73">
                  <c:v>11105</c:v>
                </c:pt>
                <c:pt idx="74">
                  <c:v>11110</c:v>
                </c:pt>
                <c:pt idx="75">
                  <c:v>11121</c:v>
                </c:pt>
                <c:pt idx="76">
                  <c:v>11133</c:v>
                </c:pt>
                <c:pt idx="77">
                  <c:v>11134</c:v>
                </c:pt>
                <c:pt idx="78">
                  <c:v>11151</c:v>
                </c:pt>
                <c:pt idx="79">
                  <c:v>11160</c:v>
                </c:pt>
                <c:pt idx="80">
                  <c:v>11181</c:v>
                </c:pt>
                <c:pt idx="81">
                  <c:v>11197</c:v>
                </c:pt>
                <c:pt idx="82">
                  <c:v>11214</c:v>
                </c:pt>
                <c:pt idx="83">
                  <c:v>11219</c:v>
                </c:pt>
                <c:pt idx="84">
                  <c:v>11217</c:v>
                </c:pt>
                <c:pt idx="85">
                  <c:v>11227</c:v>
                </c:pt>
                <c:pt idx="86">
                  <c:v>11227</c:v>
                </c:pt>
                <c:pt idx="87">
                  <c:v>11235</c:v>
                </c:pt>
                <c:pt idx="88">
                  <c:v>11251</c:v>
                </c:pt>
                <c:pt idx="89">
                  <c:v>11268</c:v>
                </c:pt>
                <c:pt idx="90">
                  <c:v>11298</c:v>
                </c:pt>
                <c:pt idx="91">
                  <c:v>11313</c:v>
                </c:pt>
                <c:pt idx="92">
                  <c:v>11331</c:v>
                </c:pt>
                <c:pt idx="93">
                  <c:v>11350</c:v>
                </c:pt>
                <c:pt idx="94">
                  <c:v>11381</c:v>
                </c:pt>
                <c:pt idx="95">
                  <c:v>11414</c:v>
                </c:pt>
                <c:pt idx="96">
                  <c:v>11467</c:v>
                </c:pt>
                <c:pt idx="97">
                  <c:v>11527</c:v>
                </c:pt>
                <c:pt idx="98">
                  <c:v>11573</c:v>
                </c:pt>
                <c:pt idx="99">
                  <c:v>11612</c:v>
                </c:pt>
                <c:pt idx="100">
                  <c:v>11673</c:v>
                </c:pt>
                <c:pt idx="101">
                  <c:v>11810</c:v>
                </c:pt>
                <c:pt idx="102">
                  <c:v>12122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2E-4F6F-83B2-53439CB692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577968"/>
        <c:axId val="227181968"/>
      </c:lineChart>
      <c:catAx>
        <c:axId val="2705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181968"/>
        <c:crosses val="autoZero"/>
        <c:auto val="1"/>
        <c:lblAlgn val="ctr"/>
        <c:lblOffset val="100"/>
        <c:noMultiLvlLbl val="0"/>
      </c:catAx>
      <c:valAx>
        <c:axId val="22718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57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9310</c:v>
                </c:pt>
                <c:pt idx="1">
                  <c:v>11354</c:v>
                </c:pt>
                <c:pt idx="2">
                  <c:v>12435</c:v>
                </c:pt>
                <c:pt idx="3">
                  <c:v>13861</c:v>
                </c:pt>
                <c:pt idx="4">
                  <c:v>15741</c:v>
                </c:pt>
                <c:pt idx="5">
                  <c:v>12416</c:v>
                </c:pt>
                <c:pt idx="6">
                  <c:v>14471</c:v>
                </c:pt>
                <c:pt idx="7">
                  <c:v>29423</c:v>
                </c:pt>
                <c:pt idx="8">
                  <c:v>109779</c:v>
                </c:pt>
                <c:pt idx="9">
                  <c:v>192105</c:v>
                </c:pt>
                <c:pt idx="10">
                  <c:v>100096</c:v>
                </c:pt>
                <c:pt idx="11">
                  <c:v>54759</c:v>
                </c:pt>
                <c:pt idx="12">
                  <c:v>35328</c:v>
                </c:pt>
                <c:pt idx="13">
                  <c:v>31766</c:v>
                </c:pt>
                <c:pt idx="14">
                  <c:v>26386</c:v>
                </c:pt>
                <c:pt idx="15">
                  <c:v>27323</c:v>
                </c:pt>
                <c:pt idx="16">
                  <c:v>26992</c:v>
                </c:pt>
                <c:pt idx="17">
                  <c:v>28447</c:v>
                </c:pt>
                <c:pt idx="18">
                  <c:v>24265</c:v>
                </c:pt>
                <c:pt idx="19">
                  <c:v>18045</c:v>
                </c:pt>
                <c:pt idx="20">
                  <c:v>17677</c:v>
                </c:pt>
                <c:pt idx="21">
                  <c:v>15418</c:v>
                </c:pt>
                <c:pt idx="22">
                  <c:v>13944</c:v>
                </c:pt>
                <c:pt idx="23">
                  <c:v>15994</c:v>
                </c:pt>
                <c:pt idx="24">
                  <c:v>16430</c:v>
                </c:pt>
                <c:pt idx="25">
                  <c:v>16494</c:v>
                </c:pt>
                <c:pt idx="26">
                  <c:v>12972</c:v>
                </c:pt>
                <c:pt idx="27">
                  <c:v>12533</c:v>
                </c:pt>
                <c:pt idx="28">
                  <c:v>11058</c:v>
                </c:pt>
                <c:pt idx="29">
                  <c:v>11406</c:v>
                </c:pt>
                <c:pt idx="30">
                  <c:v>12689</c:v>
                </c:pt>
                <c:pt idx="31">
                  <c:v>14183</c:v>
                </c:pt>
                <c:pt idx="32">
                  <c:v>12710</c:v>
                </c:pt>
                <c:pt idx="33">
                  <c:v>11930</c:v>
                </c:pt>
                <c:pt idx="34">
                  <c:v>11046</c:v>
                </c:pt>
                <c:pt idx="35">
                  <c:v>11208</c:v>
                </c:pt>
                <c:pt idx="36">
                  <c:v>11225</c:v>
                </c:pt>
                <c:pt idx="37">
                  <c:v>12046</c:v>
                </c:pt>
                <c:pt idx="38">
                  <c:v>14871</c:v>
                </c:pt>
                <c:pt idx="39">
                  <c:v>14228</c:v>
                </c:pt>
                <c:pt idx="40">
                  <c:v>13579</c:v>
                </c:pt>
                <c:pt idx="41">
                  <c:v>11885</c:v>
                </c:pt>
                <c:pt idx="42">
                  <c:v>10716</c:v>
                </c:pt>
                <c:pt idx="43">
                  <c:v>11013</c:v>
                </c:pt>
                <c:pt idx="44">
                  <c:v>12745</c:v>
                </c:pt>
                <c:pt idx="45">
                  <c:v>14436</c:v>
                </c:pt>
                <c:pt idx="46">
                  <c:v>13007</c:v>
                </c:pt>
                <c:pt idx="47">
                  <c:v>10044</c:v>
                </c:pt>
                <c:pt idx="48">
                  <c:v>10084</c:v>
                </c:pt>
                <c:pt idx="49">
                  <c:v>13643</c:v>
                </c:pt>
                <c:pt idx="50">
                  <c:v>12383</c:v>
                </c:pt>
                <c:pt idx="51">
                  <c:v>14092</c:v>
                </c:pt>
                <c:pt idx="52">
                  <c:v>14146</c:v>
                </c:pt>
                <c:pt idx="53">
                  <c:v>12086</c:v>
                </c:pt>
                <c:pt idx="54">
                  <c:v>10008</c:v>
                </c:pt>
                <c:pt idx="55">
                  <c:v>11472</c:v>
                </c:pt>
                <c:pt idx="56">
                  <c:v>9942</c:v>
                </c:pt>
                <c:pt idx="57">
                  <c:v>9574</c:v>
                </c:pt>
                <c:pt idx="58">
                  <c:v>10142</c:v>
                </c:pt>
                <c:pt idx="59">
                  <c:v>10246</c:v>
                </c:pt>
                <c:pt idx="60">
                  <c:v>8919</c:v>
                </c:pt>
                <c:pt idx="61">
                  <c:v>7644</c:v>
                </c:pt>
                <c:pt idx="62">
                  <c:v>7741</c:v>
                </c:pt>
                <c:pt idx="63">
                  <c:v>8433</c:v>
                </c:pt>
                <c:pt idx="64">
                  <c:v>8417</c:v>
                </c:pt>
                <c:pt idx="65">
                  <c:v>12460</c:v>
                </c:pt>
                <c:pt idx="66">
                  <c:v>10698</c:v>
                </c:pt>
                <c:pt idx="67">
                  <c:v>8898</c:v>
                </c:pt>
                <c:pt idx="68">
                  <c:v>8439</c:v>
                </c:pt>
                <c:pt idx="69">
                  <c:v>7910</c:v>
                </c:pt>
                <c:pt idx="70">
                  <c:v>8317</c:v>
                </c:pt>
                <c:pt idx="71">
                  <c:v>11918</c:v>
                </c:pt>
                <c:pt idx="72">
                  <c:v>11968</c:v>
                </c:pt>
                <c:pt idx="73">
                  <c:v>9390</c:v>
                </c:pt>
                <c:pt idx="74">
                  <c:v>9702</c:v>
                </c:pt>
                <c:pt idx="75">
                  <c:v>10000</c:v>
                </c:pt>
                <c:pt idx="76">
                  <c:v>9337</c:v>
                </c:pt>
                <c:pt idx="77">
                  <c:v>21626</c:v>
                </c:pt>
                <c:pt idx="78">
                  <c:v>17821</c:v>
                </c:pt>
                <c:pt idx="79">
                  <c:v>20882</c:v>
                </c:pt>
                <c:pt idx="80">
                  <c:v>16353</c:v>
                </c:pt>
                <c:pt idx="81">
                  <c:v>13538</c:v>
                </c:pt>
                <c:pt idx="82">
                  <c:v>11426</c:v>
                </c:pt>
                <c:pt idx="83">
                  <c:v>16915</c:v>
                </c:pt>
                <c:pt idx="84">
                  <c:v>16999</c:v>
                </c:pt>
                <c:pt idx="85">
                  <c:v>16091</c:v>
                </c:pt>
                <c:pt idx="86">
                  <c:v>19795</c:v>
                </c:pt>
                <c:pt idx="87">
                  <c:v>15840</c:v>
                </c:pt>
                <c:pt idx="88">
                  <c:v>15240</c:v>
                </c:pt>
                <c:pt idx="89">
                  <c:v>18627</c:v>
                </c:pt>
                <c:pt idx="90">
                  <c:v>13197</c:v>
                </c:pt>
                <c:pt idx="91">
                  <c:v>14742</c:v>
                </c:pt>
                <c:pt idx="92">
                  <c:v>15666</c:v>
                </c:pt>
                <c:pt idx="93">
                  <c:v>17171</c:v>
                </c:pt>
                <c:pt idx="94">
                  <c:v>23277</c:v>
                </c:pt>
                <c:pt idx="95">
                  <c:v>29650</c:v>
                </c:pt>
                <c:pt idx="96">
                  <c:v>37697</c:v>
                </c:pt>
                <c:pt idx="97">
                  <c:v>54260</c:v>
                </c:pt>
                <c:pt idx="98">
                  <c:v>58350</c:v>
                </c:pt>
                <c:pt idx="99">
                  <c:v>59538</c:v>
                </c:pt>
                <c:pt idx="100">
                  <c:v>84917</c:v>
                </c:pt>
                <c:pt idx="101">
                  <c:v>233461</c:v>
                </c:pt>
                <c:pt idx="102">
                  <c:v>448436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0E-4F13-BB68-F285A8E4C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669896"/>
        <c:axId val="270670552"/>
      </c:lineChart>
      <c:catAx>
        <c:axId val="27066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70552"/>
        <c:crosses val="autoZero"/>
        <c:auto val="1"/>
        <c:lblAlgn val="ctr"/>
        <c:lblOffset val="100"/>
        <c:noMultiLvlLbl val="0"/>
      </c:catAx>
      <c:valAx>
        <c:axId val="27067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6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158807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079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67046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385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914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29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673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829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49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029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184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580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80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2548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720780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- Lifetime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4193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53823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494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0079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6647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3760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603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483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485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4284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99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8954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520875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3569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819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9493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80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566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837874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17781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8855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3763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8273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1007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0761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9147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5480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7536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46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- 2016-05-14 22:15:25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Love, Love, Peace, Peace - How to create the perfect Eurovision Performance | Tutorial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1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- 2017-02-09 22:49:41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| Gewinner-Song ESC-Vorentscheid | Unser Song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07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- 2016-05-14 23:03:54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Jamala - "1944" |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Джамала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Winning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57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- 2017-02-10 00:16:58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"Wildfire" | Eurovision Song Contest | Unser Song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99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- 2017-05-13 23:03:07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Salvador Sobral singt Duett mit seiner Schwester Luisa "Amar pelos dois" | Eurovision Song Contest |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4720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70357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908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788519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7740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6226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5790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8228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799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67592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0996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10637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0613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8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- 2016-05-12 21:08:21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Opening-Revue mit Måns Zelmerlöw &amp; Petra Mede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83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- 2016-12-06 14:51:17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COOPA | Eurovision Song Contest | Unser Song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43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- 2017-02-07 17:09:37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 Kandidaten im Porträt | "Unser Song 2017"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46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- 2016-05-10 19:26:49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Måns Zelmerlöw - "Heroes" | Eurovision Song Contest 2016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9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13:00:37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mit dem Song "When We Were Young"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3955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652771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9878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88940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3040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566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17642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0765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10622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38733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39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- 2017-02-09 22:49:41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| Gewinner-Song ESC-Vorentscheid | Unser Song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45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- 2017-02-10 00:16:58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"Wildfire" | Eurovision Song Contest | Unser Song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75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- 2017-02-07 17:09:37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 Kandidaten im Porträt | "Unser Song 2017"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44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13:00:37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mit dem Song "When We Were Young"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3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- 2017-02-10 11:24:04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nach ihrem Sieg beim Vorentscheid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0240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256569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3820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24287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646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713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76599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2606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8060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43061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6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- 2017-04-13 19:46:10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| Eurovision in Concert | Amsterdam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63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- 2017-02-02 18:06:20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"Unser Song 2017": So funktioniert der ESC-Vorentscheid | Eurovision Song Contest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00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- 2017-05-07 20:24:23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probt ihren ESC-Autritt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74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- 2017-05-09 16:09:41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Kristian Kostov im Speed-Date 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0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19:03:35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"Unser Song 2017": Pressekonferenz in voller Länge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3343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790663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04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906607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1841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7166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8340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9152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7441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45624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40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- 2017-05-10 10:45:34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Sobral setzt sich für Flüchtlinge ein | Eurovision Song Contest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838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- 2017-05-06 20:03:36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Alina Stiegler trifft Francesco Gabbani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44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- 2017-05-08 15:56:42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Salvador Sobral: Von Nervosität keine Spur|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55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- 2017-05-08 13:39:14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Francesco Gabbani: Was seine Mama von ihm wissen will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02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- 2017-04-19 09:23:23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unplugged am Elbstrand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4702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844885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913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97755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2243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6078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7598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8134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6541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12573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449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13:02:32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Axel Feige performt "You Know My Name"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56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- 2017-02-09 13:09:20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Helene Nissen singt "Folsom Prison Blues" von Johnny Cash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56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12:57:05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Felicia Lu singt "Dancing On My Own" von Calum Scott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81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- 2017-05-09 10:27:47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Speed-Dating mit Levina und Nathan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88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- 2017-05-12 19:35:18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im ESC-Fieber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2416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384811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3750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11487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7720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894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3552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058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5914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94596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94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16:07:17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Lena, Florian Silbereisen und Tim Bendzko sind die Jury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35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- 2017-05-14 14:01:48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Luísa Sobral im Kurzinterview nach dem ESC-Finale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71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- 2017-04-21 13:24:12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Francesco Gabbani - "Occidentali's Karma" - Italien | ESC-Songcheck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79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- 2017-05-14 12:47:34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Talkrunde "Der  Morgen danach"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53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- 2017-05-09 13:29:34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Imri Ziv aus Israel im Speed-Date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6897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966406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338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601618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886313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9752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98523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37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30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61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07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42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26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61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82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213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8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7447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899591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446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715477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1639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22721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151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21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918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2120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364894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1925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14696846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8941126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510013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85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6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34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5985886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09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9693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84022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980</Words>
  <Application>Microsoft Office PowerPoint</Application>
  <PresentationFormat>On-screen Show (4:3)</PresentationFormat>
  <Paragraphs>471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MeFo - YouTube</vt:lpstr>
      <vt:lpstr>YT - Profilübersicht (intern)</vt:lpstr>
      <vt:lpstr>YT - Profilübersicht (intern) - Lifetime</vt:lpstr>
      <vt:lpstr>Youtube Subscribers Total</vt:lpstr>
      <vt:lpstr>Youtube Channel Views</vt:lpstr>
      <vt:lpstr>YT Top Ten Videos im Zeitraum genutzt - 1 of 2</vt:lpstr>
      <vt:lpstr>YT Top Ten Videos im Zeitraum genutzt - 2 of 2</vt:lpstr>
      <vt:lpstr>YT Videos im Zeitraum veröffentlicht -  Lifetime - 1 of 5</vt:lpstr>
      <vt:lpstr>YT Videos im Zeitraum veröffentlicht -  Lifetime - 2 of 5</vt:lpstr>
      <vt:lpstr>YT Videos im Zeitraum veröffentlicht -  Lifetime - 3 of 5</vt:lpstr>
      <vt:lpstr>YT Videos im Zeitraum veröffentlicht -  Lifetime - 4 of 5</vt:lpstr>
      <vt:lpstr>YT Videos im Zeitraum veröffentlicht -  Lifetime - 5 of 5</vt:lpstr>
      <vt:lpstr>YT Traffic Sources - 1 of 2</vt:lpstr>
      <vt:lpstr>YT Traffic Sources - 2 of 2</vt:lpstr>
      <vt:lpstr>Youtube Playback Locations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2017-05-16T14:56:59Z</dcterms:created>
  <dcterms:modified xsi:type="dcterms:W3CDTF">2017-05-16T14:57:41Z</dcterms:modified>
</cp:coreProperties>
</file>