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31420</c:v>
                </c:pt>
                <c:pt idx="1">
                  <c:v>31426</c:v>
                </c:pt>
                <c:pt idx="2">
                  <c:v>31421</c:v>
                </c:pt>
                <c:pt idx="3">
                  <c:v>31426</c:v>
                </c:pt>
                <c:pt idx="4">
                  <c:v>31434</c:v>
                </c:pt>
                <c:pt idx="5">
                  <c:v>31449</c:v>
                </c:pt>
                <c:pt idx="6">
                  <c:v>31460</c:v>
                </c:pt>
                <c:pt idx="7">
                  <c:v>31477</c:v>
                </c:pt>
                <c:pt idx="8">
                  <c:v>31506</c:v>
                </c:pt>
                <c:pt idx="9">
                  <c:v>31740</c:v>
                </c:pt>
                <c:pt idx="10">
                  <c:v>31965</c:v>
                </c:pt>
                <c:pt idx="11">
                  <c:v>32291</c:v>
                </c:pt>
                <c:pt idx="12">
                  <c:v>32631</c:v>
                </c:pt>
                <c:pt idx="13">
                  <c:v>32915</c:v>
                </c:pt>
                <c:pt idx="14">
                  <c:v>33186</c:v>
                </c:pt>
                <c:pt idx="15">
                  <c:v>33521</c:v>
                </c:pt>
                <c:pt idx="16">
                  <c:v>33557</c:v>
                </c:pt>
                <c:pt idx="17">
                  <c:v>33556</c:v>
                </c:pt>
                <c:pt idx="18">
                  <c:v>33558</c:v>
                </c:pt>
                <c:pt idx="19">
                  <c:v>33561</c:v>
                </c:pt>
                <c:pt idx="20">
                  <c:v>33559</c:v>
                </c:pt>
                <c:pt idx="21">
                  <c:v>33554</c:v>
                </c:pt>
                <c:pt idx="22">
                  <c:v>33606</c:v>
                </c:pt>
                <c:pt idx="23">
                  <c:v>33601</c:v>
                </c:pt>
                <c:pt idx="24">
                  <c:v>33595</c:v>
                </c:pt>
                <c:pt idx="25">
                  <c:v>33593</c:v>
                </c:pt>
                <c:pt idx="26">
                  <c:v>33594</c:v>
                </c:pt>
                <c:pt idx="27">
                  <c:v>33594</c:v>
                </c:pt>
                <c:pt idx="28">
                  <c:v>33591</c:v>
                </c:pt>
                <c:pt idx="29">
                  <c:v>33581</c:v>
                </c:pt>
                <c:pt idx="30">
                  <c:v>33578</c:v>
                </c:pt>
                <c:pt idx="31">
                  <c:v>33577</c:v>
                </c:pt>
                <c:pt idx="32">
                  <c:v>33572</c:v>
                </c:pt>
                <c:pt idx="33">
                  <c:v>33565</c:v>
                </c:pt>
                <c:pt idx="34">
                  <c:v>33564</c:v>
                </c:pt>
                <c:pt idx="35">
                  <c:v>33562</c:v>
                </c:pt>
                <c:pt idx="36">
                  <c:v>33563</c:v>
                </c:pt>
                <c:pt idx="37">
                  <c:v>33563</c:v>
                </c:pt>
                <c:pt idx="38">
                  <c:v>33563</c:v>
                </c:pt>
                <c:pt idx="39">
                  <c:v>33566</c:v>
                </c:pt>
                <c:pt idx="40">
                  <c:v>33566</c:v>
                </c:pt>
                <c:pt idx="41">
                  <c:v>33569</c:v>
                </c:pt>
                <c:pt idx="42">
                  <c:v>33570</c:v>
                </c:pt>
                <c:pt idx="43">
                  <c:v>33571</c:v>
                </c:pt>
                <c:pt idx="44">
                  <c:v>33574</c:v>
                </c:pt>
                <c:pt idx="45">
                  <c:v>33573</c:v>
                </c:pt>
                <c:pt idx="46">
                  <c:v>33569</c:v>
                </c:pt>
                <c:pt idx="47">
                  <c:v>33567</c:v>
                </c:pt>
                <c:pt idx="48">
                  <c:v>33564</c:v>
                </c:pt>
                <c:pt idx="49">
                  <c:v>33569</c:v>
                </c:pt>
                <c:pt idx="50">
                  <c:v>33536</c:v>
                </c:pt>
                <c:pt idx="51">
                  <c:v>33482</c:v>
                </c:pt>
                <c:pt idx="52">
                  <c:v>33476</c:v>
                </c:pt>
                <c:pt idx="53">
                  <c:v>33470</c:v>
                </c:pt>
                <c:pt idx="54">
                  <c:v>33468</c:v>
                </c:pt>
                <c:pt idx="55">
                  <c:v>33473</c:v>
                </c:pt>
                <c:pt idx="56">
                  <c:v>33472</c:v>
                </c:pt>
                <c:pt idx="57">
                  <c:v>33470</c:v>
                </c:pt>
                <c:pt idx="58">
                  <c:v>33410</c:v>
                </c:pt>
                <c:pt idx="59">
                  <c:v>33411</c:v>
                </c:pt>
                <c:pt idx="60">
                  <c:v>33419</c:v>
                </c:pt>
                <c:pt idx="61">
                  <c:v>33419</c:v>
                </c:pt>
                <c:pt idx="62">
                  <c:v>33421</c:v>
                </c:pt>
                <c:pt idx="63">
                  <c:v>33423</c:v>
                </c:pt>
                <c:pt idx="64">
                  <c:v>33427</c:v>
                </c:pt>
                <c:pt idx="65">
                  <c:v>33435</c:v>
                </c:pt>
                <c:pt idx="66">
                  <c:v>33437</c:v>
                </c:pt>
                <c:pt idx="67">
                  <c:v>33434</c:v>
                </c:pt>
                <c:pt idx="68">
                  <c:v>33431</c:v>
                </c:pt>
                <c:pt idx="69">
                  <c:v>33429</c:v>
                </c:pt>
                <c:pt idx="70">
                  <c:v>33428</c:v>
                </c:pt>
                <c:pt idx="71">
                  <c:v>33430</c:v>
                </c:pt>
                <c:pt idx="72">
                  <c:v>33430</c:v>
                </c:pt>
                <c:pt idx="73">
                  <c:v>33435</c:v>
                </c:pt>
                <c:pt idx="74">
                  <c:v>33440</c:v>
                </c:pt>
                <c:pt idx="75">
                  <c:v>33439</c:v>
                </c:pt>
                <c:pt idx="76">
                  <c:v>33443</c:v>
                </c:pt>
                <c:pt idx="77">
                  <c:v>33437</c:v>
                </c:pt>
                <c:pt idx="78">
                  <c:v>33433</c:v>
                </c:pt>
                <c:pt idx="79">
                  <c:v>33428</c:v>
                </c:pt>
                <c:pt idx="80">
                  <c:v>33421</c:v>
                </c:pt>
                <c:pt idx="81">
                  <c:v>33423</c:v>
                </c:pt>
                <c:pt idx="82">
                  <c:v>33424</c:v>
                </c:pt>
                <c:pt idx="83">
                  <c:v>33421</c:v>
                </c:pt>
                <c:pt idx="84">
                  <c:v>33421</c:v>
                </c:pt>
                <c:pt idx="85">
                  <c:v>33420</c:v>
                </c:pt>
                <c:pt idx="86">
                  <c:v>33428</c:v>
                </c:pt>
                <c:pt idx="87">
                  <c:v>33430</c:v>
                </c:pt>
                <c:pt idx="88">
                  <c:v>33435</c:v>
                </c:pt>
                <c:pt idx="89">
                  <c:v>33429</c:v>
                </c:pt>
                <c:pt idx="90">
                  <c:v>33431</c:v>
                </c:pt>
                <c:pt idx="91">
                  <c:v>33436</c:v>
                </c:pt>
                <c:pt idx="92">
                  <c:v>33446</c:v>
                </c:pt>
                <c:pt idx="93">
                  <c:v>33445</c:v>
                </c:pt>
                <c:pt idx="94">
                  <c:v>33445</c:v>
                </c:pt>
                <c:pt idx="95">
                  <c:v>33456</c:v>
                </c:pt>
                <c:pt idx="96">
                  <c:v>33469</c:v>
                </c:pt>
                <c:pt idx="97">
                  <c:v>33488</c:v>
                </c:pt>
                <c:pt idx="98">
                  <c:v>33614</c:v>
                </c:pt>
                <c:pt idx="99">
                  <c:v>33627</c:v>
                </c:pt>
                <c:pt idx="100">
                  <c:v>33695</c:v>
                </c:pt>
                <c:pt idx="101">
                  <c:v>33761</c:v>
                </c:pt>
                <c:pt idx="102">
                  <c:v>34163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4B-464E-B99F-B7132AD4E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57512"/>
        <c:axId val="280362880"/>
      </c:lineChart>
      <c:catAx>
        <c:axId val="27685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2880"/>
        <c:crosses val="autoZero"/>
        <c:auto val="1"/>
        <c:lblAlgn val="ctr"/>
        <c:lblOffset val="100"/>
        <c:noMultiLvlLbl val="0"/>
      </c:catAx>
      <c:valAx>
        <c:axId val="28036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D8-4542-AF4F-7E3DE642BA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D8-4542-AF4F-7E3DE642BA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D8-4542-AF4F-7E3DE642B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366488"/>
        <c:axId val="280364520"/>
      </c:barChart>
      <c:catAx>
        <c:axId val="28036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4520"/>
        <c:crosses val="autoZero"/>
        <c:auto val="1"/>
        <c:lblAlgn val="ctr"/>
        <c:lblOffset val="100"/>
        <c:noMultiLvlLbl val="0"/>
      </c:catAx>
      <c:valAx>
        <c:axId val="28036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6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16</c:v>
                </c:pt>
                <c:pt idx="8">
                  <c:v>38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6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3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</c:v>
                </c:pt>
                <c:pt idx="77">
                  <c:v>1</c:v>
                </c:pt>
                <c:pt idx="78">
                  <c:v>4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4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1</c:v>
                </c:pt>
                <c:pt idx="88">
                  <c:v>1</c:v>
                </c:pt>
                <c:pt idx="89">
                  <c:v>8</c:v>
                </c:pt>
                <c:pt idx="90">
                  <c:v>6</c:v>
                </c:pt>
                <c:pt idx="91">
                  <c:v>9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2</c:v>
                </c:pt>
                <c:pt idx="96">
                  <c:v>5</c:v>
                </c:pt>
                <c:pt idx="97">
                  <c:v>27</c:v>
                </c:pt>
                <c:pt idx="98">
                  <c:v>9</c:v>
                </c:pt>
                <c:pt idx="99">
                  <c:v>38</c:v>
                </c:pt>
                <c:pt idx="100">
                  <c:v>6</c:v>
                </c:pt>
                <c:pt idx="101">
                  <c:v>47</c:v>
                </c:pt>
                <c:pt idx="10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CF-4E70-B524-014F5496A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58280"/>
        <c:axId val="280560904"/>
      </c:lineChart>
      <c:catAx>
        <c:axId val="28055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0904"/>
        <c:crosses val="autoZero"/>
        <c:auto val="1"/>
        <c:lblAlgn val="ctr"/>
        <c:lblOffset val="100"/>
        <c:noMultiLvlLbl val="0"/>
      </c:catAx>
      <c:valAx>
        <c:axId val="28056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5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8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3</c:v>
                </c:pt>
                <c:pt idx="76">
                  <c:v>3</c:v>
                </c:pt>
                <c:pt idx="77">
                  <c:v>0</c:v>
                </c:pt>
                <c:pt idx="78">
                  <c:v>4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2</c:v>
                </c:pt>
                <c:pt idx="96">
                  <c:v>2</c:v>
                </c:pt>
                <c:pt idx="97">
                  <c:v>22</c:v>
                </c:pt>
                <c:pt idx="98">
                  <c:v>0</c:v>
                </c:pt>
                <c:pt idx="99">
                  <c:v>23</c:v>
                </c:pt>
                <c:pt idx="100">
                  <c:v>2</c:v>
                </c:pt>
                <c:pt idx="101">
                  <c:v>25</c:v>
                </c:pt>
                <c:pt idx="10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23-4359-B84B-547322DBE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252744"/>
        <c:axId val="339247824"/>
      </c:lineChart>
      <c:catAx>
        <c:axId val="33925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47824"/>
        <c:crosses val="autoZero"/>
        <c:auto val="1"/>
        <c:lblAlgn val="ctr"/>
        <c:lblOffset val="100"/>
        <c:noMultiLvlLbl val="0"/>
      </c:catAx>
      <c:valAx>
        <c:axId val="33924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5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4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5</c:v>
                </c:pt>
                <c:pt idx="100">
                  <c:v>3</c:v>
                </c:pt>
                <c:pt idx="101">
                  <c:v>12</c:v>
                </c:pt>
                <c:pt idx="10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5D-44E8-8BCB-EEC649718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78200"/>
        <c:axId val="335178528"/>
      </c:lineChart>
      <c:catAx>
        <c:axId val="33517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8528"/>
        <c:crosses val="autoZero"/>
        <c:auto val="1"/>
        <c:lblAlgn val="ctr"/>
        <c:lblOffset val="100"/>
        <c:noMultiLvlLbl val="0"/>
      </c:catAx>
      <c:valAx>
        <c:axId val="33517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35</c:v>
                </c:pt>
                <c:pt idx="1">
                  <c:v>0</c:v>
                </c:pt>
                <c:pt idx="2">
                  <c:v>67</c:v>
                </c:pt>
                <c:pt idx="3">
                  <c:v>0</c:v>
                </c:pt>
                <c:pt idx="4">
                  <c:v>0</c:v>
                </c:pt>
                <c:pt idx="5">
                  <c:v>16</c:v>
                </c:pt>
                <c:pt idx="6">
                  <c:v>24</c:v>
                </c:pt>
                <c:pt idx="7">
                  <c:v>194</c:v>
                </c:pt>
                <c:pt idx="8">
                  <c:v>1226</c:v>
                </c:pt>
                <c:pt idx="9">
                  <c:v>79</c:v>
                </c:pt>
                <c:pt idx="10">
                  <c:v>9</c:v>
                </c:pt>
                <c:pt idx="11">
                  <c:v>20</c:v>
                </c:pt>
                <c:pt idx="12">
                  <c:v>50</c:v>
                </c:pt>
                <c:pt idx="13">
                  <c:v>25</c:v>
                </c:pt>
                <c:pt idx="14">
                  <c:v>12</c:v>
                </c:pt>
                <c:pt idx="15">
                  <c:v>44</c:v>
                </c:pt>
                <c:pt idx="16">
                  <c:v>21</c:v>
                </c:pt>
                <c:pt idx="17">
                  <c:v>0</c:v>
                </c:pt>
                <c:pt idx="18">
                  <c:v>20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18</c:v>
                </c:pt>
                <c:pt idx="23">
                  <c:v>0</c:v>
                </c:pt>
                <c:pt idx="24">
                  <c:v>5</c:v>
                </c:pt>
                <c:pt idx="25">
                  <c:v>32</c:v>
                </c:pt>
                <c:pt idx="26">
                  <c:v>20</c:v>
                </c:pt>
                <c:pt idx="27">
                  <c:v>40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  <c:pt idx="31">
                  <c:v>0</c:v>
                </c:pt>
                <c:pt idx="32">
                  <c:v>12</c:v>
                </c:pt>
                <c:pt idx="33">
                  <c:v>14</c:v>
                </c:pt>
                <c:pt idx="34">
                  <c:v>7</c:v>
                </c:pt>
                <c:pt idx="35">
                  <c:v>8</c:v>
                </c:pt>
                <c:pt idx="36">
                  <c:v>5</c:v>
                </c:pt>
                <c:pt idx="37">
                  <c:v>0</c:v>
                </c:pt>
                <c:pt idx="38">
                  <c:v>0</c:v>
                </c:pt>
                <c:pt idx="39">
                  <c:v>39</c:v>
                </c:pt>
                <c:pt idx="40">
                  <c:v>22</c:v>
                </c:pt>
                <c:pt idx="41">
                  <c:v>6</c:v>
                </c:pt>
                <c:pt idx="42">
                  <c:v>13</c:v>
                </c:pt>
                <c:pt idx="43">
                  <c:v>15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22</c:v>
                </c:pt>
                <c:pt idx="50">
                  <c:v>0</c:v>
                </c:pt>
                <c:pt idx="51">
                  <c:v>17</c:v>
                </c:pt>
                <c:pt idx="52">
                  <c:v>0</c:v>
                </c:pt>
                <c:pt idx="53">
                  <c:v>17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</c:v>
                </c:pt>
                <c:pt idx="59">
                  <c:v>8</c:v>
                </c:pt>
                <c:pt idx="60">
                  <c:v>0</c:v>
                </c:pt>
                <c:pt idx="61">
                  <c:v>45</c:v>
                </c:pt>
                <c:pt idx="62">
                  <c:v>0</c:v>
                </c:pt>
                <c:pt idx="63">
                  <c:v>7</c:v>
                </c:pt>
                <c:pt idx="64">
                  <c:v>0</c:v>
                </c:pt>
                <c:pt idx="65">
                  <c:v>51</c:v>
                </c:pt>
                <c:pt idx="66">
                  <c:v>11</c:v>
                </c:pt>
                <c:pt idx="67">
                  <c:v>30</c:v>
                </c:pt>
                <c:pt idx="68">
                  <c:v>16</c:v>
                </c:pt>
                <c:pt idx="69">
                  <c:v>0</c:v>
                </c:pt>
                <c:pt idx="70">
                  <c:v>15</c:v>
                </c:pt>
                <c:pt idx="71">
                  <c:v>53</c:v>
                </c:pt>
                <c:pt idx="72">
                  <c:v>16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44</c:v>
                </c:pt>
                <c:pt idx="77">
                  <c:v>15</c:v>
                </c:pt>
                <c:pt idx="78">
                  <c:v>37</c:v>
                </c:pt>
                <c:pt idx="79">
                  <c:v>17</c:v>
                </c:pt>
                <c:pt idx="80">
                  <c:v>1</c:v>
                </c:pt>
                <c:pt idx="81">
                  <c:v>0</c:v>
                </c:pt>
                <c:pt idx="82">
                  <c:v>36</c:v>
                </c:pt>
                <c:pt idx="83">
                  <c:v>47</c:v>
                </c:pt>
                <c:pt idx="84">
                  <c:v>7</c:v>
                </c:pt>
                <c:pt idx="85">
                  <c:v>48</c:v>
                </c:pt>
                <c:pt idx="86">
                  <c:v>27</c:v>
                </c:pt>
                <c:pt idx="87">
                  <c:v>134</c:v>
                </c:pt>
                <c:pt idx="88">
                  <c:v>4</c:v>
                </c:pt>
                <c:pt idx="89">
                  <c:v>92</c:v>
                </c:pt>
                <c:pt idx="90">
                  <c:v>74</c:v>
                </c:pt>
                <c:pt idx="91">
                  <c:v>93</c:v>
                </c:pt>
                <c:pt idx="92">
                  <c:v>53</c:v>
                </c:pt>
                <c:pt idx="93">
                  <c:v>40</c:v>
                </c:pt>
                <c:pt idx="94">
                  <c:v>43</c:v>
                </c:pt>
                <c:pt idx="95">
                  <c:v>34</c:v>
                </c:pt>
                <c:pt idx="96">
                  <c:v>77</c:v>
                </c:pt>
                <c:pt idx="97">
                  <c:v>506</c:v>
                </c:pt>
                <c:pt idx="98">
                  <c:v>126</c:v>
                </c:pt>
                <c:pt idx="99">
                  <c:v>548</c:v>
                </c:pt>
                <c:pt idx="100">
                  <c:v>67</c:v>
                </c:pt>
                <c:pt idx="101">
                  <c:v>1535</c:v>
                </c:pt>
                <c:pt idx="102">
                  <c:v>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FA-4B1E-9A9F-6FFD4CC71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86072"/>
        <c:axId val="335186400"/>
      </c:lineChart>
      <c:catAx>
        <c:axId val="33518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86400"/>
        <c:crosses val="autoZero"/>
        <c:auto val="1"/>
        <c:lblAlgn val="ctr"/>
        <c:lblOffset val="100"/>
        <c:noMultiLvlLbl val="0"/>
      </c:catAx>
      <c:valAx>
        <c:axId val="3351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25</c:v>
                </c:pt>
                <c:pt idx="1">
                  <c:v>0</c:v>
                </c:pt>
                <c:pt idx="2">
                  <c:v>27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6</c:v>
                </c:pt>
                <c:pt idx="7">
                  <c:v>67</c:v>
                </c:pt>
                <c:pt idx="8">
                  <c:v>363</c:v>
                </c:pt>
                <c:pt idx="9">
                  <c:v>14</c:v>
                </c:pt>
                <c:pt idx="10">
                  <c:v>0</c:v>
                </c:pt>
                <c:pt idx="11">
                  <c:v>1</c:v>
                </c:pt>
                <c:pt idx="12">
                  <c:v>23</c:v>
                </c:pt>
                <c:pt idx="13">
                  <c:v>9</c:v>
                </c:pt>
                <c:pt idx="14">
                  <c:v>3</c:v>
                </c:pt>
                <c:pt idx="15">
                  <c:v>20</c:v>
                </c:pt>
                <c:pt idx="16">
                  <c:v>6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9</c:v>
                </c:pt>
                <c:pt idx="27">
                  <c:v>15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3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15</c:v>
                </c:pt>
                <c:pt idx="40">
                  <c:v>10</c:v>
                </c:pt>
                <c:pt idx="41">
                  <c:v>1</c:v>
                </c:pt>
                <c:pt idx="42">
                  <c:v>3</c:v>
                </c:pt>
                <c:pt idx="43">
                  <c:v>9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12</c:v>
                </c:pt>
                <c:pt idx="50">
                  <c:v>0</c:v>
                </c:pt>
                <c:pt idx="51">
                  <c:v>14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7</c:v>
                </c:pt>
                <c:pt idx="59">
                  <c:v>0</c:v>
                </c:pt>
                <c:pt idx="60">
                  <c:v>0</c:v>
                </c:pt>
                <c:pt idx="61">
                  <c:v>17</c:v>
                </c:pt>
                <c:pt idx="62">
                  <c:v>0</c:v>
                </c:pt>
                <c:pt idx="63">
                  <c:v>2</c:v>
                </c:pt>
                <c:pt idx="64">
                  <c:v>0</c:v>
                </c:pt>
                <c:pt idx="65">
                  <c:v>15</c:v>
                </c:pt>
                <c:pt idx="66">
                  <c:v>2</c:v>
                </c:pt>
                <c:pt idx="67">
                  <c:v>4</c:v>
                </c:pt>
                <c:pt idx="68">
                  <c:v>2</c:v>
                </c:pt>
                <c:pt idx="69">
                  <c:v>0</c:v>
                </c:pt>
                <c:pt idx="70">
                  <c:v>5</c:v>
                </c:pt>
                <c:pt idx="71">
                  <c:v>35</c:v>
                </c:pt>
                <c:pt idx="72">
                  <c:v>15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9</c:v>
                </c:pt>
                <c:pt idx="77">
                  <c:v>6</c:v>
                </c:pt>
                <c:pt idx="78">
                  <c:v>9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16</c:v>
                </c:pt>
                <c:pt idx="83">
                  <c:v>10</c:v>
                </c:pt>
                <c:pt idx="84">
                  <c:v>4</c:v>
                </c:pt>
                <c:pt idx="85">
                  <c:v>6</c:v>
                </c:pt>
                <c:pt idx="86">
                  <c:v>8</c:v>
                </c:pt>
                <c:pt idx="87">
                  <c:v>25</c:v>
                </c:pt>
                <c:pt idx="88">
                  <c:v>1</c:v>
                </c:pt>
                <c:pt idx="89">
                  <c:v>17</c:v>
                </c:pt>
                <c:pt idx="90">
                  <c:v>13</c:v>
                </c:pt>
                <c:pt idx="91">
                  <c:v>24</c:v>
                </c:pt>
                <c:pt idx="92">
                  <c:v>14</c:v>
                </c:pt>
                <c:pt idx="93">
                  <c:v>12</c:v>
                </c:pt>
                <c:pt idx="94">
                  <c:v>5</c:v>
                </c:pt>
                <c:pt idx="95">
                  <c:v>6</c:v>
                </c:pt>
                <c:pt idx="96">
                  <c:v>22</c:v>
                </c:pt>
                <c:pt idx="97">
                  <c:v>140</c:v>
                </c:pt>
                <c:pt idx="98">
                  <c:v>41</c:v>
                </c:pt>
                <c:pt idx="99">
                  <c:v>105</c:v>
                </c:pt>
                <c:pt idx="100">
                  <c:v>29</c:v>
                </c:pt>
                <c:pt idx="101">
                  <c:v>381</c:v>
                </c:pt>
                <c:pt idx="102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2D-4F92-9146-2147DE609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185744"/>
        <c:axId val="339250776"/>
      </c:lineChart>
      <c:catAx>
        <c:axId val="3351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250776"/>
        <c:crosses val="autoZero"/>
        <c:auto val="1"/>
        <c:lblAlgn val="ctr"/>
        <c:lblOffset val="100"/>
        <c:noMultiLvlLbl val="0"/>
      </c:catAx>
      <c:valAx>
        <c:axId val="33925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8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16</c:v>
                </c:pt>
                <c:pt idx="1">
                  <c:v>5</c:v>
                </c:pt>
                <c:pt idx="2">
                  <c:v>23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4</c:v>
                </c:pt>
                <c:pt idx="7">
                  <c:v>56</c:v>
                </c:pt>
                <c:pt idx="8">
                  <c:v>643</c:v>
                </c:pt>
                <c:pt idx="9">
                  <c:v>119</c:v>
                </c:pt>
                <c:pt idx="10">
                  <c:v>21</c:v>
                </c:pt>
                <c:pt idx="11">
                  <c:v>8</c:v>
                </c:pt>
                <c:pt idx="12">
                  <c:v>15</c:v>
                </c:pt>
                <c:pt idx="13">
                  <c:v>4</c:v>
                </c:pt>
                <c:pt idx="14">
                  <c:v>1</c:v>
                </c:pt>
                <c:pt idx="15">
                  <c:v>15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6</c:v>
                </c:pt>
                <c:pt idx="21">
                  <c:v>3</c:v>
                </c:pt>
                <c:pt idx="22">
                  <c:v>7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8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6</c:v>
                </c:pt>
                <c:pt idx="39">
                  <c:v>4</c:v>
                </c:pt>
                <c:pt idx="40">
                  <c:v>2</c:v>
                </c:pt>
                <c:pt idx="41">
                  <c:v>9</c:v>
                </c:pt>
                <c:pt idx="42">
                  <c:v>3</c:v>
                </c:pt>
                <c:pt idx="43">
                  <c:v>8</c:v>
                </c:pt>
                <c:pt idx="44">
                  <c:v>5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9</c:v>
                </c:pt>
                <c:pt idx="50">
                  <c:v>13</c:v>
                </c:pt>
                <c:pt idx="51">
                  <c:v>9</c:v>
                </c:pt>
                <c:pt idx="52">
                  <c:v>4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1</c:v>
                </c:pt>
                <c:pt idx="59">
                  <c:v>3</c:v>
                </c:pt>
                <c:pt idx="60">
                  <c:v>3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4">
                  <c:v>7</c:v>
                </c:pt>
                <c:pt idx="65">
                  <c:v>2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15</c:v>
                </c:pt>
                <c:pt idx="71">
                  <c:v>41</c:v>
                </c:pt>
                <c:pt idx="72">
                  <c:v>10</c:v>
                </c:pt>
                <c:pt idx="73">
                  <c:v>0</c:v>
                </c:pt>
                <c:pt idx="74">
                  <c:v>0</c:v>
                </c:pt>
                <c:pt idx="75">
                  <c:v>9</c:v>
                </c:pt>
                <c:pt idx="76">
                  <c:v>21</c:v>
                </c:pt>
                <c:pt idx="77">
                  <c:v>2</c:v>
                </c:pt>
                <c:pt idx="78">
                  <c:v>13</c:v>
                </c:pt>
                <c:pt idx="79">
                  <c:v>2</c:v>
                </c:pt>
                <c:pt idx="80">
                  <c:v>5</c:v>
                </c:pt>
                <c:pt idx="81">
                  <c:v>0</c:v>
                </c:pt>
                <c:pt idx="82">
                  <c:v>3</c:v>
                </c:pt>
                <c:pt idx="83">
                  <c:v>15</c:v>
                </c:pt>
                <c:pt idx="84">
                  <c:v>1</c:v>
                </c:pt>
                <c:pt idx="85">
                  <c:v>18</c:v>
                </c:pt>
                <c:pt idx="86">
                  <c:v>10</c:v>
                </c:pt>
                <c:pt idx="87">
                  <c:v>22</c:v>
                </c:pt>
                <c:pt idx="88">
                  <c:v>6</c:v>
                </c:pt>
                <c:pt idx="89">
                  <c:v>11</c:v>
                </c:pt>
                <c:pt idx="90">
                  <c:v>8</c:v>
                </c:pt>
                <c:pt idx="91">
                  <c:v>6</c:v>
                </c:pt>
                <c:pt idx="92">
                  <c:v>9</c:v>
                </c:pt>
                <c:pt idx="93">
                  <c:v>16</c:v>
                </c:pt>
                <c:pt idx="94">
                  <c:v>4</c:v>
                </c:pt>
                <c:pt idx="95">
                  <c:v>26</c:v>
                </c:pt>
                <c:pt idx="96">
                  <c:v>17</c:v>
                </c:pt>
                <c:pt idx="97">
                  <c:v>224</c:v>
                </c:pt>
                <c:pt idx="98">
                  <c:v>30</c:v>
                </c:pt>
                <c:pt idx="99">
                  <c:v>163</c:v>
                </c:pt>
                <c:pt idx="100">
                  <c:v>58</c:v>
                </c:pt>
                <c:pt idx="101">
                  <c:v>701</c:v>
                </c:pt>
                <c:pt idx="102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DB-45C9-866C-F1057E636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470616"/>
        <c:axId val="371472584"/>
      </c:lineChart>
      <c:catAx>
        <c:axId val="37147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72584"/>
        <c:crosses val="autoZero"/>
        <c:auto val="1"/>
        <c:lblAlgn val="ctr"/>
        <c:lblOffset val="100"/>
        <c:noMultiLvlLbl val="0"/>
      </c:catAx>
      <c:valAx>
        <c:axId val="37147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7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460312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777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5943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23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78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00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716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60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100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151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915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3656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465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81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@eurovisionde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1894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992638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282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598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175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687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52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34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251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3845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224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4263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73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518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90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46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11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8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18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988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869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444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110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436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091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56327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940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28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1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7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221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530909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938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5956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561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400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3696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948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5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89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9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0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25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- 2017-04-13 19:21:37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Russland zieht sich vom #esc2017 in Kiew zurück und strahlt den Wettbewerb auch nicht aus. https://t.co/hOEB2lzJHV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10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21:09:34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Gratulation! Im Finale des #esc2017 sind #MDA #AZE #GRC #SWE #POR #POL #ARM #AUS #CYP #BEL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6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104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521617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312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2131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97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4899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386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84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44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5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1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6849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803577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95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7399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5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522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8860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7858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9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3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4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16:18:16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0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0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13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20:50:17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1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22:37:52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761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84257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893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885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44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79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2255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9808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7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06:33:03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18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17:15:04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13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9193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77198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069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16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117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60084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669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621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978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917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31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10:35:23</a:t>
                      </a:r>
                      <a:r>
                        <a:rPr lang="de-DE" sz="1000"/>
                        <a:t>
@ConchitaWurst, Nicole und Ruslana sind als Gast-Stars beim #ESC-Vorentscheid #UnserSong2017 dabei!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97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11:04:51</a:t>
                      </a:r>
                      <a:r>
                        <a:rPr lang="de-DE" sz="1000"/>
                        <a:t>
@ConchitaWurst, Nicole und Ruslana sind als Gast-Stars beim  #ESC-Vorentscheid #UnserSong2017 dabei! 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5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- 2017-05-05 19:00:41</a:t>
                      </a:r>
                      <a:r>
                        <a:rPr lang="de-DE" sz="1000"/>
                        <a:t>
@levinamusic hat heute zum ersten Mal die Bretter der ESC-Bühne in Kiew betreten und  ihren Auftritt mit "Perfect Life" geprobt. https://t.co/iSXqmxl9sM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0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@eurovisionde - 2017-02-09 14:54:39</a:t>
                      </a:r>
                      <a:r>
                        <a:rPr lang="en-US" sz="1000"/>
                        <a:t>
@escschnack https://t.co/bPiTVotWu5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57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19:52:24</a:t>
                      </a:r>
                      <a:r>
                        <a:rPr lang="de-DE" sz="1000"/>
                        <a:t>
@DasQueeny :D Grüße an die Oma bitte!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2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12:43:28</a:t>
                      </a:r>
                      <a:r>
                        <a:rPr lang="de-DE" sz="1000"/>
                        <a:t>
@MahanKeyhani @one_ard @ARDde @DasErste Wir uns auch 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7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- 2017-02-09 09:29:44</a:t>
                      </a:r>
                      <a:r>
                        <a:rPr lang="de-DE" sz="1000"/>
                        <a:t>
@violinista Wir wünschen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94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20:33:59</a:t>
                      </a:r>
                      <a:r>
                        <a:rPr lang="de-DE" sz="1000"/>
                        <a:t>
@MahanKeyhani @one_ard @ARDde Jaaaa, nehmen wir gerne. Die vordere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8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- 2017-05-11 20:51:47</a:t>
                      </a:r>
                      <a:r>
                        <a:rPr lang="de-DE" sz="1000"/>
                        <a:t>
@DorianJ98 Ok. Aber heute nicht mehr.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- 2017-05-12 14:07:52</a:t>
                      </a:r>
                      <a:r>
                        <a:rPr lang="de-DE" sz="1000"/>
                        <a:t>
@Max1710vfb Aus einsfestival wurde @one_ard :) und nein, keine Tweets, oder Kolleg*innen?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144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8342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315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391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3004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15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0960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04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491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3546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0997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1351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091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6135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514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94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5.3703703703704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27.296296296296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0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20.673333333333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28.493333333333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48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6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10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#Pressekonferenz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6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3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2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7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0543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574691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080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8290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57734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861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358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17968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2623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67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3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2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6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#Blitzlichtgewitter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47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#Erfolg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4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2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#Stimmung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8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47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873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79198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84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44789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69909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15907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40321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08302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5526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8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#PerfectLife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90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0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#Moldau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27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51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3931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347480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9092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90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2017-05-16T14:44:34Z</dcterms:created>
  <dcterms:modified xsi:type="dcterms:W3CDTF">2017-05-16T14:45:24Z</dcterms:modified>
</cp:coreProperties>
</file>