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6" r:id="rId18"/>
    <p:sldId id="277" r:id="rId19"/>
    <p:sldId id="278" r:id="rId20"/>
    <p:sldId id="279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31420</c:v>
                </c:pt>
                <c:pt idx="1">
                  <c:v>31426</c:v>
                </c:pt>
                <c:pt idx="2">
                  <c:v>31421</c:v>
                </c:pt>
                <c:pt idx="3">
                  <c:v>31426</c:v>
                </c:pt>
                <c:pt idx="4">
                  <c:v>31434</c:v>
                </c:pt>
                <c:pt idx="5">
                  <c:v>31449</c:v>
                </c:pt>
                <c:pt idx="6">
                  <c:v>31460</c:v>
                </c:pt>
                <c:pt idx="7">
                  <c:v>31477</c:v>
                </c:pt>
                <c:pt idx="8">
                  <c:v>31506</c:v>
                </c:pt>
                <c:pt idx="9">
                  <c:v>31740</c:v>
                </c:pt>
                <c:pt idx="10">
                  <c:v>31965</c:v>
                </c:pt>
                <c:pt idx="11">
                  <c:v>32291</c:v>
                </c:pt>
                <c:pt idx="12">
                  <c:v>32631</c:v>
                </c:pt>
                <c:pt idx="13">
                  <c:v>32915</c:v>
                </c:pt>
                <c:pt idx="14">
                  <c:v>33186</c:v>
                </c:pt>
                <c:pt idx="15">
                  <c:v>33521</c:v>
                </c:pt>
                <c:pt idx="16">
                  <c:v>33557</c:v>
                </c:pt>
                <c:pt idx="17">
                  <c:v>33556</c:v>
                </c:pt>
                <c:pt idx="18">
                  <c:v>33558</c:v>
                </c:pt>
                <c:pt idx="19">
                  <c:v>33561</c:v>
                </c:pt>
                <c:pt idx="20">
                  <c:v>33559</c:v>
                </c:pt>
                <c:pt idx="21">
                  <c:v>33554</c:v>
                </c:pt>
                <c:pt idx="22">
                  <c:v>33606</c:v>
                </c:pt>
                <c:pt idx="23">
                  <c:v>33601</c:v>
                </c:pt>
                <c:pt idx="24">
                  <c:v>33595</c:v>
                </c:pt>
                <c:pt idx="25">
                  <c:v>33593</c:v>
                </c:pt>
                <c:pt idx="26">
                  <c:v>33594</c:v>
                </c:pt>
                <c:pt idx="27">
                  <c:v>33594</c:v>
                </c:pt>
                <c:pt idx="28">
                  <c:v>33591</c:v>
                </c:pt>
                <c:pt idx="29">
                  <c:v>33581</c:v>
                </c:pt>
                <c:pt idx="30">
                  <c:v>33578</c:v>
                </c:pt>
                <c:pt idx="31">
                  <c:v>33577</c:v>
                </c:pt>
                <c:pt idx="32">
                  <c:v>33572</c:v>
                </c:pt>
                <c:pt idx="33">
                  <c:v>33565</c:v>
                </c:pt>
                <c:pt idx="34">
                  <c:v>33564</c:v>
                </c:pt>
                <c:pt idx="35">
                  <c:v>33562</c:v>
                </c:pt>
                <c:pt idx="36">
                  <c:v>33563</c:v>
                </c:pt>
                <c:pt idx="37">
                  <c:v>33563</c:v>
                </c:pt>
                <c:pt idx="38">
                  <c:v>33563</c:v>
                </c:pt>
                <c:pt idx="39">
                  <c:v>33566</c:v>
                </c:pt>
                <c:pt idx="40">
                  <c:v>33566</c:v>
                </c:pt>
                <c:pt idx="41">
                  <c:v>33569</c:v>
                </c:pt>
                <c:pt idx="42">
                  <c:v>33570</c:v>
                </c:pt>
                <c:pt idx="43">
                  <c:v>33571</c:v>
                </c:pt>
                <c:pt idx="44">
                  <c:v>33574</c:v>
                </c:pt>
                <c:pt idx="45">
                  <c:v>33573</c:v>
                </c:pt>
                <c:pt idx="46">
                  <c:v>33569</c:v>
                </c:pt>
                <c:pt idx="47">
                  <c:v>33567</c:v>
                </c:pt>
                <c:pt idx="48">
                  <c:v>33564</c:v>
                </c:pt>
                <c:pt idx="49">
                  <c:v>33569</c:v>
                </c:pt>
                <c:pt idx="50">
                  <c:v>33536</c:v>
                </c:pt>
                <c:pt idx="51">
                  <c:v>33482</c:v>
                </c:pt>
                <c:pt idx="52">
                  <c:v>33476</c:v>
                </c:pt>
                <c:pt idx="53">
                  <c:v>33470</c:v>
                </c:pt>
                <c:pt idx="54">
                  <c:v>33468</c:v>
                </c:pt>
                <c:pt idx="55">
                  <c:v>33473</c:v>
                </c:pt>
                <c:pt idx="56">
                  <c:v>33472</c:v>
                </c:pt>
                <c:pt idx="57">
                  <c:v>33470</c:v>
                </c:pt>
                <c:pt idx="58">
                  <c:v>33410</c:v>
                </c:pt>
                <c:pt idx="59">
                  <c:v>33411</c:v>
                </c:pt>
                <c:pt idx="60">
                  <c:v>33419</c:v>
                </c:pt>
                <c:pt idx="61">
                  <c:v>33419</c:v>
                </c:pt>
                <c:pt idx="62">
                  <c:v>33421</c:v>
                </c:pt>
                <c:pt idx="63">
                  <c:v>33423</c:v>
                </c:pt>
                <c:pt idx="64">
                  <c:v>33427</c:v>
                </c:pt>
                <c:pt idx="65">
                  <c:v>33435</c:v>
                </c:pt>
                <c:pt idx="66">
                  <c:v>33437</c:v>
                </c:pt>
                <c:pt idx="67">
                  <c:v>33434</c:v>
                </c:pt>
                <c:pt idx="68">
                  <c:v>33431</c:v>
                </c:pt>
                <c:pt idx="69">
                  <c:v>33429</c:v>
                </c:pt>
                <c:pt idx="70">
                  <c:v>33428</c:v>
                </c:pt>
                <c:pt idx="71">
                  <c:v>33430</c:v>
                </c:pt>
                <c:pt idx="72">
                  <c:v>33430</c:v>
                </c:pt>
                <c:pt idx="73">
                  <c:v>33435</c:v>
                </c:pt>
                <c:pt idx="74">
                  <c:v>33440</c:v>
                </c:pt>
                <c:pt idx="75">
                  <c:v>33439</c:v>
                </c:pt>
                <c:pt idx="76">
                  <c:v>33443</c:v>
                </c:pt>
                <c:pt idx="77">
                  <c:v>33437</c:v>
                </c:pt>
                <c:pt idx="78">
                  <c:v>33433</c:v>
                </c:pt>
                <c:pt idx="79">
                  <c:v>33428</c:v>
                </c:pt>
                <c:pt idx="80">
                  <c:v>33421</c:v>
                </c:pt>
                <c:pt idx="81">
                  <c:v>33423</c:v>
                </c:pt>
                <c:pt idx="82">
                  <c:v>33424</c:v>
                </c:pt>
                <c:pt idx="83">
                  <c:v>33421</c:v>
                </c:pt>
                <c:pt idx="84">
                  <c:v>33421</c:v>
                </c:pt>
                <c:pt idx="85">
                  <c:v>33420</c:v>
                </c:pt>
                <c:pt idx="86">
                  <c:v>33428</c:v>
                </c:pt>
                <c:pt idx="87">
                  <c:v>33430</c:v>
                </c:pt>
                <c:pt idx="88">
                  <c:v>33435</c:v>
                </c:pt>
                <c:pt idx="89">
                  <c:v>33429</c:v>
                </c:pt>
                <c:pt idx="90">
                  <c:v>33431</c:v>
                </c:pt>
                <c:pt idx="91">
                  <c:v>33436</c:v>
                </c:pt>
                <c:pt idx="92">
                  <c:v>33446</c:v>
                </c:pt>
                <c:pt idx="93">
                  <c:v>33445</c:v>
                </c:pt>
                <c:pt idx="94">
                  <c:v>33445</c:v>
                </c:pt>
                <c:pt idx="95">
                  <c:v>33456</c:v>
                </c:pt>
                <c:pt idx="96">
                  <c:v>33469</c:v>
                </c:pt>
                <c:pt idx="97">
                  <c:v>33488</c:v>
                </c:pt>
                <c:pt idx="98">
                  <c:v>33614</c:v>
                </c:pt>
                <c:pt idx="99">
                  <c:v>33627</c:v>
                </c:pt>
                <c:pt idx="100">
                  <c:v>33695</c:v>
                </c:pt>
                <c:pt idx="101">
                  <c:v>33761</c:v>
                </c:pt>
                <c:pt idx="102">
                  <c:v>34163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FE-473E-A91C-AA38F5848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920392"/>
        <c:axId val="279921048"/>
      </c:lineChart>
      <c:catAx>
        <c:axId val="27992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21048"/>
        <c:crosses val="autoZero"/>
        <c:auto val="1"/>
        <c:lblAlgn val="ctr"/>
        <c:lblOffset val="100"/>
        <c:noMultiLvlLbl val="0"/>
      </c:catAx>
      <c:valAx>
        <c:axId val="279921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92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@eurovisionde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DB-4B25-8443-D7F032220F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@eurovisionde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DB-4B25-8443-D7F032220F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 to Users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@eurovisionde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DB-4B25-8443-D7F032220F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5345296"/>
        <c:axId val="235346936"/>
      </c:barChart>
      <c:catAx>
        <c:axId val="23534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46936"/>
        <c:crosses val="autoZero"/>
        <c:auto val="1"/>
        <c:lblAlgn val="ctr"/>
        <c:lblOffset val="100"/>
        <c:noMultiLvlLbl val="0"/>
      </c:catAx>
      <c:valAx>
        <c:axId val="23534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4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3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0</c:v>
                </c:pt>
                <c:pt idx="5">
                  <c:v>2</c:v>
                </c:pt>
                <c:pt idx="6">
                  <c:v>3</c:v>
                </c:pt>
                <c:pt idx="7">
                  <c:v>16</c:v>
                </c:pt>
                <c:pt idx="8">
                  <c:v>38</c:v>
                </c:pt>
                <c:pt idx="9">
                  <c:v>3</c:v>
                </c:pt>
                <c:pt idx="10">
                  <c:v>1</c:v>
                </c:pt>
                <c:pt idx="11">
                  <c:v>2</c:v>
                </c:pt>
                <c:pt idx="12">
                  <c:v>4</c:v>
                </c:pt>
                <c:pt idx="13">
                  <c:v>2</c:v>
                </c:pt>
                <c:pt idx="14">
                  <c:v>1</c:v>
                </c:pt>
                <c:pt idx="15">
                  <c:v>2</c:v>
                </c:pt>
                <c:pt idx="16">
                  <c:v>3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0</c:v>
                </c:pt>
                <c:pt idx="24">
                  <c:v>1</c:v>
                </c:pt>
                <c:pt idx="25">
                  <c:v>4</c:v>
                </c:pt>
                <c:pt idx="26">
                  <c:v>2</c:v>
                </c:pt>
                <c:pt idx="27">
                  <c:v>3</c:v>
                </c:pt>
                <c:pt idx="28">
                  <c:v>0</c:v>
                </c:pt>
                <c:pt idx="29">
                  <c:v>1</c:v>
                </c:pt>
                <c:pt idx="30">
                  <c:v>1</c:v>
                </c:pt>
                <c:pt idx="31">
                  <c:v>0</c:v>
                </c:pt>
                <c:pt idx="32">
                  <c:v>2</c:v>
                </c:pt>
                <c:pt idx="33">
                  <c:v>2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6</c:v>
                </c:pt>
                <c:pt idx="40">
                  <c:v>3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2</c:v>
                </c:pt>
                <c:pt idx="50">
                  <c:v>0</c:v>
                </c:pt>
                <c:pt idx="51">
                  <c:v>2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3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3</c:v>
                </c:pt>
                <c:pt idx="66">
                  <c:v>1</c:v>
                </c:pt>
                <c:pt idx="67">
                  <c:v>2</c:v>
                </c:pt>
                <c:pt idx="68">
                  <c:v>2</c:v>
                </c:pt>
                <c:pt idx="69">
                  <c:v>0</c:v>
                </c:pt>
                <c:pt idx="70">
                  <c:v>1</c:v>
                </c:pt>
                <c:pt idx="71">
                  <c:v>2</c:v>
                </c:pt>
                <c:pt idx="72">
                  <c:v>2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6</c:v>
                </c:pt>
                <c:pt idx="77">
                  <c:v>1</c:v>
                </c:pt>
                <c:pt idx="78">
                  <c:v>4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4</c:v>
                </c:pt>
                <c:pt idx="84">
                  <c:v>1</c:v>
                </c:pt>
                <c:pt idx="85">
                  <c:v>4</c:v>
                </c:pt>
                <c:pt idx="86">
                  <c:v>3</c:v>
                </c:pt>
                <c:pt idx="87">
                  <c:v>1</c:v>
                </c:pt>
                <c:pt idx="88">
                  <c:v>1</c:v>
                </c:pt>
                <c:pt idx="89">
                  <c:v>8</c:v>
                </c:pt>
                <c:pt idx="90">
                  <c:v>6</c:v>
                </c:pt>
                <c:pt idx="91">
                  <c:v>9</c:v>
                </c:pt>
                <c:pt idx="92">
                  <c:v>3</c:v>
                </c:pt>
                <c:pt idx="93">
                  <c:v>3</c:v>
                </c:pt>
                <c:pt idx="94">
                  <c:v>3</c:v>
                </c:pt>
                <c:pt idx="95">
                  <c:v>2</c:v>
                </c:pt>
                <c:pt idx="96">
                  <c:v>4</c:v>
                </c:pt>
                <c:pt idx="97">
                  <c:v>27</c:v>
                </c:pt>
                <c:pt idx="98">
                  <c:v>10</c:v>
                </c:pt>
                <c:pt idx="99">
                  <c:v>36</c:v>
                </c:pt>
                <c:pt idx="100">
                  <c:v>8</c:v>
                </c:pt>
                <c:pt idx="101">
                  <c:v>42</c:v>
                </c:pt>
                <c:pt idx="102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1C-4B17-B2DC-B11C7A7E0F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5346608"/>
        <c:axId val="231457056"/>
      </c:lineChart>
      <c:catAx>
        <c:axId val="23534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457056"/>
        <c:crosses val="autoZero"/>
        <c:auto val="1"/>
        <c:lblAlgn val="ctr"/>
        <c:lblOffset val="100"/>
        <c:noMultiLvlLbl val="0"/>
      </c:catAx>
      <c:valAx>
        <c:axId val="23145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346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3</c:v>
                </c:pt>
                <c:pt idx="1">
                  <c:v>2</c:v>
                </c:pt>
                <c:pt idx="2">
                  <c:v>5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9</c:v>
                </c:pt>
                <c:pt idx="8">
                  <c:v>31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1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3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3</c:v>
                </c:pt>
                <c:pt idx="71">
                  <c:v>8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2</c:v>
                </c:pt>
                <c:pt idx="76">
                  <c:v>4</c:v>
                </c:pt>
                <c:pt idx="77">
                  <c:v>0</c:v>
                </c:pt>
                <c:pt idx="78">
                  <c:v>4</c:v>
                </c:pt>
                <c:pt idx="79">
                  <c:v>0</c:v>
                </c:pt>
                <c:pt idx="80">
                  <c:v>1</c:v>
                </c:pt>
                <c:pt idx="81">
                  <c:v>0</c:v>
                </c:pt>
                <c:pt idx="82">
                  <c:v>0</c:v>
                </c:pt>
                <c:pt idx="83">
                  <c:v>3</c:v>
                </c:pt>
                <c:pt idx="84">
                  <c:v>0</c:v>
                </c:pt>
                <c:pt idx="85">
                  <c:v>2</c:v>
                </c:pt>
                <c:pt idx="86">
                  <c:v>0</c:v>
                </c:pt>
                <c:pt idx="87">
                  <c:v>1</c:v>
                </c:pt>
                <c:pt idx="88">
                  <c:v>1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2</c:v>
                </c:pt>
                <c:pt idx="94">
                  <c:v>0</c:v>
                </c:pt>
                <c:pt idx="95">
                  <c:v>2</c:v>
                </c:pt>
                <c:pt idx="96">
                  <c:v>2</c:v>
                </c:pt>
                <c:pt idx="97">
                  <c:v>22</c:v>
                </c:pt>
                <c:pt idx="98">
                  <c:v>0</c:v>
                </c:pt>
                <c:pt idx="99">
                  <c:v>20</c:v>
                </c:pt>
                <c:pt idx="100">
                  <c:v>5</c:v>
                </c:pt>
                <c:pt idx="101">
                  <c:v>25</c:v>
                </c:pt>
                <c:pt idx="102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F3-4B32-9283-21A582A68A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2206240"/>
        <c:axId val="322208536"/>
      </c:lineChart>
      <c:catAx>
        <c:axId val="322206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08536"/>
        <c:crosses val="autoZero"/>
        <c:auto val="1"/>
        <c:lblAlgn val="ctr"/>
        <c:lblOffset val="100"/>
        <c:noMultiLvlLbl val="0"/>
      </c:catAx>
      <c:valAx>
        <c:axId val="322208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20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9</c:v>
                </c:pt>
                <c:pt idx="9">
                  <c:v>0</c:v>
                </c:pt>
                <c:pt idx="10">
                  <c:v>4</c:v>
                </c:pt>
                <c:pt idx="11">
                  <c:v>6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1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1</c:v>
                </c:pt>
                <c:pt idx="59">
                  <c:v>0</c:v>
                </c:pt>
                <c:pt idx="60">
                  <c:v>0</c:v>
                </c:pt>
                <c:pt idx="61">
                  <c:v>1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1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1</c:v>
                </c:pt>
                <c:pt idx="76">
                  <c:v>4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1</c:v>
                </c:pt>
                <c:pt idx="84">
                  <c:v>0</c:v>
                </c:pt>
                <c:pt idx="85">
                  <c:v>1</c:v>
                </c:pt>
                <c:pt idx="86">
                  <c:v>0</c:v>
                </c:pt>
                <c:pt idx="87">
                  <c:v>0</c:v>
                </c:pt>
                <c:pt idx="88">
                  <c:v>1</c:v>
                </c:pt>
                <c:pt idx="89">
                  <c:v>1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1</c:v>
                </c:pt>
                <c:pt idx="95">
                  <c:v>2</c:v>
                </c:pt>
                <c:pt idx="96">
                  <c:v>2</c:v>
                </c:pt>
                <c:pt idx="97">
                  <c:v>8</c:v>
                </c:pt>
                <c:pt idx="98">
                  <c:v>3</c:v>
                </c:pt>
                <c:pt idx="99">
                  <c:v>5</c:v>
                </c:pt>
                <c:pt idx="100">
                  <c:v>3</c:v>
                </c:pt>
                <c:pt idx="101">
                  <c:v>12</c:v>
                </c:pt>
                <c:pt idx="102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BE-42F4-AF18-0C73F05427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226136"/>
        <c:axId val="340226792"/>
      </c:lineChart>
      <c:catAx>
        <c:axId val="340226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26792"/>
        <c:crosses val="autoZero"/>
        <c:auto val="1"/>
        <c:lblAlgn val="ctr"/>
        <c:lblOffset val="100"/>
        <c:noMultiLvlLbl val="0"/>
      </c:catAx>
      <c:valAx>
        <c:axId val="340226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26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35</c:v>
                </c:pt>
                <c:pt idx="1">
                  <c:v>0</c:v>
                </c:pt>
                <c:pt idx="2">
                  <c:v>67</c:v>
                </c:pt>
                <c:pt idx="3">
                  <c:v>0</c:v>
                </c:pt>
                <c:pt idx="4">
                  <c:v>0</c:v>
                </c:pt>
                <c:pt idx="5">
                  <c:v>16</c:v>
                </c:pt>
                <c:pt idx="6">
                  <c:v>24</c:v>
                </c:pt>
                <c:pt idx="7">
                  <c:v>194</c:v>
                </c:pt>
                <c:pt idx="8">
                  <c:v>1226</c:v>
                </c:pt>
                <c:pt idx="9">
                  <c:v>79</c:v>
                </c:pt>
                <c:pt idx="10">
                  <c:v>9</c:v>
                </c:pt>
                <c:pt idx="11">
                  <c:v>20</c:v>
                </c:pt>
                <c:pt idx="12">
                  <c:v>50</c:v>
                </c:pt>
                <c:pt idx="13">
                  <c:v>25</c:v>
                </c:pt>
                <c:pt idx="14">
                  <c:v>12</c:v>
                </c:pt>
                <c:pt idx="15">
                  <c:v>44</c:v>
                </c:pt>
                <c:pt idx="16">
                  <c:v>21</c:v>
                </c:pt>
                <c:pt idx="17">
                  <c:v>0</c:v>
                </c:pt>
                <c:pt idx="18">
                  <c:v>20</c:v>
                </c:pt>
                <c:pt idx="19">
                  <c:v>0</c:v>
                </c:pt>
                <c:pt idx="20">
                  <c:v>7</c:v>
                </c:pt>
                <c:pt idx="21">
                  <c:v>0</c:v>
                </c:pt>
                <c:pt idx="22">
                  <c:v>18</c:v>
                </c:pt>
                <c:pt idx="23">
                  <c:v>0</c:v>
                </c:pt>
                <c:pt idx="24">
                  <c:v>5</c:v>
                </c:pt>
                <c:pt idx="25">
                  <c:v>32</c:v>
                </c:pt>
                <c:pt idx="26">
                  <c:v>20</c:v>
                </c:pt>
                <c:pt idx="27">
                  <c:v>40</c:v>
                </c:pt>
                <c:pt idx="28">
                  <c:v>0</c:v>
                </c:pt>
                <c:pt idx="29">
                  <c:v>1</c:v>
                </c:pt>
                <c:pt idx="30">
                  <c:v>10</c:v>
                </c:pt>
                <c:pt idx="31">
                  <c:v>0</c:v>
                </c:pt>
                <c:pt idx="32">
                  <c:v>12</c:v>
                </c:pt>
                <c:pt idx="33">
                  <c:v>14</c:v>
                </c:pt>
                <c:pt idx="34">
                  <c:v>7</c:v>
                </c:pt>
                <c:pt idx="35">
                  <c:v>8</c:v>
                </c:pt>
                <c:pt idx="36">
                  <c:v>5</c:v>
                </c:pt>
                <c:pt idx="37">
                  <c:v>0</c:v>
                </c:pt>
                <c:pt idx="38">
                  <c:v>0</c:v>
                </c:pt>
                <c:pt idx="39">
                  <c:v>39</c:v>
                </c:pt>
                <c:pt idx="40">
                  <c:v>22</c:v>
                </c:pt>
                <c:pt idx="41">
                  <c:v>6</c:v>
                </c:pt>
                <c:pt idx="42">
                  <c:v>13</c:v>
                </c:pt>
                <c:pt idx="43">
                  <c:v>15</c:v>
                </c:pt>
                <c:pt idx="44">
                  <c:v>4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22</c:v>
                </c:pt>
                <c:pt idx="50">
                  <c:v>0</c:v>
                </c:pt>
                <c:pt idx="51">
                  <c:v>17</c:v>
                </c:pt>
                <c:pt idx="52">
                  <c:v>0</c:v>
                </c:pt>
                <c:pt idx="53">
                  <c:v>17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8</c:v>
                </c:pt>
                <c:pt idx="59">
                  <c:v>8</c:v>
                </c:pt>
                <c:pt idx="60">
                  <c:v>0</c:v>
                </c:pt>
                <c:pt idx="61">
                  <c:v>45</c:v>
                </c:pt>
                <c:pt idx="62">
                  <c:v>0</c:v>
                </c:pt>
                <c:pt idx="63">
                  <c:v>7</c:v>
                </c:pt>
                <c:pt idx="64">
                  <c:v>0</c:v>
                </c:pt>
                <c:pt idx="65">
                  <c:v>51</c:v>
                </c:pt>
                <c:pt idx="66">
                  <c:v>11</c:v>
                </c:pt>
                <c:pt idx="67">
                  <c:v>30</c:v>
                </c:pt>
                <c:pt idx="68">
                  <c:v>16</c:v>
                </c:pt>
                <c:pt idx="69">
                  <c:v>0</c:v>
                </c:pt>
                <c:pt idx="70">
                  <c:v>15</c:v>
                </c:pt>
                <c:pt idx="71">
                  <c:v>53</c:v>
                </c:pt>
                <c:pt idx="72">
                  <c:v>16</c:v>
                </c:pt>
                <c:pt idx="73">
                  <c:v>0</c:v>
                </c:pt>
                <c:pt idx="74">
                  <c:v>0</c:v>
                </c:pt>
                <c:pt idx="75">
                  <c:v>5</c:v>
                </c:pt>
                <c:pt idx="76">
                  <c:v>44</c:v>
                </c:pt>
                <c:pt idx="77">
                  <c:v>15</c:v>
                </c:pt>
                <c:pt idx="78">
                  <c:v>37</c:v>
                </c:pt>
                <c:pt idx="79">
                  <c:v>17</c:v>
                </c:pt>
                <c:pt idx="80">
                  <c:v>1</c:v>
                </c:pt>
                <c:pt idx="81">
                  <c:v>0</c:v>
                </c:pt>
                <c:pt idx="82">
                  <c:v>36</c:v>
                </c:pt>
                <c:pt idx="83">
                  <c:v>47</c:v>
                </c:pt>
                <c:pt idx="84">
                  <c:v>7</c:v>
                </c:pt>
                <c:pt idx="85">
                  <c:v>48</c:v>
                </c:pt>
                <c:pt idx="86">
                  <c:v>27</c:v>
                </c:pt>
                <c:pt idx="87">
                  <c:v>134</c:v>
                </c:pt>
                <c:pt idx="88">
                  <c:v>4</c:v>
                </c:pt>
                <c:pt idx="89">
                  <c:v>92</c:v>
                </c:pt>
                <c:pt idx="90">
                  <c:v>74</c:v>
                </c:pt>
                <c:pt idx="91">
                  <c:v>93</c:v>
                </c:pt>
                <c:pt idx="92">
                  <c:v>53</c:v>
                </c:pt>
                <c:pt idx="93">
                  <c:v>40</c:v>
                </c:pt>
                <c:pt idx="94">
                  <c:v>43</c:v>
                </c:pt>
                <c:pt idx="95">
                  <c:v>34</c:v>
                </c:pt>
                <c:pt idx="96">
                  <c:v>57</c:v>
                </c:pt>
                <c:pt idx="97">
                  <c:v>519</c:v>
                </c:pt>
                <c:pt idx="98">
                  <c:v>133</c:v>
                </c:pt>
                <c:pt idx="99">
                  <c:v>513</c:v>
                </c:pt>
                <c:pt idx="100">
                  <c:v>102</c:v>
                </c:pt>
                <c:pt idx="101">
                  <c:v>1288</c:v>
                </c:pt>
                <c:pt idx="102">
                  <c:v>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46-4B98-B581-B0B51D0B6A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208752"/>
        <c:axId val="340201536"/>
      </c:lineChart>
      <c:catAx>
        <c:axId val="34020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01536"/>
        <c:crosses val="autoZero"/>
        <c:auto val="1"/>
        <c:lblAlgn val="ctr"/>
        <c:lblOffset val="100"/>
        <c:noMultiLvlLbl val="0"/>
      </c:catAx>
      <c:valAx>
        <c:axId val="34020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0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25</c:v>
                </c:pt>
                <c:pt idx="1">
                  <c:v>0</c:v>
                </c:pt>
                <c:pt idx="2">
                  <c:v>27</c:v>
                </c:pt>
                <c:pt idx="3">
                  <c:v>0</c:v>
                </c:pt>
                <c:pt idx="4">
                  <c:v>0</c:v>
                </c:pt>
                <c:pt idx="5">
                  <c:v>6</c:v>
                </c:pt>
                <c:pt idx="6">
                  <c:v>6</c:v>
                </c:pt>
                <c:pt idx="7">
                  <c:v>67</c:v>
                </c:pt>
                <c:pt idx="8">
                  <c:v>363</c:v>
                </c:pt>
                <c:pt idx="9">
                  <c:v>14</c:v>
                </c:pt>
                <c:pt idx="10">
                  <c:v>0</c:v>
                </c:pt>
                <c:pt idx="11">
                  <c:v>1</c:v>
                </c:pt>
                <c:pt idx="12">
                  <c:v>23</c:v>
                </c:pt>
                <c:pt idx="13">
                  <c:v>9</c:v>
                </c:pt>
                <c:pt idx="14">
                  <c:v>3</c:v>
                </c:pt>
                <c:pt idx="15">
                  <c:v>20</c:v>
                </c:pt>
                <c:pt idx="16">
                  <c:v>6</c:v>
                </c:pt>
                <c:pt idx="17">
                  <c:v>0</c:v>
                </c:pt>
                <c:pt idx="18">
                  <c:v>3</c:v>
                </c:pt>
                <c:pt idx="19">
                  <c:v>0</c:v>
                </c:pt>
                <c:pt idx="20">
                  <c:v>3</c:v>
                </c:pt>
                <c:pt idx="21">
                  <c:v>0</c:v>
                </c:pt>
                <c:pt idx="22">
                  <c:v>6</c:v>
                </c:pt>
                <c:pt idx="23">
                  <c:v>0</c:v>
                </c:pt>
                <c:pt idx="24">
                  <c:v>0</c:v>
                </c:pt>
                <c:pt idx="25">
                  <c:v>4</c:v>
                </c:pt>
                <c:pt idx="26">
                  <c:v>9</c:v>
                </c:pt>
                <c:pt idx="27">
                  <c:v>15</c:v>
                </c:pt>
                <c:pt idx="28">
                  <c:v>0</c:v>
                </c:pt>
                <c:pt idx="29">
                  <c:v>0</c:v>
                </c:pt>
                <c:pt idx="30">
                  <c:v>4</c:v>
                </c:pt>
                <c:pt idx="31">
                  <c:v>0</c:v>
                </c:pt>
                <c:pt idx="32">
                  <c:v>4</c:v>
                </c:pt>
                <c:pt idx="33">
                  <c:v>2</c:v>
                </c:pt>
                <c:pt idx="34">
                  <c:v>3</c:v>
                </c:pt>
                <c:pt idx="35">
                  <c:v>0</c:v>
                </c:pt>
                <c:pt idx="36">
                  <c:v>1</c:v>
                </c:pt>
                <c:pt idx="37">
                  <c:v>0</c:v>
                </c:pt>
                <c:pt idx="38">
                  <c:v>0</c:v>
                </c:pt>
                <c:pt idx="39">
                  <c:v>15</c:v>
                </c:pt>
                <c:pt idx="40">
                  <c:v>10</c:v>
                </c:pt>
                <c:pt idx="41">
                  <c:v>1</c:v>
                </c:pt>
                <c:pt idx="42">
                  <c:v>3</c:v>
                </c:pt>
                <c:pt idx="43">
                  <c:v>9</c:v>
                </c:pt>
                <c:pt idx="44">
                  <c:v>2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12</c:v>
                </c:pt>
                <c:pt idx="50">
                  <c:v>0</c:v>
                </c:pt>
                <c:pt idx="51">
                  <c:v>14</c:v>
                </c:pt>
                <c:pt idx="52">
                  <c:v>0</c:v>
                </c:pt>
                <c:pt idx="53">
                  <c:v>1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7</c:v>
                </c:pt>
                <c:pt idx="59">
                  <c:v>0</c:v>
                </c:pt>
                <c:pt idx="60">
                  <c:v>0</c:v>
                </c:pt>
                <c:pt idx="61">
                  <c:v>17</c:v>
                </c:pt>
                <c:pt idx="62">
                  <c:v>0</c:v>
                </c:pt>
                <c:pt idx="63">
                  <c:v>2</c:v>
                </c:pt>
                <c:pt idx="64">
                  <c:v>0</c:v>
                </c:pt>
                <c:pt idx="65">
                  <c:v>15</c:v>
                </c:pt>
                <c:pt idx="66">
                  <c:v>2</c:v>
                </c:pt>
                <c:pt idx="67">
                  <c:v>4</c:v>
                </c:pt>
                <c:pt idx="68">
                  <c:v>2</c:v>
                </c:pt>
                <c:pt idx="69">
                  <c:v>0</c:v>
                </c:pt>
                <c:pt idx="70">
                  <c:v>5</c:v>
                </c:pt>
                <c:pt idx="71">
                  <c:v>35</c:v>
                </c:pt>
                <c:pt idx="72">
                  <c:v>15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9</c:v>
                </c:pt>
                <c:pt idx="77">
                  <c:v>6</c:v>
                </c:pt>
                <c:pt idx="78">
                  <c:v>9</c:v>
                </c:pt>
                <c:pt idx="79">
                  <c:v>2</c:v>
                </c:pt>
                <c:pt idx="80">
                  <c:v>0</c:v>
                </c:pt>
                <c:pt idx="81">
                  <c:v>0</c:v>
                </c:pt>
                <c:pt idx="82">
                  <c:v>16</c:v>
                </c:pt>
                <c:pt idx="83">
                  <c:v>10</c:v>
                </c:pt>
                <c:pt idx="84">
                  <c:v>4</c:v>
                </c:pt>
                <c:pt idx="85">
                  <c:v>6</c:v>
                </c:pt>
                <c:pt idx="86">
                  <c:v>8</c:v>
                </c:pt>
                <c:pt idx="87">
                  <c:v>25</c:v>
                </c:pt>
                <c:pt idx="88">
                  <c:v>1</c:v>
                </c:pt>
                <c:pt idx="89">
                  <c:v>17</c:v>
                </c:pt>
                <c:pt idx="90">
                  <c:v>13</c:v>
                </c:pt>
                <c:pt idx="91">
                  <c:v>24</c:v>
                </c:pt>
                <c:pt idx="92">
                  <c:v>14</c:v>
                </c:pt>
                <c:pt idx="93">
                  <c:v>12</c:v>
                </c:pt>
                <c:pt idx="94">
                  <c:v>5</c:v>
                </c:pt>
                <c:pt idx="95">
                  <c:v>6</c:v>
                </c:pt>
                <c:pt idx="96">
                  <c:v>17</c:v>
                </c:pt>
                <c:pt idx="97">
                  <c:v>142</c:v>
                </c:pt>
                <c:pt idx="98">
                  <c:v>44</c:v>
                </c:pt>
                <c:pt idx="99">
                  <c:v>93</c:v>
                </c:pt>
                <c:pt idx="100">
                  <c:v>41</c:v>
                </c:pt>
                <c:pt idx="101">
                  <c:v>311</c:v>
                </c:pt>
                <c:pt idx="102">
                  <c:v>119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FEC-4083-B8BA-56DEAEF5D7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203176"/>
        <c:axId val="340203504"/>
      </c:lineChart>
      <c:catAx>
        <c:axId val="340203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03504"/>
        <c:crosses val="autoZero"/>
        <c:auto val="1"/>
        <c:lblAlgn val="ctr"/>
        <c:lblOffset val="100"/>
        <c:noMultiLvlLbl val="0"/>
      </c:catAx>
      <c:valAx>
        <c:axId val="34020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03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@eurovisionde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Sheet1!$A$2:$A$104</c:f>
              <c:strCache>
                <c:ptCount val="103"/>
                <c:pt idx="0">
                  <c:v>01.02.2017</c:v>
                </c:pt>
                <c:pt idx="1">
                  <c:v>02.02.2017</c:v>
                </c:pt>
                <c:pt idx="2">
                  <c:v>03.02.2017</c:v>
                </c:pt>
                <c:pt idx="3">
                  <c:v>04.02.2017</c:v>
                </c:pt>
                <c:pt idx="4">
                  <c:v>05.02.2017</c:v>
                </c:pt>
                <c:pt idx="5">
                  <c:v>06.02.2017</c:v>
                </c:pt>
                <c:pt idx="6">
                  <c:v>07.02.2017</c:v>
                </c:pt>
                <c:pt idx="7">
                  <c:v>08.02.2017</c:v>
                </c:pt>
                <c:pt idx="8">
                  <c:v>09.02.2017</c:v>
                </c:pt>
                <c:pt idx="9">
                  <c:v>10.02.2017</c:v>
                </c:pt>
                <c:pt idx="10">
                  <c:v>11.02.2017</c:v>
                </c:pt>
                <c:pt idx="11">
                  <c:v>12.02.2017</c:v>
                </c:pt>
                <c:pt idx="12">
                  <c:v>13.02.2017</c:v>
                </c:pt>
                <c:pt idx="13">
                  <c:v>14.02.2017</c:v>
                </c:pt>
                <c:pt idx="14">
                  <c:v>15.02.2017</c:v>
                </c:pt>
                <c:pt idx="15">
                  <c:v>16.02.2017</c:v>
                </c:pt>
                <c:pt idx="16">
                  <c:v>17.02.2017</c:v>
                </c:pt>
                <c:pt idx="17">
                  <c:v>18.02.2017</c:v>
                </c:pt>
                <c:pt idx="18">
                  <c:v>19.02.2017</c:v>
                </c:pt>
                <c:pt idx="19">
                  <c:v>20.02.2017</c:v>
                </c:pt>
                <c:pt idx="20">
                  <c:v>21.02.2017</c:v>
                </c:pt>
                <c:pt idx="21">
                  <c:v>22.02.2017</c:v>
                </c:pt>
                <c:pt idx="22">
                  <c:v>23.02.2017</c:v>
                </c:pt>
                <c:pt idx="23">
                  <c:v>24.02.2017</c:v>
                </c:pt>
                <c:pt idx="24">
                  <c:v>25.02.2017</c:v>
                </c:pt>
                <c:pt idx="25">
                  <c:v>26.02.2017</c:v>
                </c:pt>
                <c:pt idx="26">
                  <c:v>27.02.2017</c:v>
                </c:pt>
                <c:pt idx="27">
                  <c:v>28.02.2017</c:v>
                </c:pt>
                <c:pt idx="28">
                  <c:v>01.03.2017</c:v>
                </c:pt>
                <c:pt idx="29">
                  <c:v>02.03.2017</c:v>
                </c:pt>
                <c:pt idx="30">
                  <c:v>03.03.2017</c:v>
                </c:pt>
                <c:pt idx="31">
                  <c:v>04.03.2017</c:v>
                </c:pt>
                <c:pt idx="32">
                  <c:v>05.03.2017</c:v>
                </c:pt>
                <c:pt idx="33">
                  <c:v>06.03.2017</c:v>
                </c:pt>
                <c:pt idx="34">
                  <c:v>07.03.2017</c:v>
                </c:pt>
                <c:pt idx="35">
                  <c:v>08.03.2017</c:v>
                </c:pt>
                <c:pt idx="36">
                  <c:v>09.03.2017</c:v>
                </c:pt>
                <c:pt idx="37">
                  <c:v>10.03.2017</c:v>
                </c:pt>
                <c:pt idx="38">
                  <c:v>11.03.2017</c:v>
                </c:pt>
                <c:pt idx="39">
                  <c:v>12.03.2017</c:v>
                </c:pt>
                <c:pt idx="40">
                  <c:v>13.03.2017</c:v>
                </c:pt>
                <c:pt idx="41">
                  <c:v>14.03.2017</c:v>
                </c:pt>
                <c:pt idx="42">
                  <c:v>15.03.2017</c:v>
                </c:pt>
                <c:pt idx="43">
                  <c:v>16.03.2017</c:v>
                </c:pt>
                <c:pt idx="44">
                  <c:v>17.03.2017</c:v>
                </c:pt>
                <c:pt idx="45">
                  <c:v>18.03.2017</c:v>
                </c:pt>
                <c:pt idx="46">
                  <c:v>19.03.2017</c:v>
                </c:pt>
                <c:pt idx="47">
                  <c:v>20.03.2017</c:v>
                </c:pt>
                <c:pt idx="48">
                  <c:v>21.03.2017</c:v>
                </c:pt>
                <c:pt idx="49">
                  <c:v>22.03.2017</c:v>
                </c:pt>
                <c:pt idx="50">
                  <c:v>23.03.2017</c:v>
                </c:pt>
                <c:pt idx="51">
                  <c:v>24.03.2017</c:v>
                </c:pt>
                <c:pt idx="52">
                  <c:v>25.03.2017</c:v>
                </c:pt>
                <c:pt idx="53">
                  <c:v>26.03.2017</c:v>
                </c:pt>
                <c:pt idx="54">
                  <c:v>27.03.2017</c:v>
                </c:pt>
                <c:pt idx="55">
                  <c:v>28.03.2017</c:v>
                </c:pt>
                <c:pt idx="56">
                  <c:v>29.03.2017</c:v>
                </c:pt>
                <c:pt idx="57">
                  <c:v>30.03.2017</c:v>
                </c:pt>
                <c:pt idx="58">
                  <c:v>31.03.2017</c:v>
                </c:pt>
                <c:pt idx="59">
                  <c:v>01.04.2017</c:v>
                </c:pt>
                <c:pt idx="60">
                  <c:v>02.04.2017</c:v>
                </c:pt>
                <c:pt idx="61">
                  <c:v>03.04.2017</c:v>
                </c:pt>
                <c:pt idx="62">
                  <c:v>04.04.2017</c:v>
                </c:pt>
                <c:pt idx="63">
                  <c:v>05.04.2017</c:v>
                </c:pt>
                <c:pt idx="64">
                  <c:v>06.04.2017</c:v>
                </c:pt>
                <c:pt idx="65">
                  <c:v>07.04.2017</c:v>
                </c:pt>
                <c:pt idx="66">
                  <c:v>08.04.2017</c:v>
                </c:pt>
                <c:pt idx="67">
                  <c:v>09.04.2017</c:v>
                </c:pt>
                <c:pt idx="68">
                  <c:v>10.04.2017</c:v>
                </c:pt>
                <c:pt idx="69">
                  <c:v>11.04.2017</c:v>
                </c:pt>
                <c:pt idx="70">
                  <c:v>12.04.2017</c:v>
                </c:pt>
                <c:pt idx="71">
                  <c:v>13.04.2017</c:v>
                </c:pt>
                <c:pt idx="72">
                  <c:v>14.04.2017</c:v>
                </c:pt>
                <c:pt idx="73">
                  <c:v>15.04.2017</c:v>
                </c:pt>
                <c:pt idx="74">
                  <c:v>16.04.2017</c:v>
                </c:pt>
                <c:pt idx="75">
                  <c:v>17.04.2017</c:v>
                </c:pt>
                <c:pt idx="76">
                  <c:v>18.04.2017</c:v>
                </c:pt>
                <c:pt idx="77">
                  <c:v>19.04.2017</c:v>
                </c:pt>
                <c:pt idx="78">
                  <c:v>20.04.2017</c:v>
                </c:pt>
                <c:pt idx="79">
                  <c:v>21.04.2017</c:v>
                </c:pt>
                <c:pt idx="80">
                  <c:v>22.04.2017</c:v>
                </c:pt>
                <c:pt idx="81">
                  <c:v>23.04.2017</c:v>
                </c:pt>
                <c:pt idx="82">
                  <c:v>24.04.2017</c:v>
                </c:pt>
                <c:pt idx="83">
                  <c:v>25.04.2017</c:v>
                </c:pt>
                <c:pt idx="84">
                  <c:v>26.04.2017</c:v>
                </c:pt>
                <c:pt idx="85">
                  <c:v>27.04.2017</c:v>
                </c:pt>
                <c:pt idx="86">
                  <c:v>28.04.2017</c:v>
                </c:pt>
                <c:pt idx="87">
                  <c:v>29.04.2017</c:v>
                </c:pt>
                <c:pt idx="88">
                  <c:v>30.04.2017</c:v>
                </c:pt>
                <c:pt idx="89">
                  <c:v>01.05.2017</c:v>
                </c:pt>
                <c:pt idx="90">
                  <c:v>02.05.2017</c:v>
                </c:pt>
                <c:pt idx="91">
                  <c:v>03.05.2017</c:v>
                </c:pt>
                <c:pt idx="92">
                  <c:v>04.05.2017</c:v>
                </c:pt>
                <c:pt idx="93">
                  <c:v>05.05.2017</c:v>
                </c:pt>
                <c:pt idx="94">
                  <c:v>06.05.2017</c:v>
                </c:pt>
                <c:pt idx="95">
                  <c:v>07.05.2017</c:v>
                </c:pt>
                <c:pt idx="96">
                  <c:v>08.05.2017</c:v>
                </c:pt>
                <c:pt idx="97">
                  <c:v>09.05.2017</c:v>
                </c:pt>
                <c:pt idx="98">
                  <c:v>10.05.2017</c:v>
                </c:pt>
                <c:pt idx="99">
                  <c:v>11.05.2017</c:v>
                </c:pt>
                <c:pt idx="100">
                  <c:v>12.05.2017</c:v>
                </c:pt>
                <c:pt idx="101">
                  <c:v>13.05.2017</c:v>
                </c:pt>
                <c:pt idx="102">
                  <c:v>14.05.2017</c:v>
                </c:pt>
              </c:strCache>
            </c:strRef>
          </c:cat>
          <c:val>
            <c:numRef>
              <c:f>Sheet1!$B$2:$B$104</c:f>
              <c:numCache>
                <c:formatCode>General</c:formatCode>
                <c:ptCount val="103"/>
                <c:pt idx="0">
                  <c:v>16</c:v>
                </c:pt>
                <c:pt idx="1">
                  <c:v>5</c:v>
                </c:pt>
                <c:pt idx="2">
                  <c:v>23</c:v>
                </c:pt>
                <c:pt idx="3">
                  <c:v>4</c:v>
                </c:pt>
                <c:pt idx="4">
                  <c:v>1</c:v>
                </c:pt>
                <c:pt idx="5">
                  <c:v>7</c:v>
                </c:pt>
                <c:pt idx="6">
                  <c:v>4</c:v>
                </c:pt>
                <c:pt idx="7">
                  <c:v>51</c:v>
                </c:pt>
                <c:pt idx="8">
                  <c:v>620</c:v>
                </c:pt>
                <c:pt idx="9">
                  <c:v>147</c:v>
                </c:pt>
                <c:pt idx="10">
                  <c:v>21</c:v>
                </c:pt>
                <c:pt idx="11">
                  <c:v>8</c:v>
                </c:pt>
                <c:pt idx="12">
                  <c:v>15</c:v>
                </c:pt>
                <c:pt idx="13">
                  <c:v>4</c:v>
                </c:pt>
                <c:pt idx="14">
                  <c:v>1</c:v>
                </c:pt>
                <c:pt idx="15">
                  <c:v>15</c:v>
                </c:pt>
                <c:pt idx="16">
                  <c:v>4</c:v>
                </c:pt>
                <c:pt idx="17">
                  <c:v>2</c:v>
                </c:pt>
                <c:pt idx="18">
                  <c:v>3</c:v>
                </c:pt>
                <c:pt idx="19">
                  <c:v>1</c:v>
                </c:pt>
                <c:pt idx="20">
                  <c:v>6</c:v>
                </c:pt>
                <c:pt idx="21">
                  <c:v>3</c:v>
                </c:pt>
                <c:pt idx="22">
                  <c:v>7</c:v>
                </c:pt>
                <c:pt idx="23">
                  <c:v>2</c:v>
                </c:pt>
                <c:pt idx="24">
                  <c:v>2</c:v>
                </c:pt>
                <c:pt idx="25">
                  <c:v>1</c:v>
                </c:pt>
                <c:pt idx="26">
                  <c:v>0</c:v>
                </c:pt>
                <c:pt idx="27">
                  <c:v>8</c:v>
                </c:pt>
                <c:pt idx="28">
                  <c:v>3</c:v>
                </c:pt>
                <c:pt idx="29">
                  <c:v>6</c:v>
                </c:pt>
                <c:pt idx="30">
                  <c:v>6</c:v>
                </c:pt>
                <c:pt idx="31">
                  <c:v>2</c:v>
                </c:pt>
                <c:pt idx="32">
                  <c:v>1</c:v>
                </c:pt>
                <c:pt idx="33">
                  <c:v>2</c:v>
                </c:pt>
                <c:pt idx="34">
                  <c:v>2</c:v>
                </c:pt>
                <c:pt idx="35">
                  <c:v>0</c:v>
                </c:pt>
                <c:pt idx="36">
                  <c:v>1</c:v>
                </c:pt>
                <c:pt idx="37">
                  <c:v>1</c:v>
                </c:pt>
                <c:pt idx="38">
                  <c:v>6</c:v>
                </c:pt>
                <c:pt idx="39">
                  <c:v>4</c:v>
                </c:pt>
                <c:pt idx="40">
                  <c:v>2</c:v>
                </c:pt>
                <c:pt idx="41">
                  <c:v>9</c:v>
                </c:pt>
                <c:pt idx="42">
                  <c:v>3</c:v>
                </c:pt>
                <c:pt idx="43">
                  <c:v>8</c:v>
                </c:pt>
                <c:pt idx="44">
                  <c:v>5</c:v>
                </c:pt>
                <c:pt idx="45">
                  <c:v>2</c:v>
                </c:pt>
                <c:pt idx="46">
                  <c:v>0</c:v>
                </c:pt>
                <c:pt idx="47">
                  <c:v>0</c:v>
                </c:pt>
                <c:pt idx="48">
                  <c:v>1</c:v>
                </c:pt>
                <c:pt idx="49">
                  <c:v>8</c:v>
                </c:pt>
                <c:pt idx="50">
                  <c:v>14</c:v>
                </c:pt>
                <c:pt idx="51">
                  <c:v>9</c:v>
                </c:pt>
                <c:pt idx="52">
                  <c:v>4</c:v>
                </c:pt>
                <c:pt idx="53">
                  <c:v>0</c:v>
                </c:pt>
                <c:pt idx="54">
                  <c:v>1</c:v>
                </c:pt>
                <c:pt idx="55">
                  <c:v>0</c:v>
                </c:pt>
                <c:pt idx="56">
                  <c:v>1</c:v>
                </c:pt>
                <c:pt idx="57">
                  <c:v>3</c:v>
                </c:pt>
                <c:pt idx="58">
                  <c:v>1</c:v>
                </c:pt>
                <c:pt idx="59">
                  <c:v>3</c:v>
                </c:pt>
                <c:pt idx="60">
                  <c:v>3</c:v>
                </c:pt>
                <c:pt idx="61">
                  <c:v>2</c:v>
                </c:pt>
                <c:pt idx="62">
                  <c:v>1</c:v>
                </c:pt>
                <c:pt idx="63">
                  <c:v>6</c:v>
                </c:pt>
                <c:pt idx="64">
                  <c:v>7</c:v>
                </c:pt>
                <c:pt idx="65">
                  <c:v>2</c:v>
                </c:pt>
                <c:pt idx="66">
                  <c:v>0</c:v>
                </c:pt>
                <c:pt idx="67">
                  <c:v>2</c:v>
                </c:pt>
                <c:pt idx="68">
                  <c:v>2</c:v>
                </c:pt>
                <c:pt idx="69">
                  <c:v>2</c:v>
                </c:pt>
                <c:pt idx="70">
                  <c:v>15</c:v>
                </c:pt>
                <c:pt idx="71">
                  <c:v>39</c:v>
                </c:pt>
                <c:pt idx="72">
                  <c:v>12</c:v>
                </c:pt>
                <c:pt idx="73">
                  <c:v>0</c:v>
                </c:pt>
                <c:pt idx="74">
                  <c:v>0</c:v>
                </c:pt>
                <c:pt idx="75">
                  <c:v>9</c:v>
                </c:pt>
                <c:pt idx="76">
                  <c:v>21</c:v>
                </c:pt>
                <c:pt idx="77">
                  <c:v>2</c:v>
                </c:pt>
                <c:pt idx="78">
                  <c:v>13</c:v>
                </c:pt>
                <c:pt idx="79">
                  <c:v>2</c:v>
                </c:pt>
                <c:pt idx="80">
                  <c:v>5</c:v>
                </c:pt>
                <c:pt idx="81">
                  <c:v>0</c:v>
                </c:pt>
                <c:pt idx="82">
                  <c:v>3</c:v>
                </c:pt>
                <c:pt idx="83">
                  <c:v>15</c:v>
                </c:pt>
                <c:pt idx="84">
                  <c:v>1</c:v>
                </c:pt>
                <c:pt idx="85">
                  <c:v>18</c:v>
                </c:pt>
                <c:pt idx="86">
                  <c:v>10</c:v>
                </c:pt>
                <c:pt idx="87">
                  <c:v>21</c:v>
                </c:pt>
                <c:pt idx="88">
                  <c:v>7</c:v>
                </c:pt>
                <c:pt idx="89">
                  <c:v>7</c:v>
                </c:pt>
                <c:pt idx="90">
                  <c:v>12</c:v>
                </c:pt>
                <c:pt idx="91">
                  <c:v>6</c:v>
                </c:pt>
                <c:pt idx="92">
                  <c:v>9</c:v>
                </c:pt>
                <c:pt idx="93">
                  <c:v>15</c:v>
                </c:pt>
                <c:pt idx="94">
                  <c:v>5</c:v>
                </c:pt>
                <c:pt idx="95">
                  <c:v>25</c:v>
                </c:pt>
                <c:pt idx="96">
                  <c:v>17</c:v>
                </c:pt>
                <c:pt idx="97">
                  <c:v>221</c:v>
                </c:pt>
                <c:pt idx="98">
                  <c:v>34</c:v>
                </c:pt>
                <c:pt idx="99">
                  <c:v>154</c:v>
                </c:pt>
                <c:pt idx="100">
                  <c:v>66</c:v>
                </c:pt>
                <c:pt idx="101">
                  <c:v>550</c:v>
                </c:pt>
                <c:pt idx="102">
                  <c:v>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B19-4C9F-BF39-E9C6A104F6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6249512"/>
        <c:axId val="376250496"/>
      </c:lineChart>
      <c:catAx>
        <c:axId val="376249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50496"/>
        <c:crosses val="autoZero"/>
        <c:auto val="1"/>
        <c:lblAlgn val="ctr"/>
        <c:lblOffset val="100"/>
        <c:noMultiLvlLbl val="0"/>
      </c:catAx>
      <c:valAx>
        <c:axId val="37625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624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30959201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Übersicht mit Daten für die eigenen Tweets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4018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8142082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61147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4983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42126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7497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75711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189989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46264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149957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78507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34816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an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7347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@eurovisionde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253037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24233500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46922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2963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Tweet Type Distribution w/ Replies to Users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3734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77674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90723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335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54218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905307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2602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13399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61000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0936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665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23:13:13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"Mehr #ESC geht nicht" - Recht hat die Barbara 💕 Nicole, @ConchitaWurst &amp;amp; @RuslanaOfficial bei #UnserSong https://t.co/uRd277CHat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8820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- 2017-04-29 18:18:16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Nicole, @joydenalane, @adeltawil, @Wincent_Weiss und Andreas Herbig sind die deutsche ESC-Jury 2017. https://t.co/25hhg01TsS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749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23:15:23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Isabella Levina fährt mit "Perfect Life" zum #esc2017 nach Kiew. 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175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23:20:49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Goldregen: Unsere #ESC2017-Teilnehmerin Isabella Levina mit "Perfect Life". #UnserSong https://t.co/5AbntopzxO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816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22:50:17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Großartig. Danke Kiew! #esc2017 https://t.co/WzB4wRXkQe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4929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- 2017-05-14 00:37:52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Herzlichen Glückwunsch an #Portugal #POR zum Gewinn des #esc2017 von allen hier im #Eurovision Pressezentrum https://t.co/1A9eGMVA6p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59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08:33:03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🇱️🇴️🇻️🇪️ is 🇱️🇴️🇻️🇪️ 💜🌈 #esc2017 #eurovision2017 #CelebrateDiversity https://t.co/LXM4Sh68UY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16612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776625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Eigene Tweets - Favs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1817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3645520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03273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45238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134664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66176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094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21:01:58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 willkommen. Wenn Sie @DasErste o @one_ard eingeschaltet haben, kann es sein, dass Sie Peter Urban hören. Es ist #esc2017 Abend.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982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23:29:41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"Perfect Life" von Isabella Levina gern noch ein, zwei oder drei Mal hören möchte. Voilà: https://t.co/WRn2ftVio2 #UnserSong #esc2017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704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19:15:04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dann wollen wir mal gucken, was die diesjährigen Teilnehmer so aus dem ESC-Tutorial gelernt haben. #esc2017 #eurovision https://t.co/j24G9kzSYU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087579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485723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- 1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22556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95860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9464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333174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05369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71806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6794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23:15:23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Isabella Levina fährt mit "Perfect Life" zum #esc2017 nach Kiew. 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7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23:13:13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"Mehr #ESC geht nicht" - Recht hat die Barbara 💕 Nicole, @ConchitaWurst &amp;amp; @RuslanaOfficial bei #UnserSong https://t.co/uRd277CHat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555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23:29:41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"Perfect Life" von Isabella Levina gern noch ein, zwei oder drei Mal hören möchte. Voilà: https://t.co/WRn2ftVio2 #UnserSong #esc2017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484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23:20:49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Goldregen: Unsere #ESC2017-Teilnehmerin Isabella Levina mit "Perfect Life". #UnserSong https://t.co/5AbntopzxO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206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- 2017-04-13 21:21:37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Russland zieht sich vom #esc2017 in Kiew zurück und strahlt den Wettbewerb auch nicht aus. https://t.co/hOEB2lzJHV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323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23:09:34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Gratulation! Im Finale des #esc2017 sind #MDA #AZE #GRC #SWE #POR #POL #ARM #AUS #CYP #BEL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642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19:15:04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dann wollen wir mal gucken, was die diesjährigen Teilnehmer so aus dem ESC-Tutorial gelernt haben. #esc2017 #eurovision https://t.co/j24G9kzSYU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286502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164873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T - Eigene Tweets - Retweets - Tabelle - 2 of 2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147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224676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3837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0982793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37148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80343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4299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08:33:03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🇱️🇴️🇻️🇪️ is 🇱️🇴️🇻️🇪️ 💜🌈 #esc2017 #eurovision2017 #CelebrateDiversity https://t.co/LXM4Sh68UY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580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- 2017-04-29 18:18:16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Nicole, @joydenalane, @adeltawil, @Wincent_Weiss und Andreas Herbig sind die deutsche ESC-Jury 2017. https://t.co/25hhg01TsS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1975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22:50:17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Großartig. Danke Kiew! #esc2017 https://t.co/WzB4wRXkQe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89419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16959962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9445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60725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0839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04127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572797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96028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7266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23:13:13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"Mehr #ESC geht nicht" - Recht hat die Barbara 💕 Nicole, @ConchitaWurst &amp;amp; @RuslanaOfficial bei #UnserSong https://t.co/uRd277CHat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3573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23:15:23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Isabella Levina fährt mit "Perfect Life" zum #esc2017 nach Kiew. 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410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- 2017-04-29 18:18:16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Nicole, @joydenalane, @adeltawil, @Wincent_Weiss und Andreas Herbig sind die deutsche ESC-Jury 2017. https://t.co/25hhg01TsS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49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23:20:49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 Goldregen: Unsere #ESC2017-Teilnehmerin Isabella Levina mit "Perfect Life". #UnserSong https://t.co/5AbntopzxO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5060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- 2017-02-09 23:29:41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Wer "Perfect Life" von Isabella Levina gern noch ein, zwei oder drei Mal hören möchte. Voilà: https://t.co/WRn2ftVio2 #UnserSong #esc2017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55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- 2017-05-09 22:50:17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Großartig. Danke Kiew! #esc2017 https://t.co/WzB4wRXkQe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9974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- 2017-05-14 00:37:52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Herzlichen Glückwunsch an #Portugal #POR zum Gewinn des #esc2017 von allen hier im #Eurovision Pressezentrum https://t.co/1A9eGMVA6p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0246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21364535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Eigene Tweets - I-Rate - Tabelle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148717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0791987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5256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176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589871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780974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Antworten von Nutzern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619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08:33:03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🇱️🇴️🇻️🇪️ is 🇱️🇴️🇻️🇪️ 💜🌈 #esc2017 #eurovision2017 #CelebrateDiversity https://t.co/LXM4Sh68UY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276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19:15:04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So, dann wollen wir mal gucken, was die diesjährigen Teilnehmer so aus dem ESC-Tutorial gelernt haben. #esc2017 #eurovision https://t.co/j24G9kzSYU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38618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@eurovisionde - 2017-05-13 21:01:58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Herzlich willkommen. Wenn Sie @DasErste o @one_ard eingeschaltet haben, kann es sein, dass Sie Peter Urban hören. Es ist #esc2017 Abend.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9742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2667055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Replies To Users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94347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6458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 - Antworten an Nutzern - Tabelle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340457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215461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60452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3358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05898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7848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9377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- 2017-02-03 11:35:23</a:t>
                      </a:r>
                      <a:r>
                        <a:rPr lang="de-DE" sz="1000"/>
                        <a:t>
@ConchitaWurst, Nicole und Ruslana sind als Gast-Stars beim #ESC-Vorentscheid #UnserSong2017 dabei! https://t.co/fPjkotkt5E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758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- 2017-02-03 12:04:51</a:t>
                      </a:r>
                      <a:r>
                        <a:rPr lang="de-DE" sz="1000"/>
                        <a:t>
@ConchitaWurst, Nicole und Ruslana sind als Gast-Stars beim  #ESC-Vorentscheid #UnserSong2017 dabei!  https://t.co/fPjkotkt5E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6718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- 2017-05-05 21:00:41</a:t>
                      </a:r>
                      <a:r>
                        <a:rPr lang="de-DE" sz="1000"/>
                        <a:t>
@levinamusic hat heute zum ersten Mal die Bretter der ESC-Bühne in Kiew betreten und  ihren Auftritt mit "Perfect Life" geprobt. https://t.co/iSXqmxl9sM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00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@eurovisionde - 2017-02-09 15:54:39</a:t>
                      </a:r>
                      <a:r>
                        <a:rPr lang="en-US" sz="1000"/>
                        <a:t>
@escschnack https://t.co/bPiTVotWu5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3126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- 2017-05-13 21:52:24</a:t>
                      </a:r>
                      <a:r>
                        <a:rPr lang="de-DE" sz="1000"/>
                        <a:t>
@DasQueeny :D Grüße an die Oma bitte!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2071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- 2017-05-13 14:43:28</a:t>
                      </a:r>
                      <a:r>
                        <a:rPr lang="de-DE" sz="1000"/>
                        <a:t>
@MahanKeyhani @one_ard @ARDde @DasErste Wir uns auch 🌈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32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- 2017-02-09 10:29:44</a:t>
                      </a:r>
                      <a:r>
                        <a:rPr lang="de-DE" sz="1000"/>
                        <a:t>
@violinista Wir wünschen gute Besserung!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638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- 2017-05-13 22:33:59</a:t>
                      </a:r>
                      <a:r>
                        <a:rPr lang="de-DE" sz="1000"/>
                        <a:t>
@MahanKeyhani @one_ard @ARDde Jaaaa, nehmen wir gerne. Die vordere :)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4049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- 2017-05-11 22:51:47</a:t>
                      </a:r>
                      <a:r>
                        <a:rPr lang="de-DE" sz="1000"/>
                        <a:t>
@DorianJ98 Ok. Aber heute nicht mehr.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036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@eurovisionde - 2017-05-12 16:07:52</a:t>
                      </a:r>
                      <a:r>
                        <a:rPr lang="de-DE" sz="1000"/>
                        <a:t>
@Max1710vfb Aus einsfestival wurde @one_ard :) und nein, keine Tweets, oder Kolleg*innen?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955911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4024720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90143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364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 - Favs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70426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371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615459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188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80848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793515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779751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49390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7775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678162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1833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04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19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5.3703703703704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1.4814814814815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27.296296296296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84045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20.673333333333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5.9333333333333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28.493333333333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3255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1626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6340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#Pressekonferenz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551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#Livestream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728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15.055555555556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3.7222222222222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20.111111111111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57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#UnserSong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10.277777777778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922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007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2550692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6635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7040922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98411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673879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5294600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569147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801779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39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#Eurovision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31.266666666667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1450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835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#hamburg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604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#Blitzlichtgewitter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136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#Erfolg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4141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#Jury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874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#Stimmung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89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#ESC2017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22.583333333333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384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#Levina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977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#Levinas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12192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23997962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Hashtag Detection Own Tweets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7968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494426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118802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7469049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79703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498466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57854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Favs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902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#PerfectLife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4841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#ema2017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16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#Moldau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808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#Ukraine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13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#Dänemark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69939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</p:spTree>
    <p:extLst>
      <p:ext uri="{BB962C8B-B14F-4D97-AF65-F5344CB8AC3E}">
        <p14:creationId xmlns:p14="http://schemas.microsoft.com/office/powerpoint/2010/main" val="36076309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64115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01.02.2017 - 14.05.2017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1082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923</Words>
  <Application>Microsoft Office PowerPoint</Application>
  <PresentationFormat>On-screen Show (4:3)</PresentationFormat>
  <Paragraphs>473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Calibri</vt:lpstr>
      <vt:lpstr>Arial</vt:lpstr>
      <vt:lpstr>quintly_template</vt:lpstr>
      <vt:lpstr>MeFo - Twitter</vt:lpstr>
      <vt:lpstr>T - Übersicht mit Daten für die eigenen Tweets</vt:lpstr>
      <vt:lpstr>Twitter Followers Total</vt:lpstr>
      <vt:lpstr>Custom Tweet Type Distribution w/ Replies to Users</vt:lpstr>
      <vt:lpstr>Twitter Own Tweets</vt:lpstr>
      <vt:lpstr>T - Eigene Tweets - Favs - Tabelle - 1 of 2</vt:lpstr>
      <vt:lpstr>T - Eigene Tweets - Favs - Tabelle - 2 of 2</vt:lpstr>
      <vt:lpstr>T - Eigene Tweets - Retweets - Tabelle - 1 of 2</vt:lpstr>
      <vt:lpstr>T - Eigene Tweets - Retweets - Tabelle - 2 of 2</vt:lpstr>
      <vt:lpstr>T - Eigene Tweets - I-Rate - Tabelle - 1 of 2</vt:lpstr>
      <vt:lpstr>T - Eigene Tweets - I-Rate - Tabelle - 2 of 2</vt:lpstr>
      <vt:lpstr>Twitter Replies To Users</vt:lpstr>
      <vt:lpstr>T - Antworten an Nutzern - Tabelle</vt:lpstr>
      <vt:lpstr>Twitter Retweeted Tweets</vt:lpstr>
      <vt:lpstr>T - Favs</vt:lpstr>
      <vt:lpstr>Twitter Retweets</vt:lpstr>
      <vt:lpstr>Hashtag Detection Own Tweets - 1 of 3</vt:lpstr>
      <vt:lpstr>Hashtag Detection Own Tweets - 2 of 3</vt:lpstr>
      <vt:lpstr>Hashtag Detection Own Tweets - 3 of 3</vt:lpstr>
      <vt:lpstr>Twitter 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Twitter</dc:title>
  <dc:creator>Administrator</dc:creator>
  <cp:lastModifiedBy>Administrator</cp:lastModifiedBy>
  <cp:revision>1</cp:revision>
  <dcterms:created xsi:type="dcterms:W3CDTF">2017-05-16T14:28:34Z</dcterms:created>
  <dcterms:modified xsi:type="dcterms:W3CDTF">2017-05-16T14:29:22Z</dcterms:modified>
</cp:coreProperties>
</file>