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 Song Contest |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9689</c:v>
                </c:pt>
                <c:pt idx="1">
                  <c:v>9702</c:v>
                </c:pt>
                <c:pt idx="2">
                  <c:v>9719</c:v>
                </c:pt>
                <c:pt idx="3">
                  <c:v>9741</c:v>
                </c:pt>
                <c:pt idx="4">
                  <c:v>9756</c:v>
                </c:pt>
                <c:pt idx="5">
                  <c:v>9771</c:v>
                </c:pt>
                <c:pt idx="6">
                  <c:v>9786</c:v>
                </c:pt>
                <c:pt idx="7">
                  <c:v>9798</c:v>
                </c:pt>
                <c:pt idx="8">
                  <c:v>9854</c:v>
                </c:pt>
                <c:pt idx="9">
                  <c:v>10097</c:v>
                </c:pt>
                <c:pt idx="10">
                  <c:v>10230</c:v>
                </c:pt>
                <c:pt idx="11">
                  <c:v>10295</c:v>
                </c:pt>
                <c:pt idx="12">
                  <c:v>10318</c:v>
                </c:pt>
                <c:pt idx="13">
                  <c:v>10346</c:v>
                </c:pt>
                <c:pt idx="14">
                  <c:v>10372</c:v>
                </c:pt>
                <c:pt idx="15">
                  <c:v>10392</c:v>
                </c:pt>
                <c:pt idx="16">
                  <c:v>10425</c:v>
                </c:pt>
                <c:pt idx="17">
                  <c:v>10451</c:v>
                </c:pt>
                <c:pt idx="18">
                  <c:v>10475</c:v>
                </c:pt>
                <c:pt idx="19">
                  <c:v>10491</c:v>
                </c:pt>
                <c:pt idx="20">
                  <c:v>10514</c:v>
                </c:pt>
                <c:pt idx="21">
                  <c:v>10526</c:v>
                </c:pt>
                <c:pt idx="22">
                  <c:v>10545</c:v>
                </c:pt>
                <c:pt idx="23">
                  <c:v>10563</c:v>
                </c:pt>
                <c:pt idx="24">
                  <c:v>10577</c:v>
                </c:pt>
                <c:pt idx="25">
                  <c:v>10595</c:v>
                </c:pt>
                <c:pt idx="26">
                  <c:v>10607</c:v>
                </c:pt>
                <c:pt idx="27">
                  <c:v>10621</c:v>
                </c:pt>
                <c:pt idx="28">
                  <c:v>10634</c:v>
                </c:pt>
                <c:pt idx="29">
                  <c:v>10647</c:v>
                </c:pt>
                <c:pt idx="30">
                  <c:v>10665</c:v>
                </c:pt>
                <c:pt idx="31">
                  <c:v>10682</c:v>
                </c:pt>
                <c:pt idx="32">
                  <c:v>10693</c:v>
                </c:pt>
                <c:pt idx="33">
                  <c:v>10709</c:v>
                </c:pt>
                <c:pt idx="34">
                  <c:v>10723</c:v>
                </c:pt>
                <c:pt idx="35">
                  <c:v>10736</c:v>
                </c:pt>
                <c:pt idx="36">
                  <c:v>10740</c:v>
                </c:pt>
                <c:pt idx="37">
                  <c:v>10751</c:v>
                </c:pt>
                <c:pt idx="38">
                  <c:v>10759</c:v>
                </c:pt>
                <c:pt idx="39">
                  <c:v>10780</c:v>
                </c:pt>
                <c:pt idx="40">
                  <c:v>10792</c:v>
                </c:pt>
                <c:pt idx="41">
                  <c:v>10800</c:v>
                </c:pt>
                <c:pt idx="42">
                  <c:v>10823</c:v>
                </c:pt>
                <c:pt idx="43">
                  <c:v>10828</c:v>
                </c:pt>
                <c:pt idx="44">
                  <c:v>10832</c:v>
                </c:pt>
                <c:pt idx="45">
                  <c:v>10847</c:v>
                </c:pt>
                <c:pt idx="46">
                  <c:v>10858</c:v>
                </c:pt>
                <c:pt idx="47">
                  <c:v>10868</c:v>
                </c:pt>
                <c:pt idx="48">
                  <c:v>10886</c:v>
                </c:pt>
                <c:pt idx="49">
                  <c:v>10897</c:v>
                </c:pt>
                <c:pt idx="50">
                  <c:v>10911</c:v>
                </c:pt>
                <c:pt idx="51">
                  <c:v>10920</c:v>
                </c:pt>
                <c:pt idx="52">
                  <c:v>10938</c:v>
                </c:pt>
                <c:pt idx="53">
                  <c:v>10946</c:v>
                </c:pt>
                <c:pt idx="54">
                  <c:v>10953</c:v>
                </c:pt>
                <c:pt idx="55">
                  <c:v>10955</c:v>
                </c:pt>
                <c:pt idx="56">
                  <c:v>10964</c:v>
                </c:pt>
                <c:pt idx="57">
                  <c:v>10969</c:v>
                </c:pt>
                <c:pt idx="58">
                  <c:v>10983</c:v>
                </c:pt>
                <c:pt idx="59">
                  <c:v>10992</c:v>
                </c:pt>
                <c:pt idx="60">
                  <c:v>11002</c:v>
                </c:pt>
                <c:pt idx="61">
                  <c:v>11013</c:v>
                </c:pt>
                <c:pt idx="62">
                  <c:v>11020</c:v>
                </c:pt>
                <c:pt idx="63">
                  <c:v>11033</c:v>
                </c:pt>
                <c:pt idx="64">
                  <c:v>11040</c:v>
                </c:pt>
                <c:pt idx="65">
                  <c:v>11052</c:v>
                </c:pt>
                <c:pt idx="66">
                  <c:v>11058</c:v>
                </c:pt>
                <c:pt idx="67">
                  <c:v>11068</c:v>
                </c:pt>
                <c:pt idx="68">
                  <c:v>11071</c:v>
                </c:pt>
                <c:pt idx="69">
                  <c:v>11082</c:v>
                </c:pt>
                <c:pt idx="70">
                  <c:v>11094</c:v>
                </c:pt>
                <c:pt idx="71">
                  <c:v>11090</c:v>
                </c:pt>
                <c:pt idx="72">
                  <c:v>11107</c:v>
                </c:pt>
                <c:pt idx="73">
                  <c:v>11105</c:v>
                </c:pt>
                <c:pt idx="74">
                  <c:v>11110</c:v>
                </c:pt>
                <c:pt idx="75">
                  <c:v>11121</c:v>
                </c:pt>
                <c:pt idx="76">
                  <c:v>11133</c:v>
                </c:pt>
                <c:pt idx="77">
                  <c:v>11134</c:v>
                </c:pt>
                <c:pt idx="78">
                  <c:v>11151</c:v>
                </c:pt>
                <c:pt idx="79">
                  <c:v>11160</c:v>
                </c:pt>
                <c:pt idx="80">
                  <c:v>11181</c:v>
                </c:pt>
                <c:pt idx="81">
                  <c:v>11197</c:v>
                </c:pt>
                <c:pt idx="82">
                  <c:v>11214</c:v>
                </c:pt>
                <c:pt idx="83">
                  <c:v>11219</c:v>
                </c:pt>
                <c:pt idx="84">
                  <c:v>11217</c:v>
                </c:pt>
                <c:pt idx="85">
                  <c:v>11227</c:v>
                </c:pt>
                <c:pt idx="86">
                  <c:v>11227</c:v>
                </c:pt>
                <c:pt idx="87">
                  <c:v>11235</c:v>
                </c:pt>
                <c:pt idx="88">
                  <c:v>11251</c:v>
                </c:pt>
                <c:pt idx="89">
                  <c:v>11268</c:v>
                </c:pt>
                <c:pt idx="90">
                  <c:v>11298</c:v>
                </c:pt>
                <c:pt idx="91">
                  <c:v>11313</c:v>
                </c:pt>
                <c:pt idx="92">
                  <c:v>11331</c:v>
                </c:pt>
                <c:pt idx="93">
                  <c:v>11350</c:v>
                </c:pt>
                <c:pt idx="94">
                  <c:v>11381</c:v>
                </c:pt>
                <c:pt idx="95">
                  <c:v>11414</c:v>
                </c:pt>
                <c:pt idx="96">
                  <c:v>11467</c:v>
                </c:pt>
                <c:pt idx="97">
                  <c:v>11527</c:v>
                </c:pt>
                <c:pt idx="98">
                  <c:v>11573</c:v>
                </c:pt>
                <c:pt idx="99">
                  <c:v>11612</c:v>
                </c:pt>
                <c:pt idx="100">
                  <c:v>11673</c:v>
                </c:pt>
                <c:pt idx="101">
                  <c:v>11810</c:v>
                </c:pt>
                <c:pt idx="102">
                  <c:v>12122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D3-43E5-996B-A4F7A3EAD4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532768"/>
        <c:axId val="271533424"/>
      </c:lineChart>
      <c:catAx>
        <c:axId val="27153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33424"/>
        <c:crosses val="autoZero"/>
        <c:auto val="1"/>
        <c:lblAlgn val="ctr"/>
        <c:lblOffset val="100"/>
        <c:noMultiLvlLbl val="0"/>
      </c:catAx>
      <c:valAx>
        <c:axId val="27153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3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 Song Contest |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9310</c:v>
                </c:pt>
                <c:pt idx="1">
                  <c:v>11354</c:v>
                </c:pt>
                <c:pt idx="2">
                  <c:v>12435</c:v>
                </c:pt>
                <c:pt idx="3">
                  <c:v>13861</c:v>
                </c:pt>
                <c:pt idx="4">
                  <c:v>15741</c:v>
                </c:pt>
                <c:pt idx="5">
                  <c:v>12416</c:v>
                </c:pt>
                <c:pt idx="6">
                  <c:v>14471</c:v>
                </c:pt>
                <c:pt idx="7">
                  <c:v>29423</c:v>
                </c:pt>
                <c:pt idx="8">
                  <c:v>109779</c:v>
                </c:pt>
                <c:pt idx="9">
                  <c:v>192105</c:v>
                </c:pt>
                <c:pt idx="10">
                  <c:v>100096</c:v>
                </c:pt>
                <c:pt idx="11">
                  <c:v>54759</c:v>
                </c:pt>
                <c:pt idx="12">
                  <c:v>35328</c:v>
                </c:pt>
                <c:pt idx="13">
                  <c:v>31766</c:v>
                </c:pt>
                <c:pt idx="14">
                  <c:v>26386</c:v>
                </c:pt>
                <c:pt idx="15">
                  <c:v>27323</c:v>
                </c:pt>
                <c:pt idx="16">
                  <c:v>26992</c:v>
                </c:pt>
                <c:pt idx="17">
                  <c:v>28447</c:v>
                </c:pt>
                <c:pt idx="18">
                  <c:v>24265</c:v>
                </c:pt>
                <c:pt idx="19">
                  <c:v>18045</c:v>
                </c:pt>
                <c:pt idx="20">
                  <c:v>17677</c:v>
                </c:pt>
                <c:pt idx="21">
                  <c:v>15418</c:v>
                </c:pt>
                <c:pt idx="22">
                  <c:v>13944</c:v>
                </c:pt>
                <c:pt idx="23">
                  <c:v>15994</c:v>
                </c:pt>
                <c:pt idx="24">
                  <c:v>16430</c:v>
                </c:pt>
                <c:pt idx="25">
                  <c:v>16494</c:v>
                </c:pt>
                <c:pt idx="26">
                  <c:v>12972</c:v>
                </c:pt>
                <c:pt idx="27">
                  <c:v>12533</c:v>
                </c:pt>
                <c:pt idx="28">
                  <c:v>11058</c:v>
                </c:pt>
                <c:pt idx="29">
                  <c:v>11406</c:v>
                </c:pt>
                <c:pt idx="30">
                  <c:v>12689</c:v>
                </c:pt>
                <c:pt idx="31">
                  <c:v>14183</c:v>
                </c:pt>
                <c:pt idx="32">
                  <c:v>12710</c:v>
                </c:pt>
                <c:pt idx="33">
                  <c:v>11930</c:v>
                </c:pt>
                <c:pt idx="34">
                  <c:v>11046</c:v>
                </c:pt>
                <c:pt idx="35">
                  <c:v>11208</c:v>
                </c:pt>
                <c:pt idx="36">
                  <c:v>11225</c:v>
                </c:pt>
                <c:pt idx="37">
                  <c:v>12046</c:v>
                </c:pt>
                <c:pt idx="38">
                  <c:v>14871</c:v>
                </c:pt>
                <c:pt idx="39">
                  <c:v>14228</c:v>
                </c:pt>
                <c:pt idx="40">
                  <c:v>13579</c:v>
                </c:pt>
                <c:pt idx="41">
                  <c:v>11885</c:v>
                </c:pt>
                <c:pt idx="42">
                  <c:v>10716</c:v>
                </c:pt>
                <c:pt idx="43">
                  <c:v>11013</c:v>
                </c:pt>
                <c:pt idx="44">
                  <c:v>12745</c:v>
                </c:pt>
                <c:pt idx="45">
                  <c:v>14436</c:v>
                </c:pt>
                <c:pt idx="46">
                  <c:v>13007</c:v>
                </c:pt>
                <c:pt idx="47">
                  <c:v>10044</c:v>
                </c:pt>
                <c:pt idx="48">
                  <c:v>10084</c:v>
                </c:pt>
                <c:pt idx="49">
                  <c:v>13643</c:v>
                </c:pt>
                <c:pt idx="50">
                  <c:v>12383</c:v>
                </c:pt>
                <c:pt idx="51">
                  <c:v>14092</c:v>
                </c:pt>
                <c:pt idx="52">
                  <c:v>14146</c:v>
                </c:pt>
                <c:pt idx="53">
                  <c:v>12086</c:v>
                </c:pt>
                <c:pt idx="54">
                  <c:v>10008</c:v>
                </c:pt>
                <c:pt idx="55">
                  <c:v>11472</c:v>
                </c:pt>
                <c:pt idx="56">
                  <c:v>9942</c:v>
                </c:pt>
                <c:pt idx="57">
                  <c:v>9574</c:v>
                </c:pt>
                <c:pt idx="58">
                  <c:v>10142</c:v>
                </c:pt>
                <c:pt idx="59">
                  <c:v>10246</c:v>
                </c:pt>
                <c:pt idx="60">
                  <c:v>8919</c:v>
                </c:pt>
                <c:pt idx="61">
                  <c:v>7644</c:v>
                </c:pt>
                <c:pt idx="62">
                  <c:v>7741</c:v>
                </c:pt>
                <c:pt idx="63">
                  <c:v>8433</c:v>
                </c:pt>
                <c:pt idx="64">
                  <c:v>8417</c:v>
                </c:pt>
                <c:pt idx="65">
                  <c:v>12460</c:v>
                </c:pt>
                <c:pt idx="66">
                  <c:v>10698</c:v>
                </c:pt>
                <c:pt idx="67">
                  <c:v>8898</c:v>
                </c:pt>
                <c:pt idx="68">
                  <c:v>8439</c:v>
                </c:pt>
                <c:pt idx="69">
                  <c:v>7910</c:v>
                </c:pt>
                <c:pt idx="70">
                  <c:v>8317</c:v>
                </c:pt>
                <c:pt idx="71">
                  <c:v>11918</c:v>
                </c:pt>
                <c:pt idx="72">
                  <c:v>11968</c:v>
                </c:pt>
                <c:pt idx="73">
                  <c:v>9390</c:v>
                </c:pt>
                <c:pt idx="74">
                  <c:v>9702</c:v>
                </c:pt>
                <c:pt idx="75">
                  <c:v>10000</c:v>
                </c:pt>
                <c:pt idx="76">
                  <c:v>9337</c:v>
                </c:pt>
                <c:pt idx="77">
                  <c:v>21626</c:v>
                </c:pt>
                <c:pt idx="78">
                  <c:v>17821</c:v>
                </c:pt>
                <c:pt idx="79">
                  <c:v>20882</c:v>
                </c:pt>
                <c:pt idx="80">
                  <c:v>16353</c:v>
                </c:pt>
                <c:pt idx="81">
                  <c:v>13538</c:v>
                </c:pt>
                <c:pt idx="82">
                  <c:v>11426</c:v>
                </c:pt>
                <c:pt idx="83">
                  <c:v>16915</c:v>
                </c:pt>
                <c:pt idx="84">
                  <c:v>16999</c:v>
                </c:pt>
                <c:pt idx="85">
                  <c:v>16091</c:v>
                </c:pt>
                <c:pt idx="86">
                  <c:v>19795</c:v>
                </c:pt>
                <c:pt idx="87">
                  <c:v>15840</c:v>
                </c:pt>
                <c:pt idx="88">
                  <c:v>15240</c:v>
                </c:pt>
                <c:pt idx="89">
                  <c:v>18627</c:v>
                </c:pt>
                <c:pt idx="90">
                  <c:v>13197</c:v>
                </c:pt>
                <c:pt idx="91">
                  <c:v>14742</c:v>
                </c:pt>
                <c:pt idx="92">
                  <c:v>15666</c:v>
                </c:pt>
                <c:pt idx="93">
                  <c:v>17171</c:v>
                </c:pt>
                <c:pt idx="94">
                  <c:v>23277</c:v>
                </c:pt>
                <c:pt idx="95">
                  <c:v>29650</c:v>
                </c:pt>
                <c:pt idx="96">
                  <c:v>37697</c:v>
                </c:pt>
                <c:pt idx="97">
                  <c:v>54260</c:v>
                </c:pt>
                <c:pt idx="98">
                  <c:v>58350</c:v>
                </c:pt>
                <c:pt idx="99">
                  <c:v>59538</c:v>
                </c:pt>
                <c:pt idx="100">
                  <c:v>84917</c:v>
                </c:pt>
                <c:pt idx="101">
                  <c:v>233461</c:v>
                </c:pt>
                <c:pt idx="102">
                  <c:v>448436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A0-4F3C-B7C3-83641DD991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668856"/>
        <c:axId val="271668528"/>
      </c:lineChart>
      <c:catAx>
        <c:axId val="271668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68528"/>
        <c:crosses val="autoZero"/>
        <c:auto val="1"/>
        <c:lblAlgn val="ctr"/>
        <c:lblOffset val="100"/>
        <c:noMultiLvlLbl val="0"/>
      </c:catAx>
      <c:valAx>
        <c:axId val="27166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68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021954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559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70711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5052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4168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1703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6220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8617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6105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5669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5986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525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591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 Song Contest |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0836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451891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 - Lifetime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663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20978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7792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309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55683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2676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6695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656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6539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8330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90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 Song Contest |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5346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294948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5056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78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5487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687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8900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9322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2969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7593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1335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5750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7078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2986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42120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85991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9223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490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- 2016-05-15 00:15:25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Love, Love, Peace, Peace - How to create the perfect Eurovision Performance | Tutorial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160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- 2017-02-09 23:49:41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"Perfect Life" | Gewinner-Song ESC-Vorentscheid | Unser Song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46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- 2016-05-15 01:03:54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Jamala - "1944" |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Джамала |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Winning 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44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- 2017-02-10 01:16:58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"Wildfire" | Eurovision Song Contest | Unser Song 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55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- 2017-05-14 01:03:07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Salvador Sobral singt Duett mit seiner Schwester Luisa "Amar pelos dois" | Eurovision Song Contest |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8938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883843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8799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382707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64639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5295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57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8572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9496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12285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93946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00557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0577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485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- 2016-05-12 23:08:21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Opening-Revue mit Måns Zelmerlöw &amp; Petra Mede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70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- 2016-12-06 15:51:17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COOPA | Eurovision Song Contest | Unser Song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40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- 2017-02-07 18:09:37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Alle Kandidaten im Porträt | "Unser Song 2017"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79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- 2016-05-10 21:26:49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Måns Zelmerlöw - "Heroes" | Eurovision Song Contest 2016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85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14:00:37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mit dem Song "When We Were Young"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4143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958348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8945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190983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8578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3786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13410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78206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22835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39364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62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- 2017-02-09 23:49:41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"Perfect Life" | Gewinner-Song ESC-Vorentscheid | Unser Song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299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- 2017-02-10 01:16:58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"Wildfire" | Eurovision Song Contest | Unser Song 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020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- 2017-02-07 18:09:37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Alle Kandidaten im Porträt | "Unser Song 2017"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341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14:00:37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mit dem Song "When We Were Young"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71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- 2017-02-10 12:24:04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nach ihrem Sieg beim Vorentscheid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6376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194482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3460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020596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4396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2501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8622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24385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2622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87095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222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- 2017-04-13 21:46:10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"Perfect Life" | Eurovision in Concert | Amsterdam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59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- 2017-02-02 19:06:20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"Unser Song 2017": So funktioniert der ESC-Vorentscheid | Eurovision Song Contest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72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- 2017-05-07 22:24:23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probt ihren ESC-Autritt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3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- 2017-05-09 18:09:41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Kristian Kostov im Speed-Date 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85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20:03:35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"Unser Song 2017": Pressekonferenz in voller Länge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7191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4251891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0601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95349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8145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0941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36053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04852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20953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58397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152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- 2017-05-10 12:45:34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Sobral setzt sich für Flüchtlinge ein | Eurovision Song Contest | 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924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- 2017-05-06 22:03:36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Alina Stiegler trifft Francesco Gabbani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096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- 2017-05-08 17:56:42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Salvador Sobral: Von Nervosität keine Spur|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50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- 2017-05-08 15:39:14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Francesco Gabbani: Was seine Mama von ihm wissen will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38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- 2017-04-19 11:23:23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- "Perfect Life" unplugged am Elbstrand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1196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4231719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7052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707968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6049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7904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0339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43991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60876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46285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30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14:02:32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Axel Feige performt "You Know My Name"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05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- 2017-02-09 14:09:20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Helene Nissen singt "Folsom Prison Blues" von Johnny Cash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54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13:57:05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Felicia Lu singt "Dancing On My Own" von Calum Scott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19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- 2017-05-09 12:27:47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Speed-Dating mit Levina und Nathan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78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- 2017-05-12 21:35:18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Levina im ESC-Fieber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7318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4272137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6366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510959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7495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0996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0519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9706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37305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72716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63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- 2017-02-08 17:07:17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Lena, Florian Silbereisen und Tim Bendzko sind die Jury | Eurovision Song Contest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95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- 2017-05-14 16:01:48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Luísa Sobral im Kurzinterview nach dem ESC-Finale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45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- 2017-04-21 15:24:12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Francesco Gabbani - "Occidentali's Karma" - Italien | ESC-Songcheck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60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- 2017-05-14 14:47:34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Talkrunde "Der  Morgen danach"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87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 Song Contest | Deutschland - 2017-05-09 15:29:34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Imri Ziv aus Israel im Speed-Date | Eurovision Song Contest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5560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458574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3575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168563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161322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73954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66922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84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640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10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37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266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85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178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69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17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42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7417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578516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3563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176410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503036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340072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04477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112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252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1200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048364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107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25575081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31646922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880130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266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46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241665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993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2627960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5985886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44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4055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79198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980</Words>
  <Application>Microsoft Office PowerPoint</Application>
  <PresentationFormat>On-screen Show (4:3)</PresentationFormat>
  <Paragraphs>471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MeFo - YouTube</vt:lpstr>
      <vt:lpstr>YT - Profilübersicht (intern)</vt:lpstr>
      <vt:lpstr>YT - Profilübersicht (intern) - Lifetime</vt:lpstr>
      <vt:lpstr>Youtube Subscribers Total</vt:lpstr>
      <vt:lpstr>Youtube Channel Views</vt:lpstr>
      <vt:lpstr>YT Top Ten Videos im Zeitraum genutzt - 1 of 2</vt:lpstr>
      <vt:lpstr>YT Top Ten Videos im Zeitraum genutzt - 2 of 2</vt:lpstr>
      <vt:lpstr>YT Videos im Zeitraum veröffentlicht -  Lifetime - 1 of 5</vt:lpstr>
      <vt:lpstr>YT Videos im Zeitraum veröffentlicht -  Lifetime - 2 of 5</vt:lpstr>
      <vt:lpstr>YT Videos im Zeitraum veröffentlicht -  Lifetime - 3 of 5</vt:lpstr>
      <vt:lpstr>YT Videos im Zeitraum veröffentlicht -  Lifetime - 4 of 5</vt:lpstr>
      <vt:lpstr>YT Videos im Zeitraum veröffentlicht -  Lifetime - 5 of 5</vt:lpstr>
      <vt:lpstr>YT Traffic Sources - 1 of 2</vt:lpstr>
      <vt:lpstr>YT Traffic Sources - 2 of 2</vt:lpstr>
      <vt:lpstr>Youtube Playback Locations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2017-05-16T14:23:01Z</dcterms:created>
  <dcterms:modified xsi:type="dcterms:W3CDTF">2017-05-16T14:23:44Z</dcterms:modified>
</cp:coreProperties>
</file>