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3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Eurovision Song Contest | 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Sheet1!$A$2:$A$105</c:f>
              <c:strCache>
                <c:ptCount val="104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  <c:pt idx="103">
                  <c:v>15.05.2017</c:v>
                </c:pt>
              </c:strCache>
            </c:strRef>
          </c:cat>
          <c:val>
            <c:numRef>
              <c:f>Sheet1!$B$2:$B$105</c:f>
              <c:numCache>
                <c:formatCode>General</c:formatCode>
                <c:ptCount val="104"/>
                <c:pt idx="0">
                  <c:v>9689</c:v>
                </c:pt>
                <c:pt idx="1">
                  <c:v>9702</c:v>
                </c:pt>
                <c:pt idx="2">
                  <c:v>9719</c:v>
                </c:pt>
                <c:pt idx="3">
                  <c:v>9741</c:v>
                </c:pt>
                <c:pt idx="4">
                  <c:v>9756</c:v>
                </c:pt>
                <c:pt idx="5">
                  <c:v>9771</c:v>
                </c:pt>
                <c:pt idx="6">
                  <c:v>9786</c:v>
                </c:pt>
                <c:pt idx="7">
                  <c:v>9798</c:v>
                </c:pt>
                <c:pt idx="8">
                  <c:v>9854</c:v>
                </c:pt>
                <c:pt idx="9">
                  <c:v>10097</c:v>
                </c:pt>
                <c:pt idx="10">
                  <c:v>10230</c:v>
                </c:pt>
                <c:pt idx="11">
                  <c:v>10295</c:v>
                </c:pt>
                <c:pt idx="12">
                  <c:v>10318</c:v>
                </c:pt>
                <c:pt idx="13">
                  <c:v>10346</c:v>
                </c:pt>
                <c:pt idx="14">
                  <c:v>10372</c:v>
                </c:pt>
                <c:pt idx="15">
                  <c:v>10392</c:v>
                </c:pt>
                <c:pt idx="16">
                  <c:v>10425</c:v>
                </c:pt>
                <c:pt idx="17">
                  <c:v>10451</c:v>
                </c:pt>
                <c:pt idx="18">
                  <c:v>10475</c:v>
                </c:pt>
                <c:pt idx="19">
                  <c:v>10491</c:v>
                </c:pt>
                <c:pt idx="20">
                  <c:v>10514</c:v>
                </c:pt>
                <c:pt idx="21">
                  <c:v>10526</c:v>
                </c:pt>
                <c:pt idx="22">
                  <c:v>10545</c:v>
                </c:pt>
                <c:pt idx="23">
                  <c:v>10563</c:v>
                </c:pt>
                <c:pt idx="24">
                  <c:v>10577</c:v>
                </c:pt>
                <c:pt idx="25">
                  <c:v>10595</c:v>
                </c:pt>
                <c:pt idx="26">
                  <c:v>10607</c:v>
                </c:pt>
                <c:pt idx="27">
                  <c:v>10621</c:v>
                </c:pt>
                <c:pt idx="28">
                  <c:v>10634</c:v>
                </c:pt>
                <c:pt idx="29">
                  <c:v>10647</c:v>
                </c:pt>
                <c:pt idx="30">
                  <c:v>10665</c:v>
                </c:pt>
                <c:pt idx="31">
                  <c:v>10682</c:v>
                </c:pt>
                <c:pt idx="32">
                  <c:v>10693</c:v>
                </c:pt>
                <c:pt idx="33">
                  <c:v>10709</c:v>
                </c:pt>
                <c:pt idx="34">
                  <c:v>10723</c:v>
                </c:pt>
                <c:pt idx="35">
                  <c:v>10736</c:v>
                </c:pt>
                <c:pt idx="36">
                  <c:v>10740</c:v>
                </c:pt>
                <c:pt idx="37">
                  <c:v>10751</c:v>
                </c:pt>
                <c:pt idx="38">
                  <c:v>10759</c:v>
                </c:pt>
                <c:pt idx="39">
                  <c:v>10780</c:v>
                </c:pt>
                <c:pt idx="40">
                  <c:v>10792</c:v>
                </c:pt>
                <c:pt idx="41">
                  <c:v>10800</c:v>
                </c:pt>
                <c:pt idx="42">
                  <c:v>10823</c:v>
                </c:pt>
                <c:pt idx="43">
                  <c:v>10828</c:v>
                </c:pt>
                <c:pt idx="44">
                  <c:v>10832</c:v>
                </c:pt>
                <c:pt idx="45">
                  <c:v>10847</c:v>
                </c:pt>
                <c:pt idx="46">
                  <c:v>10858</c:v>
                </c:pt>
                <c:pt idx="47">
                  <c:v>10868</c:v>
                </c:pt>
                <c:pt idx="48">
                  <c:v>10886</c:v>
                </c:pt>
                <c:pt idx="49">
                  <c:v>10897</c:v>
                </c:pt>
                <c:pt idx="50">
                  <c:v>10911</c:v>
                </c:pt>
                <c:pt idx="51">
                  <c:v>10920</c:v>
                </c:pt>
                <c:pt idx="52">
                  <c:v>10938</c:v>
                </c:pt>
                <c:pt idx="53">
                  <c:v>10946</c:v>
                </c:pt>
                <c:pt idx="54">
                  <c:v>10953</c:v>
                </c:pt>
                <c:pt idx="55">
                  <c:v>10955</c:v>
                </c:pt>
                <c:pt idx="56">
                  <c:v>10964</c:v>
                </c:pt>
                <c:pt idx="57">
                  <c:v>10969</c:v>
                </c:pt>
                <c:pt idx="58">
                  <c:v>10983</c:v>
                </c:pt>
                <c:pt idx="59">
                  <c:v>10992</c:v>
                </c:pt>
                <c:pt idx="60">
                  <c:v>11002</c:v>
                </c:pt>
                <c:pt idx="61">
                  <c:v>11013</c:v>
                </c:pt>
                <c:pt idx="62">
                  <c:v>11020</c:v>
                </c:pt>
                <c:pt idx="63">
                  <c:v>11033</c:v>
                </c:pt>
                <c:pt idx="64">
                  <c:v>11040</c:v>
                </c:pt>
                <c:pt idx="65">
                  <c:v>11052</c:v>
                </c:pt>
                <c:pt idx="66">
                  <c:v>11058</c:v>
                </c:pt>
                <c:pt idx="67">
                  <c:v>11068</c:v>
                </c:pt>
                <c:pt idx="68">
                  <c:v>11071</c:v>
                </c:pt>
                <c:pt idx="69">
                  <c:v>11082</c:v>
                </c:pt>
                <c:pt idx="70">
                  <c:v>11094</c:v>
                </c:pt>
                <c:pt idx="71">
                  <c:v>11090</c:v>
                </c:pt>
                <c:pt idx="72">
                  <c:v>11107</c:v>
                </c:pt>
                <c:pt idx="73">
                  <c:v>11105</c:v>
                </c:pt>
                <c:pt idx="74">
                  <c:v>11110</c:v>
                </c:pt>
                <c:pt idx="75">
                  <c:v>11121</c:v>
                </c:pt>
                <c:pt idx="76">
                  <c:v>11133</c:v>
                </c:pt>
                <c:pt idx="77">
                  <c:v>11134</c:v>
                </c:pt>
                <c:pt idx="78">
                  <c:v>11151</c:v>
                </c:pt>
                <c:pt idx="79">
                  <c:v>11160</c:v>
                </c:pt>
                <c:pt idx="80">
                  <c:v>11181</c:v>
                </c:pt>
                <c:pt idx="81">
                  <c:v>11197</c:v>
                </c:pt>
                <c:pt idx="82">
                  <c:v>11214</c:v>
                </c:pt>
                <c:pt idx="83">
                  <c:v>11219</c:v>
                </c:pt>
                <c:pt idx="84">
                  <c:v>11217</c:v>
                </c:pt>
                <c:pt idx="85">
                  <c:v>11227</c:v>
                </c:pt>
                <c:pt idx="86">
                  <c:v>11227</c:v>
                </c:pt>
                <c:pt idx="87">
                  <c:v>11235</c:v>
                </c:pt>
                <c:pt idx="88">
                  <c:v>11251</c:v>
                </c:pt>
                <c:pt idx="89">
                  <c:v>11268</c:v>
                </c:pt>
                <c:pt idx="90">
                  <c:v>11298</c:v>
                </c:pt>
                <c:pt idx="91">
                  <c:v>11313</c:v>
                </c:pt>
                <c:pt idx="92">
                  <c:v>11331</c:v>
                </c:pt>
                <c:pt idx="93">
                  <c:v>11350</c:v>
                </c:pt>
                <c:pt idx="94">
                  <c:v>11381</c:v>
                </c:pt>
                <c:pt idx="95">
                  <c:v>11414</c:v>
                </c:pt>
                <c:pt idx="96">
                  <c:v>11467</c:v>
                </c:pt>
                <c:pt idx="97">
                  <c:v>11527</c:v>
                </c:pt>
                <c:pt idx="98">
                  <c:v>11573</c:v>
                </c:pt>
                <c:pt idx="99">
                  <c:v>11612</c:v>
                </c:pt>
                <c:pt idx="100">
                  <c:v>11673</c:v>
                </c:pt>
                <c:pt idx="101">
                  <c:v>11810</c:v>
                </c:pt>
                <c:pt idx="102">
                  <c:v>12122</c:v>
                </c:pt>
                <c:pt idx="103">
                  <c:v>12306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3A-4270-8F9D-883EC7826C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709016"/>
        <c:axId val="280709672"/>
      </c:lineChart>
      <c:catAx>
        <c:axId val="280709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09672"/>
        <c:crosses val="autoZero"/>
        <c:auto val="1"/>
        <c:lblAlgn val="ctr"/>
        <c:lblOffset val="100"/>
        <c:noMultiLvlLbl val="0"/>
      </c:catAx>
      <c:valAx>
        <c:axId val="280709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09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Eurovision Song Contest | 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Sheet1!$A$2:$A$105</c:f>
              <c:strCache>
                <c:ptCount val="104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  <c:pt idx="103">
                  <c:v>15.05.2017</c:v>
                </c:pt>
              </c:strCache>
            </c:strRef>
          </c:cat>
          <c:val>
            <c:numRef>
              <c:f>Sheet1!$B$2:$B$105</c:f>
              <c:numCache>
                <c:formatCode>General</c:formatCode>
                <c:ptCount val="104"/>
                <c:pt idx="0">
                  <c:v>9310</c:v>
                </c:pt>
                <c:pt idx="1">
                  <c:v>11354</c:v>
                </c:pt>
                <c:pt idx="2">
                  <c:v>12435</c:v>
                </c:pt>
                <c:pt idx="3">
                  <c:v>13861</c:v>
                </c:pt>
                <c:pt idx="4">
                  <c:v>15741</c:v>
                </c:pt>
                <c:pt idx="5">
                  <c:v>12416</c:v>
                </c:pt>
                <c:pt idx="6">
                  <c:v>14471</c:v>
                </c:pt>
                <c:pt idx="7">
                  <c:v>29423</c:v>
                </c:pt>
                <c:pt idx="8">
                  <c:v>109779</c:v>
                </c:pt>
                <c:pt idx="9">
                  <c:v>192105</c:v>
                </c:pt>
                <c:pt idx="10">
                  <c:v>100096</c:v>
                </c:pt>
                <c:pt idx="11">
                  <c:v>54759</c:v>
                </c:pt>
                <c:pt idx="12">
                  <c:v>35328</c:v>
                </c:pt>
                <c:pt idx="13">
                  <c:v>31766</c:v>
                </c:pt>
                <c:pt idx="14">
                  <c:v>26386</c:v>
                </c:pt>
                <c:pt idx="15">
                  <c:v>27323</c:v>
                </c:pt>
                <c:pt idx="16">
                  <c:v>26992</c:v>
                </c:pt>
                <c:pt idx="17">
                  <c:v>28447</c:v>
                </c:pt>
                <c:pt idx="18">
                  <c:v>24265</c:v>
                </c:pt>
                <c:pt idx="19">
                  <c:v>18045</c:v>
                </c:pt>
                <c:pt idx="20">
                  <c:v>17677</c:v>
                </c:pt>
                <c:pt idx="21">
                  <c:v>15418</c:v>
                </c:pt>
                <c:pt idx="22">
                  <c:v>13944</c:v>
                </c:pt>
                <c:pt idx="23">
                  <c:v>15994</c:v>
                </c:pt>
                <c:pt idx="24">
                  <c:v>16430</c:v>
                </c:pt>
                <c:pt idx="25">
                  <c:v>16494</c:v>
                </c:pt>
                <c:pt idx="26">
                  <c:v>12972</c:v>
                </c:pt>
                <c:pt idx="27">
                  <c:v>12533</c:v>
                </c:pt>
                <c:pt idx="28">
                  <c:v>11058</c:v>
                </c:pt>
                <c:pt idx="29">
                  <c:v>11406</c:v>
                </c:pt>
                <c:pt idx="30">
                  <c:v>12689</c:v>
                </c:pt>
                <c:pt idx="31">
                  <c:v>14183</c:v>
                </c:pt>
                <c:pt idx="32">
                  <c:v>12710</c:v>
                </c:pt>
                <c:pt idx="33">
                  <c:v>11930</c:v>
                </c:pt>
                <c:pt idx="34">
                  <c:v>11046</c:v>
                </c:pt>
                <c:pt idx="35">
                  <c:v>11208</c:v>
                </c:pt>
                <c:pt idx="36">
                  <c:v>11225</c:v>
                </c:pt>
                <c:pt idx="37">
                  <c:v>12046</c:v>
                </c:pt>
                <c:pt idx="38">
                  <c:v>14871</c:v>
                </c:pt>
                <c:pt idx="39">
                  <c:v>14228</c:v>
                </c:pt>
                <c:pt idx="40">
                  <c:v>13579</c:v>
                </c:pt>
                <c:pt idx="41">
                  <c:v>11885</c:v>
                </c:pt>
                <c:pt idx="42">
                  <c:v>10716</c:v>
                </c:pt>
                <c:pt idx="43">
                  <c:v>11013</c:v>
                </c:pt>
                <c:pt idx="44">
                  <c:v>12745</c:v>
                </c:pt>
                <c:pt idx="45">
                  <c:v>14436</c:v>
                </c:pt>
                <c:pt idx="46">
                  <c:v>13007</c:v>
                </c:pt>
                <c:pt idx="47">
                  <c:v>10044</c:v>
                </c:pt>
                <c:pt idx="48">
                  <c:v>10084</c:v>
                </c:pt>
                <c:pt idx="49">
                  <c:v>13643</c:v>
                </c:pt>
                <c:pt idx="50">
                  <c:v>12383</c:v>
                </c:pt>
                <c:pt idx="51">
                  <c:v>14092</c:v>
                </c:pt>
                <c:pt idx="52">
                  <c:v>14146</c:v>
                </c:pt>
                <c:pt idx="53">
                  <c:v>12086</c:v>
                </c:pt>
                <c:pt idx="54">
                  <c:v>10008</c:v>
                </c:pt>
                <c:pt idx="55">
                  <c:v>11472</c:v>
                </c:pt>
                <c:pt idx="56">
                  <c:v>9942</c:v>
                </c:pt>
                <c:pt idx="57">
                  <c:v>9574</c:v>
                </c:pt>
                <c:pt idx="58">
                  <c:v>10142</c:v>
                </c:pt>
                <c:pt idx="59">
                  <c:v>10246</c:v>
                </c:pt>
                <c:pt idx="60">
                  <c:v>8919</c:v>
                </c:pt>
                <c:pt idx="61">
                  <c:v>7644</c:v>
                </c:pt>
                <c:pt idx="62">
                  <c:v>7741</c:v>
                </c:pt>
                <c:pt idx="63">
                  <c:v>8433</c:v>
                </c:pt>
                <c:pt idx="64">
                  <c:v>8417</c:v>
                </c:pt>
                <c:pt idx="65">
                  <c:v>12460</c:v>
                </c:pt>
                <c:pt idx="66">
                  <c:v>10698</c:v>
                </c:pt>
                <c:pt idx="67">
                  <c:v>8898</c:v>
                </c:pt>
                <c:pt idx="68">
                  <c:v>8439</c:v>
                </c:pt>
                <c:pt idx="69">
                  <c:v>7910</c:v>
                </c:pt>
                <c:pt idx="70">
                  <c:v>8317</c:v>
                </c:pt>
                <c:pt idx="71">
                  <c:v>11918</c:v>
                </c:pt>
                <c:pt idx="72">
                  <c:v>11968</c:v>
                </c:pt>
                <c:pt idx="73">
                  <c:v>9390</c:v>
                </c:pt>
                <c:pt idx="74">
                  <c:v>9702</c:v>
                </c:pt>
                <c:pt idx="75">
                  <c:v>10000</c:v>
                </c:pt>
                <c:pt idx="76">
                  <c:v>9337</c:v>
                </c:pt>
                <c:pt idx="77">
                  <c:v>21626</c:v>
                </c:pt>
                <c:pt idx="78">
                  <c:v>17821</c:v>
                </c:pt>
                <c:pt idx="79">
                  <c:v>20882</c:v>
                </c:pt>
                <c:pt idx="80">
                  <c:v>16353</c:v>
                </c:pt>
                <c:pt idx="81">
                  <c:v>13538</c:v>
                </c:pt>
                <c:pt idx="82">
                  <c:v>11426</c:v>
                </c:pt>
                <c:pt idx="83">
                  <c:v>16915</c:v>
                </c:pt>
                <c:pt idx="84">
                  <c:v>16999</c:v>
                </c:pt>
                <c:pt idx="85">
                  <c:v>16091</c:v>
                </c:pt>
                <c:pt idx="86">
                  <c:v>19795</c:v>
                </c:pt>
                <c:pt idx="87">
                  <c:v>15840</c:v>
                </c:pt>
                <c:pt idx="88">
                  <c:v>15240</c:v>
                </c:pt>
                <c:pt idx="89">
                  <c:v>18627</c:v>
                </c:pt>
                <c:pt idx="90">
                  <c:v>13197</c:v>
                </c:pt>
                <c:pt idx="91">
                  <c:v>14742</c:v>
                </c:pt>
                <c:pt idx="92">
                  <c:v>15666</c:v>
                </c:pt>
                <c:pt idx="93">
                  <c:v>17171</c:v>
                </c:pt>
                <c:pt idx="94">
                  <c:v>23277</c:v>
                </c:pt>
                <c:pt idx="95">
                  <c:v>29650</c:v>
                </c:pt>
                <c:pt idx="96">
                  <c:v>37697</c:v>
                </c:pt>
                <c:pt idx="97">
                  <c:v>54260</c:v>
                </c:pt>
                <c:pt idx="98">
                  <c:v>58350</c:v>
                </c:pt>
                <c:pt idx="99">
                  <c:v>59538</c:v>
                </c:pt>
                <c:pt idx="100">
                  <c:v>84917</c:v>
                </c:pt>
                <c:pt idx="101">
                  <c:v>233461</c:v>
                </c:pt>
                <c:pt idx="102">
                  <c:v>448436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8A-4B38-83B1-81C302B6C8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710000"/>
        <c:axId val="280707704"/>
      </c:lineChart>
      <c:catAx>
        <c:axId val="28071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07704"/>
        <c:crosses val="autoZero"/>
        <c:auto val="1"/>
        <c:lblAlgn val="ctr"/>
        <c:lblOffset val="100"/>
        <c:noMultiLvlLbl val="0"/>
      </c:catAx>
      <c:valAx>
        <c:axId val="280707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1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YouTube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152999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- Profilübersicht (intern)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0866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750504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9873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5660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4149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1465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8290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33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5738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2226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9399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971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Eurovision Song Contest |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2771313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7991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</p:spTree>
    <p:extLst>
      <p:ext uri="{BB962C8B-B14F-4D97-AF65-F5344CB8AC3E}">
        <p14:creationId xmlns:p14="http://schemas.microsoft.com/office/powerpoint/2010/main" val="3738710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- Profilübersicht (intern) - Lifetime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2940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859888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9210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0082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62561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90540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2854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1379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18554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750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327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Eurovision Song Contest |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12129474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2843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</p:spTree>
    <p:extLst>
      <p:ext uri="{BB962C8B-B14F-4D97-AF65-F5344CB8AC3E}">
        <p14:creationId xmlns:p14="http://schemas.microsoft.com/office/powerpoint/2010/main" val="3358153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8322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917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Channel Views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253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354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3698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0559478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16927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690417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04175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51928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92557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51943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5618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717923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7006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981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- 2016-05-14 22:15:25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Love, Love, Peace, Peace - How to create the perfect Eurovision Performance | Tutorial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826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- 2017-02-09 22:49:41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- "Perfect Life" | Gewinner-Song ESC-Vorentscheid | Unser Song 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150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- 2016-05-14 23:03:54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Jamala - "1944" |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Джамала |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Winning Performance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589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- 2017-02-10 00:16:58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- "Wildfire" | Eurovision Song Contest | Unser Song 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06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- 2017-05-13 23:03:07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Salvador Sobral singt Duett mit seiner Schwester Luisa "Amar pelos dois" | Eurovision Song Contest |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9072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</p:spTree>
    <p:extLst>
      <p:ext uri="{BB962C8B-B14F-4D97-AF65-F5344CB8AC3E}">
        <p14:creationId xmlns:p14="http://schemas.microsoft.com/office/powerpoint/2010/main" val="2343917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0948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2769693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13921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66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8667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33517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67787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40645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706244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16913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28465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175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- 2016-05-12 21:08:21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Opening-Revue mit Måns Zelmerlöw &amp; Petra Mede | Eurovision Song Contest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25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- 2016-12-06 14:51:17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COOPA | Eurovision Song Contest | Unser Song 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310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- 2017-02-07 17:09:37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Alle Kandidaten im Porträt | "Unser Song 2017"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681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- 2016-05-10 19:26:49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Måns Zelmerlöw - "Heroes" | Eurovision Song Contest 2016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900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- 2017-02-08 13:00:37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mit dem Song "When We Were Young"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03866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</p:spTree>
    <p:extLst>
      <p:ext uri="{BB962C8B-B14F-4D97-AF65-F5344CB8AC3E}">
        <p14:creationId xmlns:p14="http://schemas.microsoft.com/office/powerpoint/2010/main" val="864932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- 1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1314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187411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595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8876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47450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69379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66606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87908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705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- 2017-02-09 22:49:41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- "Perfect Life" | Gewinner-Song ESC-Vorentscheid | Unser Song 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034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- 2017-02-10 00:16:58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- "Wildfire" | Eurovision Song Contest | Unser Song 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47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- 2017-02-07 17:09:37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Alle Kandidaten im Porträt | "Unser Song 2017"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34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- 2017-02-08 13:00:37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mit dem Song "When We Were Young"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047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- 2017-02-10 11:24:04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nach ihrem Sieg beim Vorentscheid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0788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</p:spTree>
    <p:extLst>
      <p:ext uri="{BB962C8B-B14F-4D97-AF65-F5344CB8AC3E}">
        <p14:creationId xmlns:p14="http://schemas.microsoft.com/office/powerpoint/2010/main" val="1950871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- 2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6949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734317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0488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3905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68973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950109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626698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3927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724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- 2017-04-13 19:46:10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- "Perfect Life" | Eurovision in Concert | Amsterdam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549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- 2017-02-02 18:06:20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"Unser Song 2017": So funktioniert der ESC-Vorentscheid | Eurovision Song Contest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478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- 2017-05-07 20:24:23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probt ihren ESC-Autritt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567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- 2017-05-09 16:09:41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Kristian Kostov im Speed-Date 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701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- 2017-02-08 19:03:35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"Unser Song 2017": Pressekonferenz in voller Länge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2083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</p:spTree>
    <p:extLst>
      <p:ext uri="{BB962C8B-B14F-4D97-AF65-F5344CB8AC3E}">
        <p14:creationId xmlns:p14="http://schemas.microsoft.com/office/powerpoint/2010/main" val="2338227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- 3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2512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548627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4866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0878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88429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96589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373754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80556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567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- 2017-05-10 10:45:34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Sobral setzt sich für Flüchtlinge ein | Eurovision Song Contest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796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- 2017-05-06 20:03:36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Alina Stiegler trifft Francesco Gabbani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030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- 2017-05-08 15:56:42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Salvador Sobral: Von Nervosität keine Spur|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263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- 2017-05-08 13:39:14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Francesco Gabbani: Was seine Mama von ihm wissen will | Eurovision Song Contest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037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- 2017-04-19 09:23:23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- "Perfect Life" unplugged am Elbstrand | Eurovision Song Contest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4870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</p:spTree>
    <p:extLst>
      <p:ext uri="{BB962C8B-B14F-4D97-AF65-F5344CB8AC3E}">
        <p14:creationId xmlns:p14="http://schemas.microsoft.com/office/powerpoint/2010/main" val="729185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- 4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4490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724605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7900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2186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49583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39326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009607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05480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556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- 2017-02-08 13:02:32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Axel Feige performt "You Know My Name"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29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- 2017-02-09 13:09:20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Helene Nissen singt "Folsom Prison Blues" von Johnny Cash | Eurovision Song Contest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102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- 2017-02-08 12:57:05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Felicia Lu singt "Dancing On My Own" von Calum Scott | Eurovision Song Contest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329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- 2017-05-09 10:27:47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Speed-Dating mit Levina und Nathan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332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- 2017-05-12 19:35:18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im ESC-Fieber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11781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</p:spTree>
    <p:extLst>
      <p:ext uri="{BB962C8B-B14F-4D97-AF65-F5344CB8AC3E}">
        <p14:creationId xmlns:p14="http://schemas.microsoft.com/office/powerpoint/2010/main" val="349366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- 5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7167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481311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3653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3241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31660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87432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213514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71682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550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- 2017-02-08 16:07:17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Lena, Florian Silbereisen und Tim Bendzko sind die Jury | Eurovision Song Contest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12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- 2017-05-14 14:01:48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Luísa Sobral im Kurzinterview nach dem ESC-Finale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487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- 2017-04-21 13:24:12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Francesco Gabbani - "Occidentali's Karma" - Italien | ESC-Songcheck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769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- 2017-05-14 12:47:34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Talkrunde "Der  Morgen danach"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288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- 2017-05-09 13:29:34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Imri Ziv aus Israel im Speed-Date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61874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</p:spTree>
    <p:extLst>
      <p:ext uri="{BB962C8B-B14F-4D97-AF65-F5344CB8AC3E}">
        <p14:creationId xmlns:p14="http://schemas.microsoft.com/office/powerpoint/2010/main" val="4167582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Traffic Sources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2023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221272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321315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727654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13220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403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486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END_SCREEN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163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371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741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420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866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3341898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136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252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197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9725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</p:spTree>
    <p:extLst>
      <p:ext uri="{BB962C8B-B14F-4D97-AF65-F5344CB8AC3E}">
        <p14:creationId xmlns:p14="http://schemas.microsoft.com/office/powerpoint/2010/main" val="3095488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Traffic Sources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1624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274252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119809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565143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06033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838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886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91858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</p:spTree>
    <p:extLst>
      <p:ext uri="{BB962C8B-B14F-4D97-AF65-F5344CB8AC3E}">
        <p14:creationId xmlns:p14="http://schemas.microsoft.com/office/powerpoint/2010/main" val="1996528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1545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40028700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153922869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1856371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218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133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241665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138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2627960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5985886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304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9100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</p:spTree>
    <p:extLst>
      <p:ext uri="{BB962C8B-B14F-4D97-AF65-F5344CB8AC3E}">
        <p14:creationId xmlns:p14="http://schemas.microsoft.com/office/powerpoint/2010/main" val="16577272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980</Words>
  <Application>Microsoft Office PowerPoint</Application>
  <PresentationFormat>On-screen Show (4:3)</PresentationFormat>
  <Paragraphs>471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MeFo - YouTube</vt:lpstr>
      <vt:lpstr>YT - Profilübersicht (intern)</vt:lpstr>
      <vt:lpstr>YT - Profilübersicht (intern) - Lifetime</vt:lpstr>
      <vt:lpstr>Youtube Subscribers Total</vt:lpstr>
      <vt:lpstr>Youtube Channel Views</vt:lpstr>
      <vt:lpstr>YT Top Ten Videos im Zeitraum genutzt - 1 of 2</vt:lpstr>
      <vt:lpstr>YT Top Ten Videos im Zeitraum genutzt - 2 of 2</vt:lpstr>
      <vt:lpstr>YT Videos im Zeitraum veröffentlicht -  Lifetime - 1 of 5</vt:lpstr>
      <vt:lpstr>YT Videos im Zeitraum veröffentlicht -  Lifetime - 2 of 5</vt:lpstr>
      <vt:lpstr>YT Videos im Zeitraum veröffentlicht -  Lifetime - 3 of 5</vt:lpstr>
      <vt:lpstr>YT Videos im Zeitraum veröffentlicht -  Lifetime - 4 of 5</vt:lpstr>
      <vt:lpstr>YT Videos im Zeitraum veröffentlicht -  Lifetime - 5 of 5</vt:lpstr>
      <vt:lpstr>YT Traffic Sources - 1 of 2</vt:lpstr>
      <vt:lpstr>YT Traffic Sources - 2 of 2</vt:lpstr>
      <vt:lpstr>Youtube Playback Locations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YouTube</dc:title>
  <dc:creator>Administrator</dc:creator>
  <cp:lastModifiedBy>Administrator</cp:lastModifiedBy>
  <cp:revision>1</cp:revision>
  <dcterms:created xsi:type="dcterms:W3CDTF">2017-05-16T09:44:21Z</dcterms:created>
  <dcterms:modified xsi:type="dcterms:W3CDTF">2017-05-16T09:45:02Z</dcterms:modified>
</cp:coreProperties>
</file>