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Sheet1!$A$2:$A$105</c:f>
              <c:strCache>
                <c:ptCount val="104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  <c:pt idx="103">
                  <c:v>15.05.2017</c:v>
                </c:pt>
              </c:strCache>
            </c:strRef>
          </c:cat>
          <c:val>
            <c:numRef>
              <c:f>Sheet1!$B$2:$B$105</c:f>
              <c:numCache>
                <c:formatCode>General</c:formatCode>
                <c:ptCount val="104"/>
                <c:pt idx="0">
                  <c:v>31420</c:v>
                </c:pt>
                <c:pt idx="1">
                  <c:v>31426</c:v>
                </c:pt>
                <c:pt idx="2">
                  <c:v>31421</c:v>
                </c:pt>
                <c:pt idx="3">
                  <c:v>31426</c:v>
                </c:pt>
                <c:pt idx="4">
                  <c:v>31434</c:v>
                </c:pt>
                <c:pt idx="5">
                  <c:v>31449</c:v>
                </c:pt>
                <c:pt idx="6">
                  <c:v>31460</c:v>
                </c:pt>
                <c:pt idx="7">
                  <c:v>31477</c:v>
                </c:pt>
                <c:pt idx="8">
                  <c:v>31506</c:v>
                </c:pt>
                <c:pt idx="9">
                  <c:v>31740</c:v>
                </c:pt>
                <c:pt idx="10">
                  <c:v>31965</c:v>
                </c:pt>
                <c:pt idx="11">
                  <c:v>32291</c:v>
                </c:pt>
                <c:pt idx="12">
                  <c:v>32631</c:v>
                </c:pt>
                <c:pt idx="13">
                  <c:v>32915</c:v>
                </c:pt>
                <c:pt idx="14">
                  <c:v>33186</c:v>
                </c:pt>
                <c:pt idx="15">
                  <c:v>33521</c:v>
                </c:pt>
                <c:pt idx="16">
                  <c:v>33557</c:v>
                </c:pt>
                <c:pt idx="17">
                  <c:v>33556</c:v>
                </c:pt>
                <c:pt idx="18">
                  <c:v>33558</c:v>
                </c:pt>
                <c:pt idx="19">
                  <c:v>33561</c:v>
                </c:pt>
                <c:pt idx="20">
                  <c:v>33559</c:v>
                </c:pt>
                <c:pt idx="21">
                  <c:v>33554</c:v>
                </c:pt>
                <c:pt idx="22">
                  <c:v>33606</c:v>
                </c:pt>
                <c:pt idx="23">
                  <c:v>33601</c:v>
                </c:pt>
                <c:pt idx="24">
                  <c:v>33595</c:v>
                </c:pt>
                <c:pt idx="25">
                  <c:v>33593</c:v>
                </c:pt>
                <c:pt idx="26">
                  <c:v>33594</c:v>
                </c:pt>
                <c:pt idx="27">
                  <c:v>33594</c:v>
                </c:pt>
                <c:pt idx="28">
                  <c:v>33591</c:v>
                </c:pt>
                <c:pt idx="29">
                  <c:v>33581</c:v>
                </c:pt>
                <c:pt idx="30">
                  <c:v>33578</c:v>
                </c:pt>
                <c:pt idx="31">
                  <c:v>33577</c:v>
                </c:pt>
                <c:pt idx="32">
                  <c:v>33572</c:v>
                </c:pt>
                <c:pt idx="33">
                  <c:v>33565</c:v>
                </c:pt>
                <c:pt idx="34">
                  <c:v>33564</c:v>
                </c:pt>
                <c:pt idx="35">
                  <c:v>33562</c:v>
                </c:pt>
                <c:pt idx="36">
                  <c:v>33563</c:v>
                </c:pt>
                <c:pt idx="37">
                  <c:v>33563</c:v>
                </c:pt>
                <c:pt idx="38">
                  <c:v>33563</c:v>
                </c:pt>
                <c:pt idx="39">
                  <c:v>33566</c:v>
                </c:pt>
                <c:pt idx="40">
                  <c:v>33566</c:v>
                </c:pt>
                <c:pt idx="41">
                  <c:v>33569</c:v>
                </c:pt>
                <c:pt idx="42">
                  <c:v>33570</c:v>
                </c:pt>
                <c:pt idx="43">
                  <c:v>33571</c:v>
                </c:pt>
                <c:pt idx="44">
                  <c:v>33574</c:v>
                </c:pt>
                <c:pt idx="45">
                  <c:v>33573</c:v>
                </c:pt>
                <c:pt idx="46">
                  <c:v>33569</c:v>
                </c:pt>
                <c:pt idx="47">
                  <c:v>33567</c:v>
                </c:pt>
                <c:pt idx="48">
                  <c:v>33564</c:v>
                </c:pt>
                <c:pt idx="49">
                  <c:v>33569</c:v>
                </c:pt>
                <c:pt idx="50">
                  <c:v>33536</c:v>
                </c:pt>
                <c:pt idx="51">
                  <c:v>33482</c:v>
                </c:pt>
                <c:pt idx="52">
                  <c:v>33476</c:v>
                </c:pt>
                <c:pt idx="53">
                  <c:v>33470</c:v>
                </c:pt>
                <c:pt idx="54">
                  <c:v>33468</c:v>
                </c:pt>
                <c:pt idx="55">
                  <c:v>33473</c:v>
                </c:pt>
                <c:pt idx="56">
                  <c:v>33472</c:v>
                </c:pt>
                <c:pt idx="57">
                  <c:v>33470</c:v>
                </c:pt>
                <c:pt idx="58">
                  <c:v>33410</c:v>
                </c:pt>
                <c:pt idx="59">
                  <c:v>33411</c:v>
                </c:pt>
                <c:pt idx="60">
                  <c:v>33419</c:v>
                </c:pt>
                <c:pt idx="61">
                  <c:v>33419</c:v>
                </c:pt>
                <c:pt idx="62">
                  <c:v>33421</c:v>
                </c:pt>
                <c:pt idx="63">
                  <c:v>33423</c:v>
                </c:pt>
                <c:pt idx="64">
                  <c:v>33427</c:v>
                </c:pt>
                <c:pt idx="65">
                  <c:v>33435</c:v>
                </c:pt>
                <c:pt idx="66">
                  <c:v>33437</c:v>
                </c:pt>
                <c:pt idx="67">
                  <c:v>33434</c:v>
                </c:pt>
                <c:pt idx="68">
                  <c:v>33431</c:v>
                </c:pt>
                <c:pt idx="69">
                  <c:v>33429</c:v>
                </c:pt>
                <c:pt idx="70">
                  <c:v>33428</c:v>
                </c:pt>
                <c:pt idx="71">
                  <c:v>33430</c:v>
                </c:pt>
                <c:pt idx="72">
                  <c:v>33430</c:v>
                </c:pt>
                <c:pt idx="73">
                  <c:v>33435</c:v>
                </c:pt>
                <c:pt idx="74">
                  <c:v>33440</c:v>
                </c:pt>
                <c:pt idx="75">
                  <c:v>33439</c:v>
                </c:pt>
                <c:pt idx="76">
                  <c:v>33443</c:v>
                </c:pt>
                <c:pt idx="77">
                  <c:v>33437</c:v>
                </c:pt>
                <c:pt idx="78">
                  <c:v>33433</c:v>
                </c:pt>
                <c:pt idx="79">
                  <c:v>33428</c:v>
                </c:pt>
                <c:pt idx="80">
                  <c:v>33421</c:v>
                </c:pt>
                <c:pt idx="81">
                  <c:v>33423</c:v>
                </c:pt>
                <c:pt idx="82">
                  <c:v>33424</c:v>
                </c:pt>
                <c:pt idx="83">
                  <c:v>33421</c:v>
                </c:pt>
                <c:pt idx="84">
                  <c:v>33421</c:v>
                </c:pt>
                <c:pt idx="85">
                  <c:v>33420</c:v>
                </c:pt>
                <c:pt idx="86">
                  <c:v>33428</c:v>
                </c:pt>
                <c:pt idx="87">
                  <c:v>33430</c:v>
                </c:pt>
                <c:pt idx="88">
                  <c:v>33435</c:v>
                </c:pt>
                <c:pt idx="89">
                  <c:v>33429</c:v>
                </c:pt>
                <c:pt idx="90">
                  <c:v>33431</c:v>
                </c:pt>
                <c:pt idx="91">
                  <c:v>33436</c:v>
                </c:pt>
                <c:pt idx="92">
                  <c:v>33446</c:v>
                </c:pt>
                <c:pt idx="93">
                  <c:v>33445</c:v>
                </c:pt>
                <c:pt idx="94">
                  <c:v>33445</c:v>
                </c:pt>
                <c:pt idx="95">
                  <c:v>33456</c:v>
                </c:pt>
                <c:pt idx="96">
                  <c:v>33469</c:v>
                </c:pt>
                <c:pt idx="97">
                  <c:v>33488</c:v>
                </c:pt>
                <c:pt idx="98">
                  <c:v>33614</c:v>
                </c:pt>
                <c:pt idx="99">
                  <c:v>33627</c:v>
                </c:pt>
                <c:pt idx="100">
                  <c:v>33695</c:v>
                </c:pt>
                <c:pt idx="101">
                  <c:v>33761</c:v>
                </c:pt>
                <c:pt idx="102">
                  <c:v>34163</c:v>
                </c:pt>
                <c:pt idx="103">
                  <c:v>34167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44-4461-A4E1-E49617FD2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651288"/>
        <c:axId val="239404544"/>
      </c:lineChart>
      <c:catAx>
        <c:axId val="26665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04544"/>
        <c:crosses val="autoZero"/>
        <c:auto val="1"/>
        <c:lblAlgn val="ctr"/>
        <c:lblOffset val="100"/>
        <c:noMultiLvlLbl val="0"/>
      </c:catAx>
      <c:valAx>
        <c:axId val="23940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5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@eurovisionde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3C-42DB-95DB-F5960AFB34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@eurovisionde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3C-42DB-95DB-F5960AFB34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@eurovisionde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3C-42DB-95DB-F5960AFB3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408480"/>
        <c:axId val="239403232"/>
      </c:barChart>
      <c:catAx>
        <c:axId val="23940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03232"/>
        <c:crosses val="autoZero"/>
        <c:auto val="1"/>
        <c:lblAlgn val="ctr"/>
        <c:lblOffset val="100"/>
        <c:noMultiLvlLbl val="0"/>
      </c:catAx>
      <c:valAx>
        <c:axId val="23940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0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Sheet1!$A$2:$A$105</c:f>
              <c:strCache>
                <c:ptCount val="104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  <c:pt idx="103">
                  <c:v>15.05.2017</c:v>
                </c:pt>
              </c:strCache>
            </c:strRef>
          </c:cat>
          <c:val>
            <c:numRef>
              <c:f>Sheet1!$B$2:$B$105</c:f>
              <c:numCache>
                <c:formatCode>General</c:formatCode>
                <c:ptCount val="104"/>
                <c:pt idx="0">
                  <c:v>3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3</c:v>
                </c:pt>
                <c:pt idx="7">
                  <c:v>16</c:v>
                </c:pt>
                <c:pt idx="8">
                  <c:v>38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  <c:pt idx="12">
                  <c:v>4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1</c:v>
                </c:pt>
                <c:pt idx="25">
                  <c:v>4</c:v>
                </c:pt>
                <c:pt idx="26">
                  <c:v>2</c:v>
                </c:pt>
                <c:pt idx="27">
                  <c:v>3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2</c:v>
                </c:pt>
                <c:pt idx="33">
                  <c:v>2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6</c:v>
                </c:pt>
                <c:pt idx="40">
                  <c:v>3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2</c:v>
                </c:pt>
                <c:pt idx="50">
                  <c:v>0</c:v>
                </c:pt>
                <c:pt idx="51">
                  <c:v>2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  <c:pt idx="61">
                  <c:v>3</c:v>
                </c:pt>
                <c:pt idx="62">
                  <c:v>0</c:v>
                </c:pt>
                <c:pt idx="63">
                  <c:v>1</c:v>
                </c:pt>
                <c:pt idx="64">
                  <c:v>0</c:v>
                </c:pt>
                <c:pt idx="65">
                  <c:v>3</c:v>
                </c:pt>
                <c:pt idx="66">
                  <c:v>1</c:v>
                </c:pt>
                <c:pt idx="67">
                  <c:v>2</c:v>
                </c:pt>
                <c:pt idx="68">
                  <c:v>2</c:v>
                </c:pt>
                <c:pt idx="69">
                  <c:v>0</c:v>
                </c:pt>
                <c:pt idx="70">
                  <c:v>1</c:v>
                </c:pt>
                <c:pt idx="71">
                  <c:v>2</c:v>
                </c:pt>
                <c:pt idx="72">
                  <c:v>2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6</c:v>
                </c:pt>
                <c:pt idx="77">
                  <c:v>1</c:v>
                </c:pt>
                <c:pt idx="78">
                  <c:v>4</c:v>
                </c:pt>
                <c:pt idx="79">
                  <c:v>2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4</c:v>
                </c:pt>
                <c:pt idx="84">
                  <c:v>1</c:v>
                </c:pt>
                <c:pt idx="85">
                  <c:v>4</c:v>
                </c:pt>
                <c:pt idx="86">
                  <c:v>3</c:v>
                </c:pt>
                <c:pt idx="87">
                  <c:v>1</c:v>
                </c:pt>
                <c:pt idx="88">
                  <c:v>1</c:v>
                </c:pt>
                <c:pt idx="89">
                  <c:v>8</c:v>
                </c:pt>
                <c:pt idx="90">
                  <c:v>6</c:v>
                </c:pt>
                <c:pt idx="91">
                  <c:v>9</c:v>
                </c:pt>
                <c:pt idx="92">
                  <c:v>3</c:v>
                </c:pt>
                <c:pt idx="93">
                  <c:v>3</c:v>
                </c:pt>
                <c:pt idx="94">
                  <c:v>3</c:v>
                </c:pt>
                <c:pt idx="95">
                  <c:v>2</c:v>
                </c:pt>
                <c:pt idx="96">
                  <c:v>5</c:v>
                </c:pt>
                <c:pt idx="97">
                  <c:v>27</c:v>
                </c:pt>
                <c:pt idx="98">
                  <c:v>9</c:v>
                </c:pt>
                <c:pt idx="99">
                  <c:v>38</c:v>
                </c:pt>
                <c:pt idx="100">
                  <c:v>6</c:v>
                </c:pt>
                <c:pt idx="101">
                  <c:v>47</c:v>
                </c:pt>
                <c:pt idx="102">
                  <c:v>7</c:v>
                </c:pt>
                <c:pt idx="10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A2-49F7-B007-45C55F4FF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449320"/>
        <c:axId val="272912752"/>
      </c:lineChart>
      <c:catAx>
        <c:axId val="235449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12752"/>
        <c:crosses val="autoZero"/>
        <c:auto val="1"/>
        <c:lblAlgn val="ctr"/>
        <c:lblOffset val="100"/>
        <c:noMultiLvlLbl val="0"/>
      </c:catAx>
      <c:valAx>
        <c:axId val="27291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449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Sheet1!$A$2:$A$105</c:f>
              <c:strCache>
                <c:ptCount val="104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  <c:pt idx="103">
                  <c:v>15.05.2017</c:v>
                </c:pt>
              </c:strCache>
            </c:strRef>
          </c:cat>
          <c:val>
            <c:numRef>
              <c:f>Sheet1!$B$2:$B$105</c:f>
              <c:numCache>
                <c:formatCode>General</c:formatCode>
                <c:ptCount val="104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</c:v>
                </c:pt>
                <c:pt idx="8">
                  <c:v>31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3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3</c:v>
                </c:pt>
                <c:pt idx="71">
                  <c:v>8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3</c:v>
                </c:pt>
                <c:pt idx="76">
                  <c:v>3</c:v>
                </c:pt>
                <c:pt idx="77">
                  <c:v>0</c:v>
                </c:pt>
                <c:pt idx="78">
                  <c:v>4</c:v>
                </c:pt>
                <c:pt idx="79">
                  <c:v>0</c:v>
                </c:pt>
                <c:pt idx="80">
                  <c:v>1</c:v>
                </c:pt>
                <c:pt idx="81">
                  <c:v>0</c:v>
                </c:pt>
                <c:pt idx="82">
                  <c:v>0</c:v>
                </c:pt>
                <c:pt idx="83">
                  <c:v>3</c:v>
                </c:pt>
                <c:pt idx="84">
                  <c:v>0</c:v>
                </c:pt>
                <c:pt idx="85">
                  <c:v>2</c:v>
                </c:pt>
                <c:pt idx="86">
                  <c:v>0</c:v>
                </c:pt>
                <c:pt idx="87">
                  <c:v>1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2</c:v>
                </c:pt>
                <c:pt idx="94">
                  <c:v>0</c:v>
                </c:pt>
                <c:pt idx="95">
                  <c:v>2</c:v>
                </c:pt>
                <c:pt idx="96">
                  <c:v>2</c:v>
                </c:pt>
                <c:pt idx="97">
                  <c:v>22</c:v>
                </c:pt>
                <c:pt idx="98">
                  <c:v>0</c:v>
                </c:pt>
                <c:pt idx="99">
                  <c:v>23</c:v>
                </c:pt>
                <c:pt idx="100">
                  <c:v>2</c:v>
                </c:pt>
                <c:pt idx="101">
                  <c:v>25</c:v>
                </c:pt>
                <c:pt idx="102">
                  <c:v>1</c:v>
                </c:pt>
                <c:pt idx="10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76-4D2C-BA11-09F488172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230008"/>
        <c:axId val="328227384"/>
      </c:lineChart>
      <c:catAx>
        <c:axId val="32823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227384"/>
        <c:crosses val="autoZero"/>
        <c:auto val="1"/>
        <c:lblAlgn val="ctr"/>
        <c:lblOffset val="100"/>
        <c:noMultiLvlLbl val="0"/>
      </c:catAx>
      <c:valAx>
        <c:axId val="328227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23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Sheet1!$A$2:$A$105</c:f>
              <c:strCache>
                <c:ptCount val="104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  <c:pt idx="103">
                  <c:v>15.05.2017</c:v>
                </c:pt>
              </c:strCache>
            </c:strRef>
          </c:cat>
          <c:val>
            <c:numRef>
              <c:f>Sheet1!$B$2:$B$105</c:f>
              <c:numCache>
                <c:formatCode>General</c:formatCode>
                <c:ptCount val="10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9</c:v>
                </c:pt>
                <c:pt idx="9">
                  <c:v>0</c:v>
                </c:pt>
                <c:pt idx="10">
                  <c:v>4</c:v>
                </c:pt>
                <c:pt idx="11">
                  <c:v>6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  <c:pt idx="61">
                  <c:v>1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4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</c:v>
                </c:pt>
                <c:pt idx="84">
                  <c:v>0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1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2</c:v>
                </c:pt>
                <c:pt idx="96">
                  <c:v>2</c:v>
                </c:pt>
                <c:pt idx="97">
                  <c:v>8</c:v>
                </c:pt>
                <c:pt idx="98">
                  <c:v>3</c:v>
                </c:pt>
                <c:pt idx="99">
                  <c:v>5</c:v>
                </c:pt>
                <c:pt idx="100">
                  <c:v>3</c:v>
                </c:pt>
                <c:pt idx="101">
                  <c:v>12</c:v>
                </c:pt>
                <c:pt idx="102">
                  <c:v>0</c:v>
                </c:pt>
                <c:pt idx="10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CB-4B84-9FE2-48D7030479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212952"/>
        <c:axId val="328213280"/>
      </c:lineChart>
      <c:catAx>
        <c:axId val="328212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213280"/>
        <c:crosses val="autoZero"/>
        <c:auto val="1"/>
        <c:lblAlgn val="ctr"/>
        <c:lblOffset val="100"/>
        <c:noMultiLvlLbl val="0"/>
      </c:catAx>
      <c:valAx>
        <c:axId val="32821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21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Sheet1!$A$2:$A$105</c:f>
              <c:strCache>
                <c:ptCount val="104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  <c:pt idx="103">
                  <c:v>15.05.2017</c:v>
                </c:pt>
              </c:strCache>
            </c:strRef>
          </c:cat>
          <c:val>
            <c:numRef>
              <c:f>Sheet1!$B$2:$B$105</c:f>
              <c:numCache>
                <c:formatCode>General</c:formatCode>
                <c:ptCount val="104"/>
                <c:pt idx="0">
                  <c:v>35</c:v>
                </c:pt>
                <c:pt idx="1">
                  <c:v>0</c:v>
                </c:pt>
                <c:pt idx="2">
                  <c:v>67</c:v>
                </c:pt>
                <c:pt idx="3">
                  <c:v>0</c:v>
                </c:pt>
                <c:pt idx="4">
                  <c:v>0</c:v>
                </c:pt>
                <c:pt idx="5">
                  <c:v>16</c:v>
                </c:pt>
                <c:pt idx="6">
                  <c:v>24</c:v>
                </c:pt>
                <c:pt idx="7">
                  <c:v>194</c:v>
                </c:pt>
                <c:pt idx="8">
                  <c:v>1226</c:v>
                </c:pt>
                <c:pt idx="9">
                  <c:v>79</c:v>
                </c:pt>
                <c:pt idx="10">
                  <c:v>9</c:v>
                </c:pt>
                <c:pt idx="11">
                  <c:v>20</c:v>
                </c:pt>
                <c:pt idx="12">
                  <c:v>50</c:v>
                </c:pt>
                <c:pt idx="13">
                  <c:v>25</c:v>
                </c:pt>
                <c:pt idx="14">
                  <c:v>12</c:v>
                </c:pt>
                <c:pt idx="15">
                  <c:v>44</c:v>
                </c:pt>
                <c:pt idx="16">
                  <c:v>21</c:v>
                </c:pt>
                <c:pt idx="17">
                  <c:v>0</c:v>
                </c:pt>
                <c:pt idx="18">
                  <c:v>20</c:v>
                </c:pt>
                <c:pt idx="19">
                  <c:v>0</c:v>
                </c:pt>
                <c:pt idx="20">
                  <c:v>7</c:v>
                </c:pt>
                <c:pt idx="21">
                  <c:v>0</c:v>
                </c:pt>
                <c:pt idx="22">
                  <c:v>18</c:v>
                </c:pt>
                <c:pt idx="23">
                  <c:v>0</c:v>
                </c:pt>
                <c:pt idx="24">
                  <c:v>5</c:v>
                </c:pt>
                <c:pt idx="25">
                  <c:v>32</c:v>
                </c:pt>
                <c:pt idx="26">
                  <c:v>20</c:v>
                </c:pt>
                <c:pt idx="27">
                  <c:v>40</c:v>
                </c:pt>
                <c:pt idx="28">
                  <c:v>0</c:v>
                </c:pt>
                <c:pt idx="29">
                  <c:v>1</c:v>
                </c:pt>
                <c:pt idx="30">
                  <c:v>10</c:v>
                </c:pt>
                <c:pt idx="31">
                  <c:v>0</c:v>
                </c:pt>
                <c:pt idx="32">
                  <c:v>12</c:v>
                </c:pt>
                <c:pt idx="33">
                  <c:v>14</c:v>
                </c:pt>
                <c:pt idx="34">
                  <c:v>7</c:v>
                </c:pt>
                <c:pt idx="35">
                  <c:v>8</c:v>
                </c:pt>
                <c:pt idx="36">
                  <c:v>5</c:v>
                </c:pt>
                <c:pt idx="37">
                  <c:v>0</c:v>
                </c:pt>
                <c:pt idx="38">
                  <c:v>0</c:v>
                </c:pt>
                <c:pt idx="39">
                  <c:v>39</c:v>
                </c:pt>
                <c:pt idx="40">
                  <c:v>22</c:v>
                </c:pt>
                <c:pt idx="41">
                  <c:v>6</c:v>
                </c:pt>
                <c:pt idx="42">
                  <c:v>13</c:v>
                </c:pt>
                <c:pt idx="43">
                  <c:v>15</c:v>
                </c:pt>
                <c:pt idx="44">
                  <c:v>4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22</c:v>
                </c:pt>
                <c:pt idx="50">
                  <c:v>0</c:v>
                </c:pt>
                <c:pt idx="51">
                  <c:v>17</c:v>
                </c:pt>
                <c:pt idx="52">
                  <c:v>0</c:v>
                </c:pt>
                <c:pt idx="53">
                  <c:v>17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8</c:v>
                </c:pt>
                <c:pt idx="59">
                  <c:v>8</c:v>
                </c:pt>
                <c:pt idx="60">
                  <c:v>0</c:v>
                </c:pt>
                <c:pt idx="61">
                  <c:v>45</c:v>
                </c:pt>
                <c:pt idx="62">
                  <c:v>0</c:v>
                </c:pt>
                <c:pt idx="63">
                  <c:v>7</c:v>
                </c:pt>
                <c:pt idx="64">
                  <c:v>0</c:v>
                </c:pt>
                <c:pt idx="65">
                  <c:v>51</c:v>
                </c:pt>
                <c:pt idx="66">
                  <c:v>11</c:v>
                </c:pt>
                <c:pt idx="67">
                  <c:v>30</c:v>
                </c:pt>
                <c:pt idx="68">
                  <c:v>16</c:v>
                </c:pt>
                <c:pt idx="69">
                  <c:v>0</c:v>
                </c:pt>
                <c:pt idx="70">
                  <c:v>15</c:v>
                </c:pt>
                <c:pt idx="71">
                  <c:v>53</c:v>
                </c:pt>
                <c:pt idx="72">
                  <c:v>16</c:v>
                </c:pt>
                <c:pt idx="73">
                  <c:v>0</c:v>
                </c:pt>
                <c:pt idx="74">
                  <c:v>0</c:v>
                </c:pt>
                <c:pt idx="75">
                  <c:v>5</c:v>
                </c:pt>
                <c:pt idx="76">
                  <c:v>44</c:v>
                </c:pt>
                <c:pt idx="77">
                  <c:v>15</c:v>
                </c:pt>
                <c:pt idx="78">
                  <c:v>37</c:v>
                </c:pt>
                <c:pt idx="79">
                  <c:v>17</c:v>
                </c:pt>
                <c:pt idx="80">
                  <c:v>1</c:v>
                </c:pt>
                <c:pt idx="81">
                  <c:v>0</c:v>
                </c:pt>
                <c:pt idx="82">
                  <c:v>36</c:v>
                </c:pt>
                <c:pt idx="83">
                  <c:v>47</c:v>
                </c:pt>
                <c:pt idx="84">
                  <c:v>7</c:v>
                </c:pt>
                <c:pt idx="85">
                  <c:v>48</c:v>
                </c:pt>
                <c:pt idx="86">
                  <c:v>27</c:v>
                </c:pt>
                <c:pt idx="87">
                  <c:v>134</c:v>
                </c:pt>
                <c:pt idx="88">
                  <c:v>4</c:v>
                </c:pt>
                <c:pt idx="89">
                  <c:v>92</c:v>
                </c:pt>
                <c:pt idx="90">
                  <c:v>74</c:v>
                </c:pt>
                <c:pt idx="91">
                  <c:v>93</c:v>
                </c:pt>
                <c:pt idx="92">
                  <c:v>53</c:v>
                </c:pt>
                <c:pt idx="93">
                  <c:v>40</c:v>
                </c:pt>
                <c:pt idx="94">
                  <c:v>43</c:v>
                </c:pt>
                <c:pt idx="95">
                  <c:v>34</c:v>
                </c:pt>
                <c:pt idx="96">
                  <c:v>77</c:v>
                </c:pt>
                <c:pt idx="97">
                  <c:v>506</c:v>
                </c:pt>
                <c:pt idx="98">
                  <c:v>126</c:v>
                </c:pt>
                <c:pt idx="99">
                  <c:v>548</c:v>
                </c:pt>
                <c:pt idx="100">
                  <c:v>67</c:v>
                </c:pt>
                <c:pt idx="101">
                  <c:v>1535</c:v>
                </c:pt>
                <c:pt idx="102">
                  <c:v>184</c:v>
                </c:pt>
                <c:pt idx="10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C1-4948-8627-5B91538BD6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218528"/>
        <c:axId val="328213608"/>
      </c:lineChart>
      <c:catAx>
        <c:axId val="32821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213608"/>
        <c:crosses val="autoZero"/>
        <c:auto val="1"/>
        <c:lblAlgn val="ctr"/>
        <c:lblOffset val="100"/>
        <c:noMultiLvlLbl val="0"/>
      </c:catAx>
      <c:valAx>
        <c:axId val="32821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21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Sheet1!$A$2:$A$105</c:f>
              <c:strCache>
                <c:ptCount val="104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  <c:pt idx="103">
                  <c:v>15.05.2017</c:v>
                </c:pt>
              </c:strCache>
            </c:strRef>
          </c:cat>
          <c:val>
            <c:numRef>
              <c:f>Sheet1!$B$2:$B$105</c:f>
              <c:numCache>
                <c:formatCode>General</c:formatCode>
                <c:ptCount val="104"/>
                <c:pt idx="0">
                  <c:v>25</c:v>
                </c:pt>
                <c:pt idx="1">
                  <c:v>0</c:v>
                </c:pt>
                <c:pt idx="2">
                  <c:v>27</c:v>
                </c:pt>
                <c:pt idx="3">
                  <c:v>0</c:v>
                </c:pt>
                <c:pt idx="4">
                  <c:v>0</c:v>
                </c:pt>
                <c:pt idx="5">
                  <c:v>6</c:v>
                </c:pt>
                <c:pt idx="6">
                  <c:v>6</c:v>
                </c:pt>
                <c:pt idx="7">
                  <c:v>67</c:v>
                </c:pt>
                <c:pt idx="8">
                  <c:v>363</c:v>
                </c:pt>
                <c:pt idx="9">
                  <c:v>14</c:v>
                </c:pt>
                <c:pt idx="10">
                  <c:v>0</c:v>
                </c:pt>
                <c:pt idx="11">
                  <c:v>1</c:v>
                </c:pt>
                <c:pt idx="12">
                  <c:v>23</c:v>
                </c:pt>
                <c:pt idx="13">
                  <c:v>9</c:v>
                </c:pt>
                <c:pt idx="14">
                  <c:v>3</c:v>
                </c:pt>
                <c:pt idx="15">
                  <c:v>20</c:v>
                </c:pt>
                <c:pt idx="16">
                  <c:v>6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6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9</c:v>
                </c:pt>
                <c:pt idx="27">
                  <c:v>15</c:v>
                </c:pt>
                <c:pt idx="28">
                  <c:v>0</c:v>
                </c:pt>
                <c:pt idx="29">
                  <c:v>0</c:v>
                </c:pt>
                <c:pt idx="30">
                  <c:v>4</c:v>
                </c:pt>
                <c:pt idx="31">
                  <c:v>0</c:v>
                </c:pt>
                <c:pt idx="32">
                  <c:v>4</c:v>
                </c:pt>
                <c:pt idx="33">
                  <c:v>2</c:v>
                </c:pt>
                <c:pt idx="34">
                  <c:v>3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15</c:v>
                </c:pt>
                <c:pt idx="40">
                  <c:v>10</c:v>
                </c:pt>
                <c:pt idx="41">
                  <c:v>1</c:v>
                </c:pt>
                <c:pt idx="42">
                  <c:v>3</c:v>
                </c:pt>
                <c:pt idx="43">
                  <c:v>9</c:v>
                </c:pt>
                <c:pt idx="44">
                  <c:v>2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12</c:v>
                </c:pt>
                <c:pt idx="50">
                  <c:v>0</c:v>
                </c:pt>
                <c:pt idx="51">
                  <c:v>14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7</c:v>
                </c:pt>
                <c:pt idx="59">
                  <c:v>0</c:v>
                </c:pt>
                <c:pt idx="60">
                  <c:v>0</c:v>
                </c:pt>
                <c:pt idx="61">
                  <c:v>17</c:v>
                </c:pt>
                <c:pt idx="62">
                  <c:v>0</c:v>
                </c:pt>
                <c:pt idx="63">
                  <c:v>2</c:v>
                </c:pt>
                <c:pt idx="64">
                  <c:v>0</c:v>
                </c:pt>
                <c:pt idx="65">
                  <c:v>15</c:v>
                </c:pt>
                <c:pt idx="66">
                  <c:v>2</c:v>
                </c:pt>
                <c:pt idx="67">
                  <c:v>4</c:v>
                </c:pt>
                <c:pt idx="68">
                  <c:v>2</c:v>
                </c:pt>
                <c:pt idx="69">
                  <c:v>0</c:v>
                </c:pt>
                <c:pt idx="70">
                  <c:v>5</c:v>
                </c:pt>
                <c:pt idx="71">
                  <c:v>35</c:v>
                </c:pt>
                <c:pt idx="72">
                  <c:v>15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9</c:v>
                </c:pt>
                <c:pt idx="77">
                  <c:v>6</c:v>
                </c:pt>
                <c:pt idx="78">
                  <c:v>9</c:v>
                </c:pt>
                <c:pt idx="79">
                  <c:v>2</c:v>
                </c:pt>
                <c:pt idx="80">
                  <c:v>0</c:v>
                </c:pt>
                <c:pt idx="81">
                  <c:v>0</c:v>
                </c:pt>
                <c:pt idx="82">
                  <c:v>16</c:v>
                </c:pt>
                <c:pt idx="83">
                  <c:v>10</c:v>
                </c:pt>
                <c:pt idx="84">
                  <c:v>4</c:v>
                </c:pt>
                <c:pt idx="85">
                  <c:v>6</c:v>
                </c:pt>
                <c:pt idx="86">
                  <c:v>8</c:v>
                </c:pt>
                <c:pt idx="87">
                  <c:v>25</c:v>
                </c:pt>
                <c:pt idx="88">
                  <c:v>1</c:v>
                </c:pt>
                <c:pt idx="89">
                  <c:v>17</c:v>
                </c:pt>
                <c:pt idx="90">
                  <c:v>13</c:v>
                </c:pt>
                <c:pt idx="91">
                  <c:v>24</c:v>
                </c:pt>
                <c:pt idx="92">
                  <c:v>14</c:v>
                </c:pt>
                <c:pt idx="93">
                  <c:v>12</c:v>
                </c:pt>
                <c:pt idx="94">
                  <c:v>5</c:v>
                </c:pt>
                <c:pt idx="95">
                  <c:v>6</c:v>
                </c:pt>
                <c:pt idx="96">
                  <c:v>22</c:v>
                </c:pt>
                <c:pt idx="97">
                  <c:v>140</c:v>
                </c:pt>
                <c:pt idx="98">
                  <c:v>41</c:v>
                </c:pt>
                <c:pt idx="99">
                  <c:v>105</c:v>
                </c:pt>
                <c:pt idx="100">
                  <c:v>29</c:v>
                </c:pt>
                <c:pt idx="101">
                  <c:v>381</c:v>
                </c:pt>
                <c:pt idx="102">
                  <c:v>49</c:v>
                </c:pt>
                <c:pt idx="10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7C-499B-BB61-56126C46F2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433720"/>
        <c:axId val="320435688"/>
      </c:lineChart>
      <c:catAx>
        <c:axId val="320433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435688"/>
        <c:crosses val="autoZero"/>
        <c:auto val="1"/>
        <c:lblAlgn val="ctr"/>
        <c:lblOffset val="100"/>
        <c:noMultiLvlLbl val="0"/>
      </c:catAx>
      <c:valAx>
        <c:axId val="32043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433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Sheet1!$A$2:$A$105</c:f>
              <c:strCache>
                <c:ptCount val="104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  <c:pt idx="103">
                  <c:v>15.05.2017</c:v>
                </c:pt>
              </c:strCache>
            </c:strRef>
          </c:cat>
          <c:val>
            <c:numRef>
              <c:f>Sheet1!$B$2:$B$105</c:f>
              <c:numCache>
                <c:formatCode>General</c:formatCode>
                <c:ptCount val="104"/>
                <c:pt idx="0">
                  <c:v>16</c:v>
                </c:pt>
                <c:pt idx="1">
                  <c:v>5</c:v>
                </c:pt>
                <c:pt idx="2">
                  <c:v>23</c:v>
                </c:pt>
                <c:pt idx="3">
                  <c:v>4</c:v>
                </c:pt>
                <c:pt idx="4">
                  <c:v>1</c:v>
                </c:pt>
                <c:pt idx="5">
                  <c:v>7</c:v>
                </c:pt>
                <c:pt idx="6">
                  <c:v>4</c:v>
                </c:pt>
                <c:pt idx="7">
                  <c:v>56</c:v>
                </c:pt>
                <c:pt idx="8">
                  <c:v>643</c:v>
                </c:pt>
                <c:pt idx="9">
                  <c:v>119</c:v>
                </c:pt>
                <c:pt idx="10">
                  <c:v>21</c:v>
                </c:pt>
                <c:pt idx="11">
                  <c:v>8</c:v>
                </c:pt>
                <c:pt idx="12">
                  <c:v>15</c:v>
                </c:pt>
                <c:pt idx="13">
                  <c:v>4</c:v>
                </c:pt>
                <c:pt idx="14">
                  <c:v>1</c:v>
                </c:pt>
                <c:pt idx="15">
                  <c:v>15</c:v>
                </c:pt>
                <c:pt idx="16">
                  <c:v>4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6</c:v>
                </c:pt>
                <c:pt idx="21">
                  <c:v>3</c:v>
                </c:pt>
                <c:pt idx="22">
                  <c:v>7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0</c:v>
                </c:pt>
                <c:pt idx="27">
                  <c:v>8</c:v>
                </c:pt>
                <c:pt idx="28">
                  <c:v>3</c:v>
                </c:pt>
                <c:pt idx="29">
                  <c:v>6</c:v>
                </c:pt>
                <c:pt idx="30">
                  <c:v>6</c:v>
                </c:pt>
                <c:pt idx="31">
                  <c:v>2</c:v>
                </c:pt>
                <c:pt idx="32">
                  <c:v>1</c:v>
                </c:pt>
                <c:pt idx="33">
                  <c:v>2</c:v>
                </c:pt>
                <c:pt idx="34">
                  <c:v>2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6</c:v>
                </c:pt>
                <c:pt idx="39">
                  <c:v>4</c:v>
                </c:pt>
                <c:pt idx="40">
                  <c:v>2</c:v>
                </c:pt>
                <c:pt idx="41">
                  <c:v>9</c:v>
                </c:pt>
                <c:pt idx="42">
                  <c:v>3</c:v>
                </c:pt>
                <c:pt idx="43">
                  <c:v>8</c:v>
                </c:pt>
                <c:pt idx="44">
                  <c:v>5</c:v>
                </c:pt>
                <c:pt idx="45">
                  <c:v>2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9</c:v>
                </c:pt>
                <c:pt idx="50">
                  <c:v>13</c:v>
                </c:pt>
                <c:pt idx="51">
                  <c:v>9</c:v>
                </c:pt>
                <c:pt idx="52">
                  <c:v>4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1</c:v>
                </c:pt>
                <c:pt idx="57">
                  <c:v>3</c:v>
                </c:pt>
                <c:pt idx="58">
                  <c:v>1</c:v>
                </c:pt>
                <c:pt idx="59">
                  <c:v>3</c:v>
                </c:pt>
                <c:pt idx="60">
                  <c:v>3</c:v>
                </c:pt>
                <c:pt idx="61">
                  <c:v>2</c:v>
                </c:pt>
                <c:pt idx="62">
                  <c:v>3</c:v>
                </c:pt>
                <c:pt idx="63">
                  <c:v>4</c:v>
                </c:pt>
                <c:pt idx="64">
                  <c:v>7</c:v>
                </c:pt>
                <c:pt idx="65">
                  <c:v>2</c:v>
                </c:pt>
                <c:pt idx="66">
                  <c:v>0</c:v>
                </c:pt>
                <c:pt idx="67">
                  <c:v>2</c:v>
                </c:pt>
                <c:pt idx="68">
                  <c:v>2</c:v>
                </c:pt>
                <c:pt idx="69">
                  <c:v>2</c:v>
                </c:pt>
                <c:pt idx="70">
                  <c:v>15</c:v>
                </c:pt>
                <c:pt idx="71">
                  <c:v>41</c:v>
                </c:pt>
                <c:pt idx="72">
                  <c:v>10</c:v>
                </c:pt>
                <c:pt idx="73">
                  <c:v>0</c:v>
                </c:pt>
                <c:pt idx="74">
                  <c:v>0</c:v>
                </c:pt>
                <c:pt idx="75">
                  <c:v>9</c:v>
                </c:pt>
                <c:pt idx="76">
                  <c:v>21</c:v>
                </c:pt>
                <c:pt idx="77">
                  <c:v>2</c:v>
                </c:pt>
                <c:pt idx="78">
                  <c:v>13</c:v>
                </c:pt>
                <c:pt idx="79">
                  <c:v>2</c:v>
                </c:pt>
                <c:pt idx="80">
                  <c:v>5</c:v>
                </c:pt>
                <c:pt idx="81">
                  <c:v>0</c:v>
                </c:pt>
                <c:pt idx="82">
                  <c:v>3</c:v>
                </c:pt>
                <c:pt idx="83">
                  <c:v>15</c:v>
                </c:pt>
                <c:pt idx="84">
                  <c:v>1</c:v>
                </c:pt>
                <c:pt idx="85">
                  <c:v>18</c:v>
                </c:pt>
                <c:pt idx="86">
                  <c:v>10</c:v>
                </c:pt>
                <c:pt idx="87">
                  <c:v>22</c:v>
                </c:pt>
                <c:pt idx="88">
                  <c:v>6</c:v>
                </c:pt>
                <c:pt idx="89">
                  <c:v>11</c:v>
                </c:pt>
                <c:pt idx="90">
                  <c:v>8</c:v>
                </c:pt>
                <c:pt idx="91">
                  <c:v>6</c:v>
                </c:pt>
                <c:pt idx="92">
                  <c:v>9</c:v>
                </c:pt>
                <c:pt idx="93">
                  <c:v>16</c:v>
                </c:pt>
                <c:pt idx="94">
                  <c:v>4</c:v>
                </c:pt>
                <c:pt idx="95">
                  <c:v>26</c:v>
                </c:pt>
                <c:pt idx="96">
                  <c:v>17</c:v>
                </c:pt>
                <c:pt idx="97">
                  <c:v>224</c:v>
                </c:pt>
                <c:pt idx="98">
                  <c:v>30</c:v>
                </c:pt>
                <c:pt idx="99">
                  <c:v>163</c:v>
                </c:pt>
                <c:pt idx="100">
                  <c:v>58</c:v>
                </c:pt>
                <c:pt idx="101">
                  <c:v>701</c:v>
                </c:pt>
                <c:pt idx="102">
                  <c:v>103</c:v>
                </c:pt>
                <c:pt idx="103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3D-4CA3-91FC-C574F2F1B3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131480"/>
        <c:axId val="359123280"/>
      </c:lineChart>
      <c:catAx>
        <c:axId val="35913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23280"/>
        <c:crosses val="autoZero"/>
        <c:auto val="1"/>
        <c:lblAlgn val="ctr"/>
        <c:lblOffset val="100"/>
        <c:noMultiLvlLbl val="0"/>
      </c:catAx>
      <c:valAx>
        <c:axId val="35912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3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443684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3519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496604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1884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8861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3387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2980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414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3276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69833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0537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3438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309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269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@eurovisionde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5843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2500445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04809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925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5063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806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4563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684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7165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53540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3019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6740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21416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269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403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22:13:13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"Mehr #ESC geht nicht" - Recht hat die Barbara 💕 Nicole, @ConchitaWurst &amp;amp; @RuslanaOfficial bei #UnserSong https://t.co/uRd277CHat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013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- 2017-04-29 16:18:16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Nicole, @joydenalane, @adeltawil, @Wincent_Weiss und Andreas Herbig sind die deutsche ESC-Jury 2017. https://t.co/25hhg01TsS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976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Isabella Levina fährt mit "Perfect Life" zum #esc2017 nach Kiew. 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8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Goldregen: Unsere #ESC2017-Teilnehmerin Isabella Levina mit "Perfect Life". #UnserSong https://t.co/5AbntopzxO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570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- 2017-05-09 20:50:17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Großartig. Danke Kiew! #esc2017 https://t.co/WzB4wRXkQe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948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22:37:52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Herzlichen Glückwunsch an #Portugal #POR zum Gewinn des #esc2017 von allen hier im #Eurovision Pressezentrum https://t.co/1A9eGMVA6p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902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06:33:03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🇱️🇴️🇻️🇪️ is 🇱️🇴️🇻️🇪️ 💜🌈 #esc2017 #eurovision2017 #CelebrateDiversity https://t.co/LXM4Sh68UY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4966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3834885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12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883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7729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68041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40512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1876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265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19:01:58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Herzlich willkommen. Wenn Sie @DasErste o @one_ard eingeschaltet haben, kann es sein, dass Sie Peter Urban hören. Es ist #esc2017 Abend.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4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22:29:41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"Perfect Life" von Isabella Levina gern noch ein, zwei oder drei Mal hören möchte. Voilà: https://t.co/WRn2ftVio2 #UnserSong #esc2017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12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17:15:04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So, dann wollen wir mal gucken, was die diesjährigen Teilnehmer so aus dem ESC-Tutorial gelernt haben. #esc2017 #eurovision https://t.co/j24G9kzSYU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9303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3379919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457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06280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6092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59047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18158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5260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93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Isabella Levina fährt mit "Perfect Life" zum #esc2017 nach Kiew. 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29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22:13:13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"Mehr #ESC geht nicht" - Recht hat die Barbara 💕 Nicole, @ConchitaWurst &amp;amp; @RuslanaOfficial bei #UnserSong https://t.co/uRd277CHat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111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22:29:41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"Perfect Life" von Isabella Levina gern noch ein, zwei oder drei Mal hören möchte. Voilà: https://t.co/WRn2ftVio2 #UnserSong #esc2017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554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Goldregen: Unsere #ESC2017-Teilnehmerin Isabella Levina mit "Perfect Life". #UnserSong https://t.co/5AbntopzxO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3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- 2017-04-13 19:21:37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Russland zieht sich vom #esc2017 in Kiew zurück und strahlt den Wettbewerb auch nicht aus. https://t.co/hOEB2lzJHV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436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- 2017-05-09 21:09:34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Gratulation! Im Finale des #esc2017 sind #MDA #AZE #GRC #SWE #POR #POL #ARM #AUS #CYP #BEL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087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17:15:04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So, dann wollen wir mal gucken, was die diesjährigen Teilnehmer so aus dem ESC-Tutorial gelernt haben. #esc2017 #eurovision https://t.co/j24G9kzSYU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4584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2335287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7771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21224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865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4633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44140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6752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21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06:33:03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🇱️🇴️🇻️🇪️ is 🇱️🇴️🇻️🇪️ 💜🌈 #esc2017 #eurovision2017 #CelebrateDiversity https://t.co/LXM4Sh68UY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71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- 2017-04-29 16:18:16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Nicole, @joydenalane, @adeltawil, @Wincent_Weiss und Andreas Herbig sind die deutsche ESC-Jury 2017. https://t.co/25hhg01TsS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54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- 2017-05-09 20:50:17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Großartig. Danke Kiew! #esc2017 https://t.co/WzB4wRXkQe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8972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1703032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2074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03521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0348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6215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13354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68801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912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22:13:13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"Mehr #ESC geht nicht" - Recht hat die Barbara 💕 Nicole, @ConchitaWurst &amp;amp; @RuslanaOfficial bei #UnserSong https://t.co/uRd277CHat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0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Isabella Levina fährt mit "Perfect Life" zum #esc2017 nach Kiew. 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40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- 2017-04-29 16:18:16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Nicole, @joydenalane, @adeltawil, @Wincent_Weiss und Andreas Herbig sind die deutsche ESC-Jury 2017. https://t.co/25hhg01TsS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137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Goldregen: Unsere #ESC2017-Teilnehmerin Isabella Levina mit "Perfect Life". #UnserSong https://t.co/5AbntopzxO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612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22:29:41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"Perfect Life" von Isabella Levina gern noch ein, zwei oder drei Mal hören möchte. Voilà: https://t.co/WRn2ftVio2 #UnserSong #esc2017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008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- 2017-05-09 20:50:17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Großartig. Danke Kiew! #esc2017 https://t.co/WzB4wRXkQe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42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22:37:52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Herzlichen Glückwunsch an #Portugal #POR zum Gewinn des #esc2017 von allen hier im #Eurovision Pressezentrum https://t.co/1A9eGMVA6p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1760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504603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1259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5084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9311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995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10535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96591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354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06:33:03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🇱️🇴️🇻️🇪️ is 🇱️🇴️🇻️🇪️ 💜🌈 #esc2017 #eurovision2017 #CelebrateDiversity https://t.co/LXM4Sh68UY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02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17:15:04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So, dann wollen wir mal gucken, was die diesjährigen Teilnehmer so aus dem ESC-Tutorial gelernt haben. #esc2017 #eurovision https://t.co/j24G9kzSYU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637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19:01:58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Herzlich willkommen. Wenn Sie @DasErste o @one_ard eingeschaltet haben, kann es sein, dass Sie Peter Urban hören. Es ist #esc2017 Abend.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293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1594891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Replies To Users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1834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472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4321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24967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4618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3452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1258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8015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614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- 2017-02-03 10:35:23</a:t>
                      </a:r>
                      <a:r>
                        <a:rPr lang="de-DE" sz="1000"/>
                        <a:t>
@ConchitaWurst, Nicole und Ruslana sind als Gast-Stars beim #ESC-Vorentscheid #UnserSong2017 dabei! https://t.co/fPjkotkt5E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27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- 2017-02-03 11:04:51</a:t>
                      </a:r>
                      <a:r>
                        <a:rPr lang="de-DE" sz="1000"/>
                        <a:t>
@ConchitaWurst, Nicole und Ruslana sind als Gast-Stars beim  #ESC-Vorentscheid #UnserSong2017 dabei!  https://t.co/fPjkotkt5E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497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- 2017-05-05 19:00:41</a:t>
                      </a:r>
                      <a:r>
                        <a:rPr lang="de-DE" sz="1000"/>
                        <a:t>
@levinamusic hat heute zum ersten Mal die Bretter der ESC-Bühne in Kiew betreten und  ihren Auftritt mit "Perfect Life" geprobt. https://t.co/iSXqmxl9sM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30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@eurovisionde - 2017-02-09 14:54:39</a:t>
                      </a:r>
                      <a:r>
                        <a:rPr lang="en-US" sz="1000"/>
                        <a:t>
@escschnack https://t.co/bPiTVotWu5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42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- 2017-05-13 19:52:24</a:t>
                      </a:r>
                      <a:r>
                        <a:rPr lang="de-DE" sz="1000"/>
                        <a:t>
@DasQueeny :D Grüße an die Oma bitte!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935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- 2017-05-13 12:43:28</a:t>
                      </a:r>
                      <a:r>
                        <a:rPr lang="de-DE" sz="1000"/>
                        <a:t>
@MahanKeyhani @one_ard @ARDde @DasErste Wir uns auch 🌈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70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- 2017-02-09 09:29:44</a:t>
                      </a:r>
                      <a:r>
                        <a:rPr lang="de-DE" sz="1000"/>
                        <a:t>
@violinista Wir wünschen gute Besserung!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569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- 2017-05-13 20:33:59</a:t>
                      </a:r>
                      <a:r>
                        <a:rPr lang="de-DE" sz="1000"/>
                        <a:t>
@MahanKeyhani @one_ard @ARDde Jaaaa, nehmen wir gerne. Die vordere :)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29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- 2017-05-11 20:51:47</a:t>
                      </a:r>
                      <a:r>
                        <a:rPr lang="de-DE" sz="1000"/>
                        <a:t>
@DorianJ98 Ok. Aber heute nicht mehr.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513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- 2017-05-12 14:07:52</a:t>
                      </a:r>
                      <a:r>
                        <a:rPr lang="de-DE" sz="1000"/>
                        <a:t>
@Max1710vfb Aus einsfestival wurde @one_ard :) und nein, keine Tweets, oder Kolleg*innen?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1956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3903646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6754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56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Favs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0409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311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1164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607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8861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899880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511566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20928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385458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12755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71343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44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#UnserSong2017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94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5.3703703703704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1.4814814814815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27.296296296296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0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#esc2017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20.673333333333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28.493333333333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55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#unsersong2017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73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793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#Pressekonferenz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983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#Livestream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658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194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56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3045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2252800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0103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953794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96226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80913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7458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550873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1049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27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#Eurovision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31.266666666667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349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42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58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#Blitzlichtgewitter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23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#Erfolg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93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71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#Stimmung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99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#ESC2017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527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02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#Levinas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1419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3314704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8976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993943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033316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48601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98980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7714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05527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821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#PerfectLife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049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#ema2017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6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#Moldau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2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29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#Dänemark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6596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</p:spTree>
    <p:extLst>
      <p:ext uri="{BB962C8B-B14F-4D97-AF65-F5344CB8AC3E}">
        <p14:creationId xmlns:p14="http://schemas.microsoft.com/office/powerpoint/2010/main" val="2109216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6623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01.02.2017 - 15.05.2017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4052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923</Words>
  <Application>Microsoft Office PowerPoint</Application>
  <PresentationFormat>On-screen Show (4:3)</PresentationFormat>
  <Paragraphs>473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Calibri</vt:lpstr>
      <vt:lpstr>Arial</vt:lpstr>
      <vt:lpstr>quintly_template</vt:lpstr>
      <vt:lpstr>MeFo - Twitter</vt:lpstr>
      <vt:lpstr>T - Übersicht mit Daten für die eigenen Tweets</vt:lpstr>
      <vt:lpstr>Twitter Followers Total</vt:lpstr>
      <vt:lpstr>Custom Tweet Type Distribution w/ Replies to Users</vt:lpstr>
      <vt:lpstr>Twitter Own Tweets</vt:lpstr>
      <vt:lpstr>T - Eigene Tweets - Favs - Tabelle - 1 of 2</vt:lpstr>
      <vt:lpstr>T - Eigene Tweets - Favs - Tabelle - 2 of 2</vt:lpstr>
      <vt:lpstr>T - Eigene Tweets - Retweets - Tabelle - 1 of 2</vt:lpstr>
      <vt:lpstr>T - Eigene Tweets - Retweets - Tabelle - 2 of 2</vt:lpstr>
      <vt:lpstr>T - Eigene Tweets - I-Rate - Tabelle - 1 of 2</vt:lpstr>
      <vt:lpstr>T - Eigene Tweets - I-Rate - Tabelle - 2 of 2</vt:lpstr>
      <vt:lpstr>Twitter Replies To Users</vt:lpstr>
      <vt:lpstr>T - Antworten an Nutzern - Tabelle</vt:lpstr>
      <vt:lpstr>Twitter Retweeted Tweets</vt:lpstr>
      <vt:lpstr>T - Favs</vt:lpstr>
      <vt:lpstr>Twitter Retweets</vt:lpstr>
      <vt:lpstr>Hashtag Detection Own Tweets - 1 of 3</vt:lpstr>
      <vt:lpstr>Hashtag Detection Own Tweets - 2 of 3</vt:lpstr>
      <vt:lpstr>Hashtag Detection Own Tweets - 3 of 3</vt:lpstr>
      <vt:lpstr>Twitter Mentions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</dc:title>
  <dc:creator>Administrator</dc:creator>
  <cp:lastModifiedBy>Administrator</cp:lastModifiedBy>
  <cp:revision>1</cp:revision>
  <dcterms:created xsi:type="dcterms:W3CDTF">2017-05-16T08:02:51Z</dcterms:created>
  <dcterms:modified xsi:type="dcterms:W3CDTF">2017-05-16T08:03:39Z</dcterms:modified>
</cp:coreProperties>
</file>