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31420</c:v>
                </c:pt>
                <c:pt idx="1">
                  <c:v>31426</c:v>
                </c:pt>
                <c:pt idx="2">
                  <c:v>31421</c:v>
                </c:pt>
                <c:pt idx="3">
                  <c:v>31426</c:v>
                </c:pt>
                <c:pt idx="4">
                  <c:v>31434</c:v>
                </c:pt>
                <c:pt idx="5">
                  <c:v>31449</c:v>
                </c:pt>
                <c:pt idx="6">
                  <c:v>31460</c:v>
                </c:pt>
                <c:pt idx="7">
                  <c:v>31477</c:v>
                </c:pt>
                <c:pt idx="8">
                  <c:v>31506</c:v>
                </c:pt>
                <c:pt idx="9">
                  <c:v>31740</c:v>
                </c:pt>
                <c:pt idx="10">
                  <c:v>31965</c:v>
                </c:pt>
                <c:pt idx="11">
                  <c:v>32291</c:v>
                </c:pt>
                <c:pt idx="12">
                  <c:v>32631</c:v>
                </c:pt>
                <c:pt idx="13">
                  <c:v>32915</c:v>
                </c:pt>
                <c:pt idx="14">
                  <c:v>33186</c:v>
                </c:pt>
                <c:pt idx="15">
                  <c:v>33521</c:v>
                </c:pt>
                <c:pt idx="16">
                  <c:v>33557</c:v>
                </c:pt>
                <c:pt idx="17">
                  <c:v>33556</c:v>
                </c:pt>
                <c:pt idx="18">
                  <c:v>33558</c:v>
                </c:pt>
                <c:pt idx="19">
                  <c:v>33561</c:v>
                </c:pt>
                <c:pt idx="20">
                  <c:v>33559</c:v>
                </c:pt>
                <c:pt idx="21">
                  <c:v>33554</c:v>
                </c:pt>
                <c:pt idx="22">
                  <c:v>33606</c:v>
                </c:pt>
                <c:pt idx="23">
                  <c:v>33601</c:v>
                </c:pt>
                <c:pt idx="24">
                  <c:v>33595</c:v>
                </c:pt>
                <c:pt idx="25">
                  <c:v>33593</c:v>
                </c:pt>
                <c:pt idx="26">
                  <c:v>33594</c:v>
                </c:pt>
                <c:pt idx="27">
                  <c:v>33594</c:v>
                </c:pt>
                <c:pt idx="28">
                  <c:v>33591</c:v>
                </c:pt>
                <c:pt idx="29">
                  <c:v>33581</c:v>
                </c:pt>
                <c:pt idx="30">
                  <c:v>33578</c:v>
                </c:pt>
                <c:pt idx="31">
                  <c:v>33577</c:v>
                </c:pt>
                <c:pt idx="32">
                  <c:v>33572</c:v>
                </c:pt>
                <c:pt idx="33">
                  <c:v>33565</c:v>
                </c:pt>
                <c:pt idx="34">
                  <c:v>33564</c:v>
                </c:pt>
                <c:pt idx="35">
                  <c:v>33562</c:v>
                </c:pt>
                <c:pt idx="36">
                  <c:v>33563</c:v>
                </c:pt>
                <c:pt idx="37">
                  <c:v>33563</c:v>
                </c:pt>
                <c:pt idx="38">
                  <c:v>33563</c:v>
                </c:pt>
                <c:pt idx="39">
                  <c:v>33566</c:v>
                </c:pt>
                <c:pt idx="40">
                  <c:v>33566</c:v>
                </c:pt>
                <c:pt idx="41">
                  <c:v>33569</c:v>
                </c:pt>
                <c:pt idx="42">
                  <c:v>33570</c:v>
                </c:pt>
                <c:pt idx="43">
                  <c:v>33571</c:v>
                </c:pt>
                <c:pt idx="44">
                  <c:v>33574</c:v>
                </c:pt>
                <c:pt idx="45">
                  <c:v>33573</c:v>
                </c:pt>
                <c:pt idx="46">
                  <c:v>33569</c:v>
                </c:pt>
                <c:pt idx="47">
                  <c:v>33567</c:v>
                </c:pt>
                <c:pt idx="48">
                  <c:v>33564</c:v>
                </c:pt>
                <c:pt idx="49">
                  <c:v>33569</c:v>
                </c:pt>
                <c:pt idx="50">
                  <c:v>33536</c:v>
                </c:pt>
                <c:pt idx="51">
                  <c:v>33482</c:v>
                </c:pt>
                <c:pt idx="52">
                  <c:v>33476</c:v>
                </c:pt>
                <c:pt idx="53">
                  <c:v>33470</c:v>
                </c:pt>
                <c:pt idx="54">
                  <c:v>33468</c:v>
                </c:pt>
                <c:pt idx="55">
                  <c:v>33473</c:v>
                </c:pt>
                <c:pt idx="56">
                  <c:v>33472</c:v>
                </c:pt>
                <c:pt idx="57">
                  <c:v>33470</c:v>
                </c:pt>
                <c:pt idx="58">
                  <c:v>33410</c:v>
                </c:pt>
                <c:pt idx="59">
                  <c:v>33411</c:v>
                </c:pt>
                <c:pt idx="60">
                  <c:v>33419</c:v>
                </c:pt>
                <c:pt idx="61">
                  <c:v>33419</c:v>
                </c:pt>
                <c:pt idx="62">
                  <c:v>33421</c:v>
                </c:pt>
                <c:pt idx="63">
                  <c:v>33423</c:v>
                </c:pt>
                <c:pt idx="64">
                  <c:v>33427</c:v>
                </c:pt>
                <c:pt idx="65">
                  <c:v>33435</c:v>
                </c:pt>
                <c:pt idx="66">
                  <c:v>33437</c:v>
                </c:pt>
                <c:pt idx="67">
                  <c:v>33434</c:v>
                </c:pt>
                <c:pt idx="68">
                  <c:v>33431</c:v>
                </c:pt>
                <c:pt idx="69">
                  <c:v>33429</c:v>
                </c:pt>
                <c:pt idx="70">
                  <c:v>33428</c:v>
                </c:pt>
                <c:pt idx="71">
                  <c:v>33430</c:v>
                </c:pt>
                <c:pt idx="72">
                  <c:v>33430</c:v>
                </c:pt>
                <c:pt idx="73">
                  <c:v>33435</c:v>
                </c:pt>
                <c:pt idx="74">
                  <c:v>33440</c:v>
                </c:pt>
                <c:pt idx="75">
                  <c:v>33439</c:v>
                </c:pt>
                <c:pt idx="76">
                  <c:v>33443</c:v>
                </c:pt>
                <c:pt idx="77">
                  <c:v>33437</c:v>
                </c:pt>
                <c:pt idx="78">
                  <c:v>33433</c:v>
                </c:pt>
                <c:pt idx="79">
                  <c:v>33428</c:v>
                </c:pt>
                <c:pt idx="80">
                  <c:v>33421</c:v>
                </c:pt>
                <c:pt idx="81">
                  <c:v>33423</c:v>
                </c:pt>
                <c:pt idx="82">
                  <c:v>33424</c:v>
                </c:pt>
                <c:pt idx="83">
                  <c:v>33421</c:v>
                </c:pt>
                <c:pt idx="84">
                  <c:v>33421</c:v>
                </c:pt>
                <c:pt idx="85">
                  <c:v>33420</c:v>
                </c:pt>
                <c:pt idx="86">
                  <c:v>33428</c:v>
                </c:pt>
                <c:pt idx="87">
                  <c:v>33430</c:v>
                </c:pt>
                <c:pt idx="88">
                  <c:v>33435</c:v>
                </c:pt>
                <c:pt idx="89">
                  <c:v>33429</c:v>
                </c:pt>
                <c:pt idx="90">
                  <c:v>33431</c:v>
                </c:pt>
                <c:pt idx="91">
                  <c:v>33436</c:v>
                </c:pt>
                <c:pt idx="92">
                  <c:v>33446</c:v>
                </c:pt>
                <c:pt idx="93">
                  <c:v>33445</c:v>
                </c:pt>
                <c:pt idx="94">
                  <c:v>33445</c:v>
                </c:pt>
                <c:pt idx="95">
                  <c:v>33456</c:v>
                </c:pt>
                <c:pt idx="96">
                  <c:v>33469</c:v>
                </c:pt>
                <c:pt idx="97">
                  <c:v>33488</c:v>
                </c:pt>
                <c:pt idx="98">
                  <c:v>33614</c:v>
                </c:pt>
                <c:pt idx="99">
                  <c:v>33627</c:v>
                </c:pt>
                <c:pt idx="100">
                  <c:v>33695</c:v>
                </c:pt>
                <c:pt idx="101">
                  <c:v>33761</c:v>
                </c:pt>
                <c:pt idx="102">
                  <c:v>34163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DE-49D0-B68E-9AD617635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96336"/>
        <c:axId val="278598632"/>
      </c:lineChart>
      <c:catAx>
        <c:axId val="27859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98632"/>
        <c:crosses val="autoZero"/>
        <c:auto val="1"/>
        <c:lblAlgn val="ctr"/>
        <c:lblOffset val="100"/>
        <c:noMultiLvlLbl val="0"/>
      </c:catAx>
      <c:valAx>
        <c:axId val="27859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9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0-4C21-AF69-371A28ECA7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A0-4C21-AF69-371A28ECA7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A0-4C21-AF69-371A28ECA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595352"/>
        <c:axId val="278596664"/>
      </c:barChart>
      <c:catAx>
        <c:axId val="27859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96664"/>
        <c:crosses val="autoZero"/>
        <c:auto val="1"/>
        <c:lblAlgn val="ctr"/>
        <c:lblOffset val="100"/>
        <c:noMultiLvlLbl val="0"/>
      </c:catAx>
      <c:valAx>
        <c:axId val="27859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9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16</c:v>
                </c:pt>
                <c:pt idx="8">
                  <c:v>38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6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3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</c:v>
                </c:pt>
                <c:pt idx="77">
                  <c:v>1</c:v>
                </c:pt>
                <c:pt idx="78">
                  <c:v>4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4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1</c:v>
                </c:pt>
                <c:pt idx="88">
                  <c:v>1</c:v>
                </c:pt>
                <c:pt idx="89">
                  <c:v>8</c:v>
                </c:pt>
                <c:pt idx="90">
                  <c:v>6</c:v>
                </c:pt>
                <c:pt idx="91">
                  <c:v>9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2</c:v>
                </c:pt>
                <c:pt idx="96">
                  <c:v>5</c:v>
                </c:pt>
                <c:pt idx="97">
                  <c:v>27</c:v>
                </c:pt>
                <c:pt idx="98">
                  <c:v>9</c:v>
                </c:pt>
                <c:pt idx="99">
                  <c:v>38</c:v>
                </c:pt>
                <c:pt idx="100">
                  <c:v>6</c:v>
                </c:pt>
                <c:pt idx="101">
                  <c:v>47</c:v>
                </c:pt>
                <c:pt idx="10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88-4068-9752-FE20DA7A9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40360"/>
        <c:axId val="280440688"/>
      </c:lineChart>
      <c:catAx>
        <c:axId val="28044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0688"/>
        <c:crosses val="autoZero"/>
        <c:auto val="1"/>
        <c:lblAlgn val="ctr"/>
        <c:lblOffset val="100"/>
        <c:noMultiLvlLbl val="0"/>
      </c:catAx>
      <c:valAx>
        <c:axId val="28044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4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8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</c:v>
                </c:pt>
                <c:pt idx="76">
                  <c:v>3</c:v>
                </c:pt>
                <c:pt idx="77">
                  <c:v>0</c:v>
                </c:pt>
                <c:pt idx="78">
                  <c:v>4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2</c:v>
                </c:pt>
                <c:pt idx="96">
                  <c:v>2</c:v>
                </c:pt>
                <c:pt idx="97">
                  <c:v>22</c:v>
                </c:pt>
                <c:pt idx="98">
                  <c:v>0</c:v>
                </c:pt>
                <c:pt idx="99">
                  <c:v>23</c:v>
                </c:pt>
                <c:pt idx="100">
                  <c:v>2</c:v>
                </c:pt>
                <c:pt idx="101">
                  <c:v>25</c:v>
                </c:pt>
                <c:pt idx="10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6D-4E05-B5D5-DBD003A86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275400"/>
        <c:axId val="333286224"/>
      </c:lineChart>
      <c:catAx>
        <c:axId val="3332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86224"/>
        <c:crosses val="autoZero"/>
        <c:auto val="1"/>
        <c:lblAlgn val="ctr"/>
        <c:lblOffset val="100"/>
        <c:noMultiLvlLbl val="0"/>
      </c:catAx>
      <c:valAx>
        <c:axId val="33328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7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4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5</c:v>
                </c:pt>
                <c:pt idx="100">
                  <c:v>3</c:v>
                </c:pt>
                <c:pt idx="101">
                  <c:v>12</c:v>
                </c:pt>
                <c:pt idx="10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99-4A01-8E0C-A59FB8F59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71736"/>
        <c:axId val="339771080"/>
      </c:lineChart>
      <c:catAx>
        <c:axId val="33977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1080"/>
        <c:crosses val="autoZero"/>
        <c:auto val="1"/>
        <c:lblAlgn val="ctr"/>
        <c:lblOffset val="100"/>
        <c:noMultiLvlLbl val="0"/>
      </c:catAx>
      <c:valAx>
        <c:axId val="33977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35</c:v>
                </c:pt>
                <c:pt idx="1">
                  <c:v>0</c:v>
                </c:pt>
                <c:pt idx="2">
                  <c:v>67</c:v>
                </c:pt>
                <c:pt idx="3">
                  <c:v>0</c:v>
                </c:pt>
                <c:pt idx="4">
                  <c:v>0</c:v>
                </c:pt>
                <c:pt idx="5">
                  <c:v>16</c:v>
                </c:pt>
                <c:pt idx="6">
                  <c:v>24</c:v>
                </c:pt>
                <c:pt idx="7">
                  <c:v>194</c:v>
                </c:pt>
                <c:pt idx="8">
                  <c:v>1226</c:v>
                </c:pt>
                <c:pt idx="9">
                  <c:v>79</c:v>
                </c:pt>
                <c:pt idx="10">
                  <c:v>9</c:v>
                </c:pt>
                <c:pt idx="11">
                  <c:v>20</c:v>
                </c:pt>
                <c:pt idx="12">
                  <c:v>50</c:v>
                </c:pt>
                <c:pt idx="13">
                  <c:v>25</c:v>
                </c:pt>
                <c:pt idx="14">
                  <c:v>12</c:v>
                </c:pt>
                <c:pt idx="15">
                  <c:v>44</c:v>
                </c:pt>
                <c:pt idx="16">
                  <c:v>21</c:v>
                </c:pt>
                <c:pt idx="17">
                  <c:v>0</c:v>
                </c:pt>
                <c:pt idx="18">
                  <c:v>20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18</c:v>
                </c:pt>
                <c:pt idx="23">
                  <c:v>0</c:v>
                </c:pt>
                <c:pt idx="24">
                  <c:v>5</c:v>
                </c:pt>
                <c:pt idx="25">
                  <c:v>32</c:v>
                </c:pt>
                <c:pt idx="26">
                  <c:v>20</c:v>
                </c:pt>
                <c:pt idx="27">
                  <c:v>40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  <c:pt idx="31">
                  <c:v>0</c:v>
                </c:pt>
                <c:pt idx="32">
                  <c:v>12</c:v>
                </c:pt>
                <c:pt idx="33">
                  <c:v>14</c:v>
                </c:pt>
                <c:pt idx="34">
                  <c:v>7</c:v>
                </c:pt>
                <c:pt idx="35">
                  <c:v>8</c:v>
                </c:pt>
                <c:pt idx="36">
                  <c:v>5</c:v>
                </c:pt>
                <c:pt idx="37">
                  <c:v>0</c:v>
                </c:pt>
                <c:pt idx="38">
                  <c:v>0</c:v>
                </c:pt>
                <c:pt idx="39">
                  <c:v>39</c:v>
                </c:pt>
                <c:pt idx="40">
                  <c:v>22</c:v>
                </c:pt>
                <c:pt idx="41">
                  <c:v>6</c:v>
                </c:pt>
                <c:pt idx="42">
                  <c:v>13</c:v>
                </c:pt>
                <c:pt idx="43">
                  <c:v>15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22</c:v>
                </c:pt>
                <c:pt idx="50">
                  <c:v>0</c:v>
                </c:pt>
                <c:pt idx="51">
                  <c:v>17</c:v>
                </c:pt>
                <c:pt idx="52">
                  <c:v>0</c:v>
                </c:pt>
                <c:pt idx="53">
                  <c:v>17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</c:v>
                </c:pt>
                <c:pt idx="59">
                  <c:v>8</c:v>
                </c:pt>
                <c:pt idx="60">
                  <c:v>0</c:v>
                </c:pt>
                <c:pt idx="61">
                  <c:v>45</c:v>
                </c:pt>
                <c:pt idx="62">
                  <c:v>0</c:v>
                </c:pt>
                <c:pt idx="63">
                  <c:v>7</c:v>
                </c:pt>
                <c:pt idx="64">
                  <c:v>0</c:v>
                </c:pt>
                <c:pt idx="65">
                  <c:v>51</c:v>
                </c:pt>
                <c:pt idx="66">
                  <c:v>11</c:v>
                </c:pt>
                <c:pt idx="67">
                  <c:v>30</c:v>
                </c:pt>
                <c:pt idx="68">
                  <c:v>16</c:v>
                </c:pt>
                <c:pt idx="69">
                  <c:v>0</c:v>
                </c:pt>
                <c:pt idx="70">
                  <c:v>15</c:v>
                </c:pt>
                <c:pt idx="71">
                  <c:v>53</c:v>
                </c:pt>
                <c:pt idx="72">
                  <c:v>16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44</c:v>
                </c:pt>
                <c:pt idx="77">
                  <c:v>15</c:v>
                </c:pt>
                <c:pt idx="78">
                  <c:v>37</c:v>
                </c:pt>
                <c:pt idx="79">
                  <c:v>17</c:v>
                </c:pt>
                <c:pt idx="80">
                  <c:v>1</c:v>
                </c:pt>
                <c:pt idx="81">
                  <c:v>0</c:v>
                </c:pt>
                <c:pt idx="82">
                  <c:v>36</c:v>
                </c:pt>
                <c:pt idx="83">
                  <c:v>47</c:v>
                </c:pt>
                <c:pt idx="84">
                  <c:v>7</c:v>
                </c:pt>
                <c:pt idx="85">
                  <c:v>48</c:v>
                </c:pt>
                <c:pt idx="86">
                  <c:v>27</c:v>
                </c:pt>
                <c:pt idx="87">
                  <c:v>134</c:v>
                </c:pt>
                <c:pt idx="88">
                  <c:v>4</c:v>
                </c:pt>
                <c:pt idx="89">
                  <c:v>92</c:v>
                </c:pt>
                <c:pt idx="90">
                  <c:v>75</c:v>
                </c:pt>
                <c:pt idx="91">
                  <c:v>93</c:v>
                </c:pt>
                <c:pt idx="92">
                  <c:v>53</c:v>
                </c:pt>
                <c:pt idx="93">
                  <c:v>40</c:v>
                </c:pt>
                <c:pt idx="94">
                  <c:v>43</c:v>
                </c:pt>
                <c:pt idx="95">
                  <c:v>34</c:v>
                </c:pt>
                <c:pt idx="96">
                  <c:v>77</c:v>
                </c:pt>
                <c:pt idx="97">
                  <c:v>507</c:v>
                </c:pt>
                <c:pt idx="98">
                  <c:v>125</c:v>
                </c:pt>
                <c:pt idx="99">
                  <c:v>547</c:v>
                </c:pt>
                <c:pt idx="100">
                  <c:v>67</c:v>
                </c:pt>
                <c:pt idx="101">
                  <c:v>1523</c:v>
                </c:pt>
                <c:pt idx="102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8-456A-A029-762AEC333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65832"/>
        <c:axId val="339774688"/>
      </c:lineChart>
      <c:catAx>
        <c:axId val="33976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4688"/>
        <c:crosses val="autoZero"/>
        <c:auto val="1"/>
        <c:lblAlgn val="ctr"/>
        <c:lblOffset val="100"/>
        <c:noMultiLvlLbl val="0"/>
      </c:catAx>
      <c:valAx>
        <c:axId val="3397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25</c:v>
                </c:pt>
                <c:pt idx="1">
                  <c:v>0</c:v>
                </c:pt>
                <c:pt idx="2">
                  <c:v>27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6</c:v>
                </c:pt>
                <c:pt idx="7">
                  <c:v>67</c:v>
                </c:pt>
                <c:pt idx="8">
                  <c:v>363</c:v>
                </c:pt>
                <c:pt idx="9">
                  <c:v>14</c:v>
                </c:pt>
                <c:pt idx="10">
                  <c:v>0</c:v>
                </c:pt>
                <c:pt idx="11">
                  <c:v>1</c:v>
                </c:pt>
                <c:pt idx="12">
                  <c:v>23</c:v>
                </c:pt>
                <c:pt idx="13">
                  <c:v>9</c:v>
                </c:pt>
                <c:pt idx="14">
                  <c:v>3</c:v>
                </c:pt>
                <c:pt idx="15">
                  <c:v>20</c:v>
                </c:pt>
                <c:pt idx="16">
                  <c:v>6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9</c:v>
                </c:pt>
                <c:pt idx="27">
                  <c:v>15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3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15</c:v>
                </c:pt>
                <c:pt idx="40">
                  <c:v>10</c:v>
                </c:pt>
                <c:pt idx="41">
                  <c:v>1</c:v>
                </c:pt>
                <c:pt idx="42">
                  <c:v>3</c:v>
                </c:pt>
                <c:pt idx="43">
                  <c:v>9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12</c:v>
                </c:pt>
                <c:pt idx="50">
                  <c:v>0</c:v>
                </c:pt>
                <c:pt idx="51">
                  <c:v>14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7</c:v>
                </c:pt>
                <c:pt idx="59">
                  <c:v>0</c:v>
                </c:pt>
                <c:pt idx="60">
                  <c:v>0</c:v>
                </c:pt>
                <c:pt idx="61">
                  <c:v>17</c:v>
                </c:pt>
                <c:pt idx="62">
                  <c:v>0</c:v>
                </c:pt>
                <c:pt idx="63">
                  <c:v>2</c:v>
                </c:pt>
                <c:pt idx="64">
                  <c:v>0</c:v>
                </c:pt>
                <c:pt idx="65">
                  <c:v>15</c:v>
                </c:pt>
                <c:pt idx="66">
                  <c:v>2</c:v>
                </c:pt>
                <c:pt idx="67">
                  <c:v>4</c:v>
                </c:pt>
                <c:pt idx="68">
                  <c:v>2</c:v>
                </c:pt>
                <c:pt idx="69">
                  <c:v>0</c:v>
                </c:pt>
                <c:pt idx="70">
                  <c:v>5</c:v>
                </c:pt>
                <c:pt idx="71">
                  <c:v>35</c:v>
                </c:pt>
                <c:pt idx="72">
                  <c:v>15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9</c:v>
                </c:pt>
                <c:pt idx="77">
                  <c:v>6</c:v>
                </c:pt>
                <c:pt idx="78">
                  <c:v>9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16</c:v>
                </c:pt>
                <c:pt idx="83">
                  <c:v>10</c:v>
                </c:pt>
                <c:pt idx="84">
                  <c:v>4</c:v>
                </c:pt>
                <c:pt idx="85">
                  <c:v>6</c:v>
                </c:pt>
                <c:pt idx="86">
                  <c:v>8</c:v>
                </c:pt>
                <c:pt idx="87">
                  <c:v>25</c:v>
                </c:pt>
                <c:pt idx="88">
                  <c:v>1</c:v>
                </c:pt>
                <c:pt idx="89">
                  <c:v>17</c:v>
                </c:pt>
                <c:pt idx="90">
                  <c:v>13</c:v>
                </c:pt>
                <c:pt idx="91">
                  <c:v>24</c:v>
                </c:pt>
                <c:pt idx="92">
                  <c:v>14</c:v>
                </c:pt>
                <c:pt idx="93">
                  <c:v>12</c:v>
                </c:pt>
                <c:pt idx="94">
                  <c:v>5</c:v>
                </c:pt>
                <c:pt idx="95">
                  <c:v>6</c:v>
                </c:pt>
                <c:pt idx="96">
                  <c:v>22</c:v>
                </c:pt>
                <c:pt idx="97">
                  <c:v>140</c:v>
                </c:pt>
                <c:pt idx="98">
                  <c:v>41</c:v>
                </c:pt>
                <c:pt idx="99">
                  <c:v>105</c:v>
                </c:pt>
                <c:pt idx="100">
                  <c:v>29</c:v>
                </c:pt>
                <c:pt idx="101">
                  <c:v>380</c:v>
                </c:pt>
                <c:pt idx="102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AD-406A-9C27-93C68FDDB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74360"/>
        <c:axId val="339766488"/>
      </c:lineChart>
      <c:catAx>
        <c:axId val="33977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6488"/>
        <c:crosses val="autoZero"/>
        <c:auto val="1"/>
        <c:lblAlgn val="ctr"/>
        <c:lblOffset val="100"/>
        <c:noMultiLvlLbl val="0"/>
      </c:catAx>
      <c:valAx>
        <c:axId val="33976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7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16</c:v>
                </c:pt>
                <c:pt idx="1">
                  <c:v>5</c:v>
                </c:pt>
                <c:pt idx="2">
                  <c:v>23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4</c:v>
                </c:pt>
                <c:pt idx="7">
                  <c:v>56</c:v>
                </c:pt>
                <c:pt idx="8">
                  <c:v>643</c:v>
                </c:pt>
                <c:pt idx="9">
                  <c:v>119</c:v>
                </c:pt>
                <c:pt idx="10">
                  <c:v>21</c:v>
                </c:pt>
                <c:pt idx="11">
                  <c:v>8</c:v>
                </c:pt>
                <c:pt idx="12">
                  <c:v>15</c:v>
                </c:pt>
                <c:pt idx="13">
                  <c:v>4</c:v>
                </c:pt>
                <c:pt idx="14">
                  <c:v>1</c:v>
                </c:pt>
                <c:pt idx="15">
                  <c:v>15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6</c:v>
                </c:pt>
                <c:pt idx="21">
                  <c:v>3</c:v>
                </c:pt>
                <c:pt idx="22">
                  <c:v>7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8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6</c:v>
                </c:pt>
                <c:pt idx="39">
                  <c:v>4</c:v>
                </c:pt>
                <c:pt idx="40">
                  <c:v>2</c:v>
                </c:pt>
                <c:pt idx="41">
                  <c:v>9</c:v>
                </c:pt>
                <c:pt idx="42">
                  <c:v>3</c:v>
                </c:pt>
                <c:pt idx="43">
                  <c:v>8</c:v>
                </c:pt>
                <c:pt idx="44">
                  <c:v>5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9</c:v>
                </c:pt>
                <c:pt idx="50">
                  <c:v>13</c:v>
                </c:pt>
                <c:pt idx="51">
                  <c:v>9</c:v>
                </c:pt>
                <c:pt idx="52">
                  <c:v>4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1</c:v>
                </c:pt>
                <c:pt idx="59">
                  <c:v>3</c:v>
                </c:pt>
                <c:pt idx="60">
                  <c:v>3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4">
                  <c:v>7</c:v>
                </c:pt>
                <c:pt idx="65">
                  <c:v>2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15</c:v>
                </c:pt>
                <c:pt idx="71">
                  <c:v>41</c:v>
                </c:pt>
                <c:pt idx="72">
                  <c:v>10</c:v>
                </c:pt>
                <c:pt idx="73">
                  <c:v>0</c:v>
                </c:pt>
                <c:pt idx="74">
                  <c:v>0</c:v>
                </c:pt>
                <c:pt idx="75">
                  <c:v>9</c:v>
                </c:pt>
                <c:pt idx="76">
                  <c:v>21</c:v>
                </c:pt>
                <c:pt idx="77">
                  <c:v>2</c:v>
                </c:pt>
                <c:pt idx="78">
                  <c:v>13</c:v>
                </c:pt>
                <c:pt idx="79">
                  <c:v>2</c:v>
                </c:pt>
                <c:pt idx="80">
                  <c:v>5</c:v>
                </c:pt>
                <c:pt idx="81">
                  <c:v>0</c:v>
                </c:pt>
                <c:pt idx="82">
                  <c:v>3</c:v>
                </c:pt>
                <c:pt idx="83">
                  <c:v>15</c:v>
                </c:pt>
                <c:pt idx="84">
                  <c:v>1</c:v>
                </c:pt>
                <c:pt idx="85">
                  <c:v>18</c:v>
                </c:pt>
                <c:pt idx="86">
                  <c:v>10</c:v>
                </c:pt>
                <c:pt idx="87">
                  <c:v>22</c:v>
                </c:pt>
                <c:pt idx="88">
                  <c:v>6</c:v>
                </c:pt>
                <c:pt idx="89">
                  <c:v>11</c:v>
                </c:pt>
                <c:pt idx="90">
                  <c:v>8</c:v>
                </c:pt>
                <c:pt idx="91">
                  <c:v>6</c:v>
                </c:pt>
                <c:pt idx="92">
                  <c:v>9</c:v>
                </c:pt>
                <c:pt idx="93">
                  <c:v>16</c:v>
                </c:pt>
                <c:pt idx="94">
                  <c:v>4</c:v>
                </c:pt>
                <c:pt idx="95">
                  <c:v>26</c:v>
                </c:pt>
                <c:pt idx="96">
                  <c:v>17</c:v>
                </c:pt>
                <c:pt idx="97">
                  <c:v>224</c:v>
                </c:pt>
                <c:pt idx="98">
                  <c:v>30</c:v>
                </c:pt>
                <c:pt idx="99">
                  <c:v>163</c:v>
                </c:pt>
                <c:pt idx="100">
                  <c:v>58</c:v>
                </c:pt>
                <c:pt idx="101">
                  <c:v>701</c:v>
                </c:pt>
                <c:pt idx="102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6A-46E4-B4A5-42199874B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16416"/>
        <c:axId val="381419368"/>
      </c:lineChart>
      <c:catAx>
        <c:axId val="38141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19368"/>
        <c:crosses val="autoZero"/>
        <c:auto val="1"/>
        <c:lblAlgn val="ctr"/>
        <c:lblOffset val="100"/>
        <c:noMultiLvlLbl val="0"/>
      </c:catAx>
      <c:valAx>
        <c:axId val="38141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1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5242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291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52705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01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786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967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24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221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684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424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53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81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38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87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@eurovisionde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800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45527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949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21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515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26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649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66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926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8779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094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8025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648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300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3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2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7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0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2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5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19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098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95664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863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9750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70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010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0024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60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38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5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4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9797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1886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762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4726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885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5774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8593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64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30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1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48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6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0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6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- 2017-04-13 19:21:37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Russland zieht sich vom #esc2017 in Kiew zurück und strahlt den Wettbewerb auch nicht aus. https://t.co/hOEB2lzJHV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6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21:09:34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Gratulation! Im Finale des #esc2017 sind #MDA #AZE #GRC #SWE #POR #POL #ARM #AUS #CYP #BEL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567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57860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716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3173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768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3855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3292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48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3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3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7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775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50447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022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707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222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65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112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150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7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7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4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91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4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3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93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2488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76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558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751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59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744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7759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4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38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7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21:41:46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ist im Finale von #UnserSong - nun wird noch über den Song abgestimmt. Wird es "Wildfire" oder "Perfect Life"?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232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781491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999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901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7205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262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21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50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457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484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5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10:35:23</a:t>
                      </a:r>
                      <a:r>
                        <a:rPr lang="de-DE" sz="1000"/>
                        <a:t>
@ConchitaWurst, Nicole und Ruslana sind als Gast-Stars beim #ESC-Vorentscheid #UnserSong2017 dabei!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1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11:04:51</a:t>
                      </a:r>
                      <a:r>
                        <a:rPr lang="de-DE" sz="1000"/>
                        <a:t>
@ConchitaWurst, Nicole und Ruslana sind als Gast-Stars beim  #ESC-Vorentscheid #UnserSong2017 dabei! 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49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- 2017-05-05 19:00:41</a:t>
                      </a:r>
                      <a:r>
                        <a:rPr lang="de-DE" sz="1000"/>
                        <a:t>
@levinamusic hat heute zum ersten Mal die Bretter der ESC-Bühne in Kiew betreten und  ihren Auftritt mit "Perfect Life" geprobt. https://t.co/iSXqmxl9sM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1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@eurovisionde - 2017-02-09 14:54:39</a:t>
                      </a:r>
                      <a:r>
                        <a:rPr lang="en-US" sz="1000"/>
                        <a:t>
@escschnack https://t.co/bPiTVotWu5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2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19:52:24</a:t>
                      </a:r>
                      <a:r>
                        <a:rPr lang="de-DE" sz="1000"/>
                        <a:t>
@DasQueeny :D Grüße an die Oma bitte!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02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12:43:28</a:t>
                      </a:r>
                      <a:r>
                        <a:rPr lang="de-DE" sz="1000"/>
                        <a:t>
@MahanKeyhani @one_ard @ARDde @DasErste Wir uns auch 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0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- 2017-02-09 09:29:44</a:t>
                      </a:r>
                      <a:r>
                        <a:rPr lang="de-DE" sz="1000"/>
                        <a:t>
@violinista Wir wünschen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06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20:33:59</a:t>
                      </a:r>
                      <a:r>
                        <a:rPr lang="de-DE" sz="1000"/>
                        <a:t>
@MahanKeyhani @one_ard @ARDde Jaaaa, nehmen wir gerne. Die vordere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25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- 2017-05-11 20:51:47</a:t>
                      </a:r>
                      <a:r>
                        <a:rPr lang="de-DE" sz="1000"/>
                        <a:t>
@DorianJ98 Ok. Aber heute nicht mehr.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1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- 2017-05-12 14:07:52</a:t>
                      </a:r>
                      <a:r>
                        <a:rPr lang="de-DE" sz="1000"/>
                        <a:t>
@Max1710vfb Aus einsfestival wurde @one_ard :) und nein, keine Tweets, oder Kolleg*innen?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117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506041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76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160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099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7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3017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95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67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037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1606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754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7879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7180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078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8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5.1481481481481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26.851851851852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7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08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#Pressekonferenz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5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8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27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4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810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852823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347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0934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8637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8078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37809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5024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8620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21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4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3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3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#Blitzlichtgewitter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4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#Erfolg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77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7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#Stimmung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9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08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031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327862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788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9500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5487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6144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1402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6313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886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7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#PerfectLife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31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5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#Moldau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30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5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154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592694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90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923</Words>
  <Application>Microsoft Office PowerPoint</Application>
  <PresentationFormat>On-screen Show (4:3)</PresentationFormat>
  <Paragraphs>473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2017-05-15T11:43:07Z</dcterms:created>
  <dcterms:modified xsi:type="dcterms:W3CDTF">2017-05-15T11:44:07Z</dcterms:modified>
</cp:coreProperties>
</file>