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3" r:id="rId16"/>
    <p:sldId id="274" r:id="rId17"/>
    <p:sldId id="276" r:id="rId18"/>
    <p:sldId id="277" r:id="rId19"/>
    <p:sldId id="278" r:id="rId20"/>
    <p:sldId id="280" r:id="rId21"/>
    <p:sldId id="281" r:id="rId22"/>
    <p:sldId id="282" r:id="rId23"/>
    <p:sldId id="284" r:id="rId24"/>
    <p:sldId id="285" r:id="rId25"/>
    <p:sldId id="287" r:id="rId26"/>
    <p:sldId id="288" r:id="rId27"/>
    <p:sldId id="289" r:id="rId28"/>
    <p:sldId id="291" r:id="rId29"/>
    <p:sldId id="292" r:id="rId30"/>
    <p:sldId id="293" r:id="rId31"/>
    <p:sldId id="294"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277579</c:v>
                </c:pt>
                <c:pt idx="1">
                  <c:v>277721</c:v>
                </c:pt>
                <c:pt idx="2">
                  <c:v>277889</c:v>
                </c:pt>
                <c:pt idx="3">
                  <c:v>278000</c:v>
                </c:pt>
                <c:pt idx="4">
                  <c:v>278108</c:v>
                </c:pt>
                <c:pt idx="5">
                  <c:v>278264</c:v>
                </c:pt>
                <c:pt idx="6">
                  <c:v>278395</c:v>
                </c:pt>
                <c:pt idx="7">
                  <c:v>278609</c:v>
                </c:pt>
                <c:pt idx="8">
                  <c:v>278784</c:v>
                </c:pt>
                <c:pt idx="9">
                  <c:v>278913</c:v>
                </c:pt>
                <c:pt idx="10">
                  <c:v>279029</c:v>
                </c:pt>
                <c:pt idx="11">
                  <c:v>279142</c:v>
                </c:pt>
                <c:pt idx="12">
                  <c:v>279237</c:v>
                </c:pt>
                <c:pt idx="13">
                  <c:v>279334</c:v>
                </c:pt>
                <c:pt idx="14">
                  <c:v>279404</c:v>
                </c:pt>
                <c:pt idx="15">
                  <c:v>279457</c:v>
                </c:pt>
                <c:pt idx="16">
                  <c:v>279496</c:v>
                </c:pt>
                <c:pt idx="17">
                  <c:v>279555</c:v>
                </c:pt>
                <c:pt idx="18">
                  <c:v>279617</c:v>
                </c:pt>
                <c:pt idx="19">
                  <c:v>279654</c:v>
                </c:pt>
                <c:pt idx="20">
                  <c:v>279725</c:v>
                </c:pt>
                <c:pt idx="21">
                  <c:v>279760</c:v>
                </c:pt>
                <c:pt idx="22">
                  <c:v>279824</c:v>
                </c:pt>
                <c:pt idx="23">
                  <c:v>279900</c:v>
                </c:pt>
                <c:pt idx="24">
                  <c:v>279946</c:v>
                </c:pt>
                <c:pt idx="25">
                  <c:v>279969</c:v>
                </c:pt>
                <c:pt idx="26">
                  <c:v>280162</c:v>
                </c:pt>
                <c:pt idx="27">
                  <c:v>280334</c:v>
                </c:pt>
                <c:pt idx="28">
                  <c:v>280709</c:v>
                </c:pt>
                <c:pt idx="29">
                  <c:v>280889</c:v>
                </c:pt>
                <c:pt idx="30">
                  <c:v>280956</c:v>
                </c:pt>
                <c:pt idx="31">
                  <c:v>281020</c:v>
                </c:pt>
                <c:pt idx="32">
                  <c:v>281083</c:v>
                </c:pt>
                <c:pt idx="33">
                  <c:v>281142</c:v>
                </c:pt>
                <c:pt idx="34">
                  <c:v>281201</c:v>
                </c:pt>
                <c:pt idx="35">
                  <c:v>281351</c:v>
                </c:pt>
                <c:pt idx="36">
                  <c:v>281494</c:v>
                </c:pt>
                <c:pt idx="37">
                  <c:v>281654</c:v>
                </c:pt>
                <c:pt idx="38">
                  <c:v>281781</c:v>
                </c:pt>
                <c:pt idx="39">
                  <c:v>281868</c:v>
                </c:pt>
                <c:pt idx="40">
                  <c:v>281938</c:v>
                </c:pt>
                <c:pt idx="41">
                  <c:v>281994</c:v>
                </c:pt>
                <c:pt idx="42">
                  <c:v>282169</c:v>
                </c:pt>
                <c:pt idx="43">
                  <c:v>282384</c:v>
                </c:pt>
                <c:pt idx="44">
                  <c:v>282501</c:v>
                </c:pt>
                <c:pt idx="45">
                  <c:v>282586</c:v>
                </c:pt>
                <c:pt idx="46">
                  <c:v>282708</c:v>
                </c:pt>
                <c:pt idx="47">
                  <c:v>282785</c:v>
                </c:pt>
                <c:pt idx="48">
                  <c:v>282864</c:v>
                </c:pt>
                <c:pt idx="49">
                  <c:v>283007</c:v>
                </c:pt>
                <c:pt idx="50">
                  <c:v>283165</c:v>
                </c:pt>
                <c:pt idx="51">
                  <c:v>283263</c:v>
                </c:pt>
                <c:pt idx="52">
                  <c:v>283350</c:v>
                </c:pt>
                <c:pt idx="53">
                  <c:v>283455</c:v>
                </c:pt>
                <c:pt idx="54">
                  <c:v>283529</c:v>
                </c:pt>
                <c:pt idx="55">
                  <c:v>283607</c:v>
                </c:pt>
                <c:pt idx="56">
                  <c:v>283652</c:v>
                </c:pt>
                <c:pt idx="57">
                  <c:v>283726</c:v>
                </c:pt>
                <c:pt idx="58">
                  <c:v>283795</c:v>
                </c:pt>
                <c:pt idx="59">
                  <c:v>283870</c:v>
                </c:pt>
                <c:pt idx="60">
                  <c:v>283978</c:v>
                </c:pt>
                <c:pt idx="61">
                  <c:v>284092</c:v>
                </c:pt>
                <c:pt idx="62">
                  <c:v>284214</c:v>
                </c:pt>
                <c:pt idx="63">
                  <c:v>284434</c:v>
                </c:pt>
                <c:pt idx="64">
                  <c:v>284583</c:v>
                </c:pt>
                <c:pt idx="65">
                  <c:v>284662</c:v>
                </c:pt>
                <c:pt idx="66">
                  <c:v>284781</c:v>
                </c:pt>
                <c:pt idx="67">
                  <c:v>284865</c:v>
                </c:pt>
                <c:pt idx="68">
                  <c:v>284996</c:v>
                </c:pt>
                <c:pt idx="69">
                  <c:v>285137</c:v>
                </c:pt>
                <c:pt idx="70">
                  <c:v>285314</c:v>
                </c:pt>
                <c:pt idx="71">
                  <c:v>285556</c:v>
                </c:pt>
                <c:pt idx="72">
                  <c:v>285734</c:v>
                </c:pt>
                <c:pt idx="73">
                  <c:v>285844</c:v>
                </c:pt>
                <c:pt idx="74">
                  <c:v>285946</c:v>
                </c:pt>
                <c:pt idx="75">
                  <c:v>286040</c:v>
                </c:pt>
                <c:pt idx="76">
                  <c:v>286134</c:v>
                </c:pt>
                <c:pt idx="77">
                  <c:v>286276</c:v>
                </c:pt>
                <c:pt idx="78">
                  <c:v>286414</c:v>
                </c:pt>
                <c:pt idx="79">
                  <c:v>286538</c:v>
                </c:pt>
                <c:pt idx="80">
                  <c:v>286652</c:v>
                </c:pt>
                <c:pt idx="81">
                  <c:v>286779</c:v>
                </c:pt>
                <c:pt idx="82">
                  <c:v>286866</c:v>
                </c:pt>
                <c:pt idx="83">
                  <c:v>287359</c:v>
                </c:pt>
                <c:pt idx="84">
                  <c:v>287878</c:v>
                </c:pt>
                <c:pt idx="85">
                  <c:v>288091</c:v>
                </c:pt>
                <c:pt idx="86">
                  <c:v>288223</c:v>
                </c:pt>
                <c:pt idx="87">
                  <c:v>288340</c:v>
                </c:pt>
                <c:pt idx="88">
                  <c:v>290832</c:v>
                </c:pt>
                <c:pt idx="89">
                  <c:v>290833</c:v>
                </c:pt>
                <c:pt idx="90">
                  <c:v>290844</c:v>
                </c:pt>
                <c:pt idx="91">
                  <c:v>292040</c:v>
                </c:pt>
                <c:pt idx="92">
                  <c:v>292589</c:v>
                </c:pt>
                <c:pt idx="93">
                  <c:v>293059</c:v>
                </c:pt>
                <c:pt idx="94">
                  <c:v>293264</c:v>
                </c:pt>
                <c:pt idx="95">
                  <c:v>293376</c:v>
                </c:pt>
                <c:pt idx="96">
                  <c:v>293472</c:v>
                </c:pt>
                <c:pt idx="97">
                  <c:v>293616</c:v>
                </c:pt>
                <c:pt idx="98">
                  <c:v>293793</c:v>
                </c:pt>
                <c:pt idx="99">
                  <c:v>294394</c:v>
                </c:pt>
                <c:pt idx="100">
                  <c:v>295104</c:v>
                </c:pt>
                <c:pt idx="101">
                  <c:v>295301</c:v>
                </c:pt>
                <c:pt idx="102">
                  <c:v>295382</c:v>
                </c:pt>
                <c:pt idx="103">
                  <c:v>295447</c:v>
                </c:pt>
                <c:pt idx="104">
                  <c:v>295501</c:v>
                </c:pt>
                <c:pt idx="105">
                  <c:v>295684</c:v>
                </c:pt>
                <c:pt idx="106">
                  <c:v>296213</c:v>
                </c:pt>
                <c:pt idx="107">
                  <c:v>296602</c:v>
                </c:pt>
                <c:pt idx="108">
                  <c:v>296849</c:v>
                </c:pt>
                <c:pt idx="109">
                  <c:v>296981</c:v>
                </c:pt>
                <c:pt idx="110">
                  <c:v>297043</c:v>
                </c:pt>
                <c:pt idx="111">
                  <c:v>297133</c:v>
                </c:pt>
                <c:pt idx="112">
                  <c:v>297417</c:v>
                </c:pt>
                <c:pt idx="113">
                  <c:v>297805</c:v>
                </c:pt>
                <c:pt idx="114">
                  <c:v>298239</c:v>
                </c:pt>
                <c:pt idx="115">
                  <c:v>298385</c:v>
                </c:pt>
                <c:pt idx="116">
                  <c:v>298481</c:v>
                </c:pt>
                <c:pt idx="117">
                  <c:v>298571</c:v>
                </c:pt>
                <c:pt idx="118">
                  <c:v>298668</c:v>
                </c:pt>
                <c:pt idx="119">
                  <c:v>298799</c:v>
                </c:pt>
                <c:pt idx="120">
                  <c:v>298874</c:v>
                </c:pt>
                <c:pt idx="121">
                  <c:v>298943</c:v>
                </c:pt>
                <c:pt idx="122">
                  <c:v>298993</c:v>
                </c:pt>
                <c:pt idx="123">
                  <c:v>299047</c:v>
                </c:pt>
                <c:pt idx="124">
                  <c:v>299113</c:v>
                </c:pt>
                <c:pt idx="125">
                  <c:v>299190</c:v>
                </c:pt>
                <c:pt idx="126">
                  <c:v>299251</c:v>
                </c:pt>
                <c:pt idx="127">
                  <c:v>299300</c:v>
                </c:pt>
                <c:pt idx="128">
                  <c:v>299452</c:v>
                </c:pt>
                <c:pt idx="129">
                  <c:v>299581</c:v>
                </c:pt>
                <c:pt idx="130">
                  <c:v>299692</c:v>
                </c:pt>
                <c:pt idx="131">
                  <c:v>299763</c:v>
                </c:pt>
                <c:pt idx="132">
                  <c:v>299837</c:v>
                </c:pt>
                <c:pt idx="133">
                  <c:v>299938</c:v>
                </c:pt>
                <c:pt idx="134">
                  <c:v>300020</c:v>
                </c:pt>
                <c:pt idx="135">
                  <c:v>300107</c:v>
                </c:pt>
                <c:pt idx="136">
                  <c:v>300202</c:v>
                </c:pt>
                <c:pt idx="137">
                  <c:v>300219</c:v>
                </c:pt>
                <c:pt idx="138">
                  <c:v>300275</c:v>
                </c:pt>
                <c:pt idx="139">
                  <c:v>300340</c:v>
                </c:pt>
                <c:pt idx="140">
                  <c:v>300372</c:v>
                </c:pt>
                <c:pt idx="141">
                  <c:v>300377</c:v>
                </c:pt>
                <c:pt idx="142">
                  <c:v>300402</c:v>
                </c:pt>
                <c:pt idx="143">
                  <c:v>300418</c:v>
                </c:pt>
                <c:pt idx="144">
                  <c:v>300435</c:v>
                </c:pt>
                <c:pt idx="145">
                  <c:v>300440</c:v>
                </c:pt>
                <c:pt idx="146">
                  <c:v>300466</c:v>
                </c:pt>
                <c:pt idx="147">
                  <c:v>300474</c:v>
                </c:pt>
                <c:pt idx="148">
                  <c:v>300481</c:v>
                </c:pt>
                <c:pt idx="149">
                  <c:v>300485</c:v>
                </c:pt>
                <c:pt idx="150">
                  <c:v>300479</c:v>
                </c:pt>
                <c:pt idx="151">
                  <c:v>300494</c:v>
                </c:pt>
                <c:pt idx="152">
                  <c:v>300515</c:v>
                </c:pt>
                <c:pt idx="153">
                  <c:v>300512</c:v>
                </c:pt>
                <c:pt idx="154">
                  <c:v>300526</c:v>
                </c:pt>
                <c:pt idx="155">
                  <c:v>300548</c:v>
                </c:pt>
                <c:pt idx="156">
                  <c:v>300549</c:v>
                </c:pt>
                <c:pt idx="157">
                  <c:v>300554</c:v>
                </c:pt>
                <c:pt idx="158">
                  <c:v>300559</c:v>
                </c:pt>
                <c:pt idx="159">
                  <c:v>300583</c:v>
                </c:pt>
                <c:pt idx="160">
                  <c:v>300592</c:v>
                </c:pt>
                <c:pt idx="161">
                  <c:v>300782</c:v>
                </c:pt>
                <c:pt idx="162">
                  <c:v>300841</c:v>
                </c:pt>
                <c:pt idx="163">
                  <c:v>300834</c:v>
                </c:pt>
                <c:pt idx="164">
                  <c:v>300847</c:v>
                </c:pt>
                <c:pt idx="165">
                  <c:v>300704</c:v>
                </c:pt>
                <c:pt idx="166">
                  <c:v>300858</c:v>
                </c:pt>
                <c:pt idx="167">
                  <c:v>300841</c:v>
                </c:pt>
                <c:pt idx="168">
                  <c:v>300834</c:v>
                </c:pt>
                <c:pt idx="169">
                  <c:v>300854</c:v>
                </c:pt>
                <c:pt idx="170">
                  <c:v>300853</c:v>
                </c:pt>
                <c:pt idx="171">
                  <c:v>300863</c:v>
                </c:pt>
                <c:pt idx="172">
                  <c:v>300870</c:v>
                </c:pt>
                <c:pt idx="173">
                  <c:v>300875</c:v>
                </c:pt>
                <c:pt idx="174">
                  <c:v>300866</c:v>
                </c:pt>
                <c:pt idx="175">
                  <c:v>300878</c:v>
                </c:pt>
                <c:pt idx="176">
                  <c:v>300876</c:v>
                </c:pt>
                <c:pt idx="177">
                  <c:v>300882</c:v>
                </c:pt>
                <c:pt idx="178">
                  <c:v>300883</c:v>
                </c:pt>
                <c:pt idx="179">
                  <c:v>300896</c:v>
                </c:pt>
                <c:pt idx="180">
                  <c:v>300883</c:v>
                </c:pt>
                <c:pt idx="181">
                  <c:v>300877</c:v>
                </c:pt>
                <c:pt idx="182">
                  <c:v>301006</c:v>
                </c:pt>
                <c:pt idx="183">
                  <c:v>301062</c:v>
                </c:pt>
                <c:pt idx="184">
                  <c:v>301071</c:v>
                </c:pt>
                <c:pt idx="185">
                  <c:v>301078</c:v>
                </c:pt>
                <c:pt idx="186">
                  <c:v>301086</c:v>
                </c:pt>
                <c:pt idx="187">
                  <c:v>301099</c:v>
                </c:pt>
                <c:pt idx="188">
                  <c:v>301118</c:v>
                </c:pt>
                <c:pt idx="189">
                  <c:v>301178</c:v>
                </c:pt>
                <c:pt idx="190">
                  <c:v>301750</c:v>
                </c:pt>
                <c:pt idx="191">
                  <c:v>302196</c:v>
                </c:pt>
                <c:pt idx="192">
                  <c:v>302360</c:v>
                </c:pt>
                <c:pt idx="193">
                  <c:v>302446</c:v>
                </c:pt>
                <c:pt idx="194">
                  <c:v>302497</c:v>
                </c:pt>
                <c:pt idx="195">
                  <c:v>302738</c:v>
                </c:pt>
                <c:pt idx="196">
                  <c:v>302909</c:v>
                </c:pt>
                <c:pt idx="197">
                  <c:v>303315</c:v>
                </c:pt>
                <c:pt idx="198">
                  <c:v>303950</c:v>
                </c:pt>
                <c:pt idx="199">
                  <c:v>304087</c:v>
                </c:pt>
                <c:pt idx="200">
                  <c:v>304156</c:v>
                </c:pt>
                <c:pt idx="201">
                  <c:v>304170</c:v>
                </c:pt>
                <c:pt idx="202">
                  <c:v>304192</c:v>
                </c:pt>
                <c:pt idx="203">
                  <c:v>304232</c:v>
                </c:pt>
                <c:pt idx="204">
                  <c:v>304387</c:v>
                </c:pt>
                <c:pt idx="205">
                  <c:v>304900</c:v>
                </c:pt>
                <c:pt idx="206">
                  <c:v>305094</c:v>
                </c:pt>
                <c:pt idx="207">
                  <c:v>305383</c:v>
                </c:pt>
                <c:pt idx="208">
                  <c:v>305609</c:v>
                </c:pt>
                <c:pt idx="209">
                  <c:v>305856</c:v>
                </c:pt>
                <c:pt idx="210">
                  <c:v>305984</c:v>
                </c:pt>
                <c:pt idx="211">
                  <c:v>306354</c:v>
                </c:pt>
                <c:pt idx="212">
                  <c:v>306757</c:v>
                </c:pt>
                <c:pt idx="213">
                  <c:v>306860</c:v>
                </c:pt>
                <c:pt idx="214">
                  <c:v>306914</c:v>
                </c:pt>
                <c:pt idx="215">
                  <c:v>306955</c:v>
                </c:pt>
                <c:pt idx="216">
                  <c:v>306987</c:v>
                </c:pt>
                <c:pt idx="217">
                  <c:v>307026</c:v>
                </c:pt>
                <c:pt idx="218">
                  <c:v>307054</c:v>
                </c:pt>
                <c:pt idx="219">
                  <c:v>307098</c:v>
                </c:pt>
                <c:pt idx="220">
                  <c:v>307131</c:v>
                </c:pt>
                <c:pt idx="221">
                  <c:v>307185</c:v>
                </c:pt>
                <c:pt idx="222">
                  <c:v>307206</c:v>
                </c:pt>
                <c:pt idx="223">
                  <c:v>307303</c:v>
                </c:pt>
                <c:pt idx="224">
                  <c:v>307626</c:v>
                </c:pt>
                <c:pt idx="225">
                  <c:v>308160</c:v>
                </c:pt>
                <c:pt idx="226">
                  <c:v>308347</c:v>
                </c:pt>
                <c:pt idx="227">
                  <c:v>308411</c:v>
                </c:pt>
                <c:pt idx="228">
                  <c:v>308444</c:v>
                </c:pt>
                <c:pt idx="229">
                  <c:v>308457</c:v>
                </c:pt>
                <c:pt idx="230">
                  <c:v>308538</c:v>
                </c:pt>
                <c:pt idx="231">
                  <c:v>308556</c:v>
                </c:pt>
                <c:pt idx="232">
                  <c:v>308584</c:v>
                </c:pt>
                <c:pt idx="233">
                  <c:v>308633</c:v>
                </c:pt>
                <c:pt idx="234">
                  <c:v>308658</c:v>
                </c:pt>
                <c:pt idx="235">
                  <c:v>308679</c:v>
                </c:pt>
                <c:pt idx="236">
                  <c:v>308708</c:v>
                </c:pt>
                <c:pt idx="237">
                  <c:v>308753</c:v>
                </c:pt>
                <c:pt idx="238">
                  <c:v>308786</c:v>
                </c:pt>
                <c:pt idx="239">
                  <c:v>308951</c:v>
                </c:pt>
                <c:pt idx="240">
                  <c:v>309071</c:v>
                </c:pt>
                <c:pt idx="241">
                  <c:v>309327</c:v>
                </c:pt>
                <c:pt idx="242">
                  <c:v>309452</c:v>
                </c:pt>
                <c:pt idx="243">
                  <c:v>309500</c:v>
                </c:pt>
                <c:pt idx="244">
                  <c:v>309593</c:v>
                </c:pt>
                <c:pt idx="245">
                  <c:v>309666</c:v>
                </c:pt>
                <c:pt idx="246">
                  <c:v>309712</c:v>
                </c:pt>
                <c:pt idx="247">
                  <c:v>309770</c:v>
                </c:pt>
                <c:pt idx="248">
                  <c:v>309810</c:v>
                </c:pt>
                <c:pt idx="249">
                  <c:v>309865</c:v>
                </c:pt>
                <c:pt idx="250">
                  <c:v>309918</c:v>
                </c:pt>
                <c:pt idx="251">
                  <c:v>310029</c:v>
                </c:pt>
                <c:pt idx="252">
                  <c:v>310098</c:v>
                </c:pt>
                <c:pt idx="253">
                  <c:v>310152</c:v>
                </c:pt>
                <c:pt idx="254">
                  <c:v>310210</c:v>
                </c:pt>
                <c:pt idx="255">
                  <c:v>310268</c:v>
                </c:pt>
                <c:pt idx="256">
                  <c:v>310293</c:v>
                </c:pt>
                <c:pt idx="257">
                  <c:v>310324</c:v>
                </c:pt>
                <c:pt idx="258">
                  <c:v>310397</c:v>
                </c:pt>
                <c:pt idx="259">
                  <c:v>310459</c:v>
                </c:pt>
                <c:pt idx="260">
                  <c:v>310489</c:v>
                </c:pt>
                <c:pt idx="261">
                  <c:v>310524</c:v>
                </c:pt>
                <c:pt idx="262">
                  <c:v>310561</c:v>
                </c:pt>
                <c:pt idx="263">
                  <c:v>310614</c:v>
                </c:pt>
                <c:pt idx="264">
                  <c:v>310660</c:v>
                </c:pt>
                <c:pt idx="265">
                  <c:v>310769</c:v>
                </c:pt>
                <c:pt idx="266">
                  <c:v>310867</c:v>
                </c:pt>
                <c:pt idx="267">
                  <c:v>310939</c:v>
                </c:pt>
                <c:pt idx="268">
                  <c:v>311067</c:v>
                </c:pt>
                <c:pt idx="269">
                  <c:v>311131</c:v>
                </c:pt>
                <c:pt idx="270">
                  <c:v>311117</c:v>
                </c:pt>
                <c:pt idx="271">
                  <c:v>311153</c:v>
                </c:pt>
                <c:pt idx="272">
                  <c:v>311182</c:v>
                </c:pt>
                <c:pt idx="273">
                  <c:v>311193</c:v>
                </c:pt>
                <c:pt idx="274">
                  <c:v>311207</c:v>
                </c:pt>
                <c:pt idx="275">
                  <c:v>311227</c:v>
                </c:pt>
                <c:pt idx="276">
                  <c:v>311288</c:v>
                </c:pt>
                <c:pt idx="277">
                  <c:v>311307</c:v>
                </c:pt>
                <c:pt idx="278">
                  <c:v>311832</c:v>
                </c:pt>
                <c:pt idx="279">
                  <c:v>312002</c:v>
                </c:pt>
                <c:pt idx="280">
                  <c:v>312069</c:v>
                </c:pt>
                <c:pt idx="281">
                  <c:v>312145</c:v>
                </c:pt>
                <c:pt idx="282">
                  <c:v>312198</c:v>
                </c:pt>
                <c:pt idx="283">
                  <c:v>312229</c:v>
                </c:pt>
                <c:pt idx="284">
                  <c:v>312239</c:v>
                </c:pt>
                <c:pt idx="285">
                  <c:v>312263</c:v>
                </c:pt>
                <c:pt idx="286">
                  <c:v>312363</c:v>
                </c:pt>
                <c:pt idx="287">
                  <c:v>312397</c:v>
                </c:pt>
                <c:pt idx="288">
                  <c:v>312733</c:v>
                </c:pt>
                <c:pt idx="289">
                  <c:v>312863</c:v>
                </c:pt>
                <c:pt idx="290">
                  <c:v>312907</c:v>
                </c:pt>
                <c:pt idx="291">
                  <c:v>313369</c:v>
                </c:pt>
                <c:pt idx="292">
                  <c:v>313620</c:v>
                </c:pt>
                <c:pt idx="293">
                  <c:v>313738</c:v>
                </c:pt>
                <c:pt idx="294">
                  <c:v>313803</c:v>
                </c:pt>
                <c:pt idx="295">
                  <c:v>313906</c:v>
                </c:pt>
                <c:pt idx="296">
                  <c:v>313992</c:v>
                </c:pt>
                <c:pt idx="297">
                  <c:v>314031</c:v>
                </c:pt>
                <c:pt idx="298">
                  <c:v>314079</c:v>
                </c:pt>
                <c:pt idx="299">
                  <c:v>314282</c:v>
                </c:pt>
                <c:pt idx="300">
                  <c:v>314704</c:v>
                </c:pt>
                <c:pt idx="301">
                  <c:v>315094</c:v>
                </c:pt>
                <c:pt idx="302">
                  <c:v>316611</c:v>
                </c:pt>
                <c:pt idx="303">
                  <c:v>317975</c:v>
                </c:pt>
                <c:pt idx="304">
                  <c:v>318372</c:v>
                </c:pt>
                <c:pt idx="305">
                  <c:v>318721</c:v>
                </c:pt>
                <c:pt idx="306">
                  <c:v>319084</c:v>
                </c:pt>
                <c:pt idx="307">
                  <c:v>319505</c:v>
                </c:pt>
                <c:pt idx="308">
                  <c:v>319927</c:v>
                </c:pt>
                <c:pt idx="309">
                  <c:v>320751</c:v>
                </c:pt>
                <c:pt idx="310">
                  <c:v>321332</c:v>
                </c:pt>
                <c:pt idx="311">
                  <c:v>321550</c:v>
                </c:pt>
                <c:pt idx="312">
                  <c:v>321778</c:v>
                </c:pt>
                <c:pt idx="313">
                  <c:v>322034</c:v>
                </c:pt>
                <c:pt idx="314">
                  <c:v>322456</c:v>
                </c:pt>
                <c:pt idx="315">
                  <c:v>322740</c:v>
                </c:pt>
                <c:pt idx="316">
                  <c:v>323340</c:v>
                </c:pt>
                <c:pt idx="317">
                  <c:v>323782</c:v>
                </c:pt>
                <c:pt idx="318">
                  <c:v>324256</c:v>
                </c:pt>
                <c:pt idx="319">
                  <c:v>324836</c:v>
                </c:pt>
                <c:pt idx="320">
                  <c:v>325090</c:v>
                </c:pt>
                <c:pt idx="321">
                  <c:v>325312</c:v>
                </c:pt>
                <c:pt idx="322">
                  <c:v>325467</c:v>
                </c:pt>
                <c:pt idx="323">
                  <c:v>325749</c:v>
                </c:pt>
                <c:pt idx="324">
                  <c:v>325942</c:v>
                </c:pt>
                <c:pt idx="325">
                  <c:v>326035</c:v>
                </c:pt>
                <c:pt idx="326">
                  <c:v>326114</c:v>
                </c:pt>
                <c:pt idx="327">
                  <c:v>326193</c:v>
                </c:pt>
                <c:pt idx="328">
                  <c:v>326311</c:v>
                </c:pt>
                <c:pt idx="329">
                  <c:v>326405</c:v>
                </c:pt>
                <c:pt idx="330">
                  <c:v>326853</c:v>
                </c:pt>
                <c:pt idx="331">
                  <c:v>327190</c:v>
                </c:pt>
                <c:pt idx="332">
                  <c:v>327372</c:v>
                </c:pt>
                <c:pt idx="333">
                  <c:v>327509</c:v>
                </c:pt>
                <c:pt idx="334">
                  <c:v>327568</c:v>
                </c:pt>
                <c:pt idx="335">
                  <c:v>327608</c:v>
                </c:pt>
                <c:pt idx="336">
                  <c:v>327727</c:v>
                </c:pt>
                <c:pt idx="337">
                  <c:v>328075</c:v>
                </c:pt>
                <c:pt idx="338">
                  <c:v>328380</c:v>
                </c:pt>
                <c:pt idx="339">
                  <c:v>328497</c:v>
                </c:pt>
                <c:pt idx="340">
                  <c:v>328597</c:v>
                </c:pt>
                <c:pt idx="341">
                  <c:v>328683</c:v>
                </c:pt>
                <c:pt idx="342">
                  <c:v>328967</c:v>
                </c:pt>
                <c:pt idx="343">
                  <c:v>329081</c:v>
                </c:pt>
                <c:pt idx="344">
                  <c:v>329194</c:v>
                </c:pt>
                <c:pt idx="345">
                  <c:v>329262</c:v>
                </c:pt>
                <c:pt idx="346">
                  <c:v>329322</c:v>
                </c:pt>
                <c:pt idx="347">
                  <c:v>329378</c:v>
                </c:pt>
                <c:pt idx="348">
                  <c:v>329446</c:v>
                </c:pt>
                <c:pt idx="349">
                  <c:v>329525</c:v>
                </c:pt>
                <c:pt idx="350">
                  <c:v>329611</c:v>
                </c:pt>
                <c:pt idx="351">
                  <c:v>329702</c:v>
                </c:pt>
                <c:pt idx="352">
                  <c:v>329813</c:v>
                </c:pt>
                <c:pt idx="353">
                  <c:v>329900</c:v>
                </c:pt>
                <c:pt idx="354">
                  <c:v>330010</c:v>
                </c:pt>
                <c:pt idx="355">
                  <c:v>330157</c:v>
                </c:pt>
                <c:pt idx="356">
                  <c:v>330242</c:v>
                </c:pt>
                <c:pt idx="357">
                  <c:v>330678</c:v>
                </c:pt>
                <c:pt idx="358">
                  <c:v>330905</c:v>
                </c:pt>
                <c:pt idx="359">
                  <c:v>331074</c:v>
                </c:pt>
                <c:pt idx="360">
                  <c:v>331155</c:v>
                </c:pt>
                <c:pt idx="361">
                  <c:v>331237</c:v>
                </c:pt>
                <c:pt idx="362">
                  <c:v>331287</c:v>
                </c:pt>
                <c:pt idx="363">
                  <c:v>331342</c:v>
                </c:pt>
                <c:pt idx="364">
                  <c:v>331411</c:v>
                </c:pt>
                <c:pt idx="365">
                  <c:v>331537</c:v>
                </c:pt>
              </c:numCache>
            </c:numRef>
          </c:val>
          <c:smooth val="0"/>
          <c:extLst>
            <c:ext xmlns:c16="http://schemas.microsoft.com/office/drawing/2014/chart" uri="{C3380CC4-5D6E-409C-BE32-E72D297353CC}">
              <c16:uniqueId val="{00000000-0703-4B04-B8BB-35B00FC13329}"/>
            </c:ext>
          </c:extLst>
        </c:ser>
        <c:dLbls>
          <c:showLegendKey val="0"/>
          <c:showVal val="0"/>
          <c:showCatName val="0"/>
          <c:showSerName val="0"/>
          <c:showPercent val="0"/>
          <c:showBubbleSize val="0"/>
        </c:dLbls>
        <c:smooth val="0"/>
        <c:axId val="234818464"/>
        <c:axId val="234822072"/>
      </c:lineChart>
      <c:catAx>
        <c:axId val="23481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822072"/>
        <c:crosses val="autoZero"/>
        <c:auto val="1"/>
        <c:lblAlgn val="ctr"/>
        <c:lblOffset val="100"/>
        <c:noMultiLvlLbl val="0"/>
      </c:catAx>
      <c:valAx>
        <c:axId val="23482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81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6326</c:v>
                </c:pt>
                <c:pt idx="1">
                  <c:v>5142</c:v>
                </c:pt>
                <c:pt idx="2">
                  <c:v>6016</c:v>
                </c:pt>
                <c:pt idx="3">
                  <c:v>4635</c:v>
                </c:pt>
                <c:pt idx="4">
                  <c:v>6781</c:v>
                </c:pt>
                <c:pt idx="5">
                  <c:v>4946</c:v>
                </c:pt>
                <c:pt idx="6">
                  <c:v>3907</c:v>
                </c:pt>
                <c:pt idx="7">
                  <c:v>4616</c:v>
                </c:pt>
                <c:pt idx="8">
                  <c:v>5323</c:v>
                </c:pt>
                <c:pt idx="9">
                  <c:v>4754</c:v>
                </c:pt>
                <c:pt idx="10">
                  <c:v>4754</c:v>
                </c:pt>
                <c:pt idx="11">
                  <c:v>3642</c:v>
                </c:pt>
                <c:pt idx="12">
                  <c:v>3299</c:v>
                </c:pt>
                <c:pt idx="13">
                  <c:v>3893</c:v>
                </c:pt>
                <c:pt idx="14">
                  <c:v>2549</c:v>
                </c:pt>
                <c:pt idx="15">
                  <c:v>3154</c:v>
                </c:pt>
                <c:pt idx="16">
                  <c:v>3182</c:v>
                </c:pt>
                <c:pt idx="17">
                  <c:v>2587</c:v>
                </c:pt>
                <c:pt idx="18">
                  <c:v>5668</c:v>
                </c:pt>
                <c:pt idx="19">
                  <c:v>3076</c:v>
                </c:pt>
                <c:pt idx="20">
                  <c:v>3028</c:v>
                </c:pt>
                <c:pt idx="21">
                  <c:v>2831</c:v>
                </c:pt>
                <c:pt idx="22">
                  <c:v>2726</c:v>
                </c:pt>
                <c:pt idx="23">
                  <c:v>3067</c:v>
                </c:pt>
                <c:pt idx="24">
                  <c:v>2044</c:v>
                </c:pt>
                <c:pt idx="25">
                  <c:v>1801</c:v>
                </c:pt>
                <c:pt idx="26">
                  <c:v>4075</c:v>
                </c:pt>
                <c:pt idx="27">
                  <c:v>5247</c:v>
                </c:pt>
                <c:pt idx="28">
                  <c:v>246224</c:v>
                </c:pt>
                <c:pt idx="29">
                  <c:v>123022</c:v>
                </c:pt>
                <c:pt idx="30">
                  <c:v>56371</c:v>
                </c:pt>
                <c:pt idx="31">
                  <c:v>20293</c:v>
                </c:pt>
                <c:pt idx="32">
                  <c:v>14342</c:v>
                </c:pt>
                <c:pt idx="33">
                  <c:v>12910</c:v>
                </c:pt>
                <c:pt idx="34">
                  <c:v>7787</c:v>
                </c:pt>
                <c:pt idx="35">
                  <c:v>157166</c:v>
                </c:pt>
                <c:pt idx="36">
                  <c:v>56379</c:v>
                </c:pt>
                <c:pt idx="37">
                  <c:v>14125</c:v>
                </c:pt>
                <c:pt idx="38">
                  <c:v>9956</c:v>
                </c:pt>
                <c:pt idx="39">
                  <c:v>7189</c:v>
                </c:pt>
                <c:pt idx="40">
                  <c:v>3235</c:v>
                </c:pt>
                <c:pt idx="41">
                  <c:v>140862</c:v>
                </c:pt>
                <c:pt idx="42">
                  <c:v>138404</c:v>
                </c:pt>
                <c:pt idx="43">
                  <c:v>372087</c:v>
                </c:pt>
                <c:pt idx="44">
                  <c:v>92195</c:v>
                </c:pt>
                <c:pt idx="45">
                  <c:v>177600</c:v>
                </c:pt>
                <c:pt idx="46">
                  <c:v>277850</c:v>
                </c:pt>
                <c:pt idx="47">
                  <c:v>47113</c:v>
                </c:pt>
                <c:pt idx="48">
                  <c:v>7229</c:v>
                </c:pt>
                <c:pt idx="49">
                  <c:v>163769</c:v>
                </c:pt>
                <c:pt idx="50">
                  <c:v>218362</c:v>
                </c:pt>
                <c:pt idx="51">
                  <c:v>77439</c:v>
                </c:pt>
                <c:pt idx="52">
                  <c:v>9848</c:v>
                </c:pt>
                <c:pt idx="53">
                  <c:v>3549</c:v>
                </c:pt>
                <c:pt idx="54">
                  <c:v>2663</c:v>
                </c:pt>
                <c:pt idx="55">
                  <c:v>167322</c:v>
                </c:pt>
                <c:pt idx="56">
                  <c:v>36800</c:v>
                </c:pt>
                <c:pt idx="57">
                  <c:v>6019</c:v>
                </c:pt>
                <c:pt idx="58">
                  <c:v>3329</c:v>
                </c:pt>
                <c:pt idx="59">
                  <c:v>2187</c:v>
                </c:pt>
                <c:pt idx="60">
                  <c:v>2545</c:v>
                </c:pt>
                <c:pt idx="61">
                  <c:v>161379</c:v>
                </c:pt>
                <c:pt idx="62">
                  <c:v>91820</c:v>
                </c:pt>
                <c:pt idx="63">
                  <c:v>168513</c:v>
                </c:pt>
                <c:pt idx="64">
                  <c:v>52097</c:v>
                </c:pt>
                <c:pt idx="65">
                  <c:v>8789</c:v>
                </c:pt>
                <c:pt idx="66">
                  <c:v>3860</c:v>
                </c:pt>
                <c:pt idx="67">
                  <c:v>2518</c:v>
                </c:pt>
                <c:pt idx="68">
                  <c:v>2373</c:v>
                </c:pt>
                <c:pt idx="69">
                  <c:v>122167</c:v>
                </c:pt>
                <c:pt idx="70">
                  <c:v>134558</c:v>
                </c:pt>
                <c:pt idx="71">
                  <c:v>258281</c:v>
                </c:pt>
                <c:pt idx="72">
                  <c:v>78766</c:v>
                </c:pt>
                <c:pt idx="73">
                  <c:v>9936</c:v>
                </c:pt>
                <c:pt idx="74">
                  <c:v>5864</c:v>
                </c:pt>
                <c:pt idx="75">
                  <c:v>4451</c:v>
                </c:pt>
                <c:pt idx="76">
                  <c:v>6135</c:v>
                </c:pt>
                <c:pt idx="77">
                  <c:v>113989</c:v>
                </c:pt>
                <c:pt idx="78">
                  <c:v>48120</c:v>
                </c:pt>
                <c:pt idx="79">
                  <c:v>176263</c:v>
                </c:pt>
                <c:pt idx="80">
                  <c:v>68893</c:v>
                </c:pt>
                <c:pt idx="81">
                  <c:v>11245</c:v>
                </c:pt>
                <c:pt idx="82">
                  <c:v>6503</c:v>
                </c:pt>
                <c:pt idx="83">
                  <c:v>371974</c:v>
                </c:pt>
                <c:pt idx="84">
                  <c:v>374758</c:v>
                </c:pt>
                <c:pt idx="85">
                  <c:v>92240</c:v>
                </c:pt>
                <c:pt idx="86">
                  <c:v>159214</c:v>
                </c:pt>
                <c:pt idx="87">
                  <c:v>41095</c:v>
                </c:pt>
                <c:pt idx="88">
                  <c:v>1546387</c:v>
                </c:pt>
                <c:pt idx="89">
                  <c:v>426611</c:v>
                </c:pt>
                <c:pt idx="90">
                  <c:v>73300</c:v>
                </c:pt>
                <c:pt idx="91">
                  <c:v>25033</c:v>
                </c:pt>
                <c:pt idx="92">
                  <c:v>12068</c:v>
                </c:pt>
                <c:pt idx="93">
                  <c:v>415533</c:v>
                </c:pt>
                <c:pt idx="94">
                  <c:v>91951</c:v>
                </c:pt>
                <c:pt idx="95">
                  <c:v>15268</c:v>
                </c:pt>
                <c:pt idx="96">
                  <c:v>5014</c:v>
                </c:pt>
                <c:pt idx="97">
                  <c:v>2304</c:v>
                </c:pt>
                <c:pt idx="98">
                  <c:v>137817</c:v>
                </c:pt>
                <c:pt idx="99">
                  <c:v>518374</c:v>
                </c:pt>
                <c:pt idx="100">
                  <c:v>586639</c:v>
                </c:pt>
                <c:pt idx="101">
                  <c:v>217140</c:v>
                </c:pt>
                <c:pt idx="102">
                  <c:v>82463</c:v>
                </c:pt>
                <c:pt idx="103">
                  <c:v>26685</c:v>
                </c:pt>
                <c:pt idx="104">
                  <c:v>8932</c:v>
                </c:pt>
                <c:pt idx="105">
                  <c:v>147008</c:v>
                </c:pt>
                <c:pt idx="106">
                  <c:v>513996</c:v>
                </c:pt>
                <c:pt idx="107">
                  <c:v>272684</c:v>
                </c:pt>
                <c:pt idx="108">
                  <c:v>164874</c:v>
                </c:pt>
                <c:pt idx="109">
                  <c:v>66346</c:v>
                </c:pt>
                <c:pt idx="110">
                  <c:v>30130</c:v>
                </c:pt>
                <c:pt idx="111">
                  <c:v>8189</c:v>
                </c:pt>
                <c:pt idx="112">
                  <c:v>101357</c:v>
                </c:pt>
                <c:pt idx="113">
                  <c:v>482785</c:v>
                </c:pt>
                <c:pt idx="114">
                  <c:v>415112</c:v>
                </c:pt>
                <c:pt idx="115">
                  <c:v>51737</c:v>
                </c:pt>
                <c:pt idx="116">
                  <c:v>14978</c:v>
                </c:pt>
                <c:pt idx="117">
                  <c:v>8304</c:v>
                </c:pt>
                <c:pt idx="118">
                  <c:v>5143</c:v>
                </c:pt>
                <c:pt idx="119">
                  <c:v>143288</c:v>
                </c:pt>
                <c:pt idx="120">
                  <c:v>61315</c:v>
                </c:pt>
                <c:pt idx="121">
                  <c:v>17702</c:v>
                </c:pt>
                <c:pt idx="122">
                  <c:v>6852</c:v>
                </c:pt>
                <c:pt idx="123">
                  <c:v>5353</c:v>
                </c:pt>
                <c:pt idx="124">
                  <c:v>3370</c:v>
                </c:pt>
                <c:pt idx="125">
                  <c:v>5450</c:v>
                </c:pt>
                <c:pt idx="126">
                  <c:v>2719</c:v>
                </c:pt>
                <c:pt idx="127">
                  <c:v>1505</c:v>
                </c:pt>
                <c:pt idx="128">
                  <c:v>2270</c:v>
                </c:pt>
                <c:pt idx="129">
                  <c:v>2006</c:v>
                </c:pt>
                <c:pt idx="130">
                  <c:v>1756</c:v>
                </c:pt>
                <c:pt idx="131">
                  <c:v>7149</c:v>
                </c:pt>
                <c:pt idx="132">
                  <c:v>7738</c:v>
                </c:pt>
                <c:pt idx="133">
                  <c:v>54690</c:v>
                </c:pt>
                <c:pt idx="134">
                  <c:v>100885</c:v>
                </c:pt>
                <c:pt idx="135">
                  <c:v>29057</c:v>
                </c:pt>
                <c:pt idx="136">
                  <c:v>13543</c:v>
                </c:pt>
                <c:pt idx="137">
                  <c:v>10051</c:v>
                </c:pt>
                <c:pt idx="138">
                  <c:v>233913</c:v>
                </c:pt>
                <c:pt idx="139">
                  <c:v>40687</c:v>
                </c:pt>
                <c:pt idx="140">
                  <c:v>7546</c:v>
                </c:pt>
                <c:pt idx="141">
                  <c:v>4010</c:v>
                </c:pt>
                <c:pt idx="142">
                  <c:v>2988</c:v>
                </c:pt>
                <c:pt idx="143">
                  <c:v>2921</c:v>
                </c:pt>
                <c:pt idx="144">
                  <c:v>2566</c:v>
                </c:pt>
                <c:pt idx="145">
                  <c:v>2929</c:v>
                </c:pt>
                <c:pt idx="146">
                  <c:v>2788</c:v>
                </c:pt>
                <c:pt idx="147">
                  <c:v>3471</c:v>
                </c:pt>
                <c:pt idx="148">
                  <c:v>5952</c:v>
                </c:pt>
                <c:pt idx="149">
                  <c:v>6404</c:v>
                </c:pt>
                <c:pt idx="150">
                  <c:v>4203</c:v>
                </c:pt>
                <c:pt idx="151">
                  <c:v>6024</c:v>
                </c:pt>
                <c:pt idx="152">
                  <c:v>6401</c:v>
                </c:pt>
                <c:pt idx="153">
                  <c:v>5656</c:v>
                </c:pt>
                <c:pt idx="154">
                  <c:v>6552</c:v>
                </c:pt>
                <c:pt idx="155">
                  <c:v>4251</c:v>
                </c:pt>
                <c:pt idx="156">
                  <c:v>2046</c:v>
                </c:pt>
                <c:pt idx="157">
                  <c:v>2863</c:v>
                </c:pt>
                <c:pt idx="158">
                  <c:v>4913</c:v>
                </c:pt>
                <c:pt idx="159">
                  <c:v>3391</c:v>
                </c:pt>
                <c:pt idx="160">
                  <c:v>3982</c:v>
                </c:pt>
                <c:pt idx="161">
                  <c:v>250439</c:v>
                </c:pt>
                <c:pt idx="162">
                  <c:v>86620</c:v>
                </c:pt>
                <c:pt idx="163">
                  <c:v>20352</c:v>
                </c:pt>
                <c:pt idx="164">
                  <c:v>8085</c:v>
                </c:pt>
                <c:pt idx="165">
                  <c:v>7501</c:v>
                </c:pt>
                <c:pt idx="166">
                  <c:v>150625</c:v>
                </c:pt>
                <c:pt idx="167">
                  <c:v>34335</c:v>
                </c:pt>
                <c:pt idx="168">
                  <c:v>8025</c:v>
                </c:pt>
                <c:pt idx="169">
                  <c:v>4417</c:v>
                </c:pt>
                <c:pt idx="170">
                  <c:v>6965</c:v>
                </c:pt>
                <c:pt idx="171">
                  <c:v>5510</c:v>
                </c:pt>
                <c:pt idx="172">
                  <c:v>5910</c:v>
                </c:pt>
                <c:pt idx="173">
                  <c:v>6140</c:v>
                </c:pt>
                <c:pt idx="174">
                  <c:v>5385</c:v>
                </c:pt>
                <c:pt idx="175">
                  <c:v>4315</c:v>
                </c:pt>
                <c:pt idx="176">
                  <c:v>4764</c:v>
                </c:pt>
                <c:pt idx="177">
                  <c:v>4408</c:v>
                </c:pt>
                <c:pt idx="178">
                  <c:v>4744</c:v>
                </c:pt>
                <c:pt idx="179">
                  <c:v>5864</c:v>
                </c:pt>
                <c:pt idx="180">
                  <c:v>7231</c:v>
                </c:pt>
                <c:pt idx="181">
                  <c:v>5482</c:v>
                </c:pt>
                <c:pt idx="182">
                  <c:v>184361</c:v>
                </c:pt>
                <c:pt idx="183">
                  <c:v>154269</c:v>
                </c:pt>
                <c:pt idx="184">
                  <c:v>47880</c:v>
                </c:pt>
                <c:pt idx="185">
                  <c:v>8278</c:v>
                </c:pt>
                <c:pt idx="186">
                  <c:v>5271</c:v>
                </c:pt>
                <c:pt idx="187">
                  <c:v>4061</c:v>
                </c:pt>
                <c:pt idx="188">
                  <c:v>3334</c:v>
                </c:pt>
                <c:pt idx="189">
                  <c:v>169120</c:v>
                </c:pt>
                <c:pt idx="190">
                  <c:v>332569</c:v>
                </c:pt>
                <c:pt idx="191">
                  <c:v>468325</c:v>
                </c:pt>
                <c:pt idx="192">
                  <c:v>172403</c:v>
                </c:pt>
                <c:pt idx="193">
                  <c:v>49930</c:v>
                </c:pt>
                <c:pt idx="194">
                  <c:v>26804</c:v>
                </c:pt>
                <c:pt idx="195">
                  <c:v>168483</c:v>
                </c:pt>
                <c:pt idx="196">
                  <c:v>291242</c:v>
                </c:pt>
                <c:pt idx="197">
                  <c:v>239315</c:v>
                </c:pt>
                <c:pt idx="198">
                  <c:v>486540</c:v>
                </c:pt>
                <c:pt idx="199">
                  <c:v>117904</c:v>
                </c:pt>
                <c:pt idx="200">
                  <c:v>37486</c:v>
                </c:pt>
                <c:pt idx="201">
                  <c:v>18015</c:v>
                </c:pt>
                <c:pt idx="202">
                  <c:v>13815</c:v>
                </c:pt>
                <c:pt idx="203">
                  <c:v>131260</c:v>
                </c:pt>
                <c:pt idx="204">
                  <c:v>216465</c:v>
                </c:pt>
                <c:pt idx="205">
                  <c:v>493888</c:v>
                </c:pt>
                <c:pt idx="206">
                  <c:v>147543</c:v>
                </c:pt>
                <c:pt idx="207">
                  <c:v>63284</c:v>
                </c:pt>
                <c:pt idx="208">
                  <c:v>50425</c:v>
                </c:pt>
                <c:pt idx="209">
                  <c:v>61125</c:v>
                </c:pt>
                <c:pt idx="210">
                  <c:v>174991</c:v>
                </c:pt>
                <c:pt idx="211">
                  <c:v>233765</c:v>
                </c:pt>
                <c:pt idx="212">
                  <c:v>427732</c:v>
                </c:pt>
                <c:pt idx="213">
                  <c:v>92456</c:v>
                </c:pt>
                <c:pt idx="214">
                  <c:v>30639</c:v>
                </c:pt>
                <c:pt idx="215">
                  <c:v>20961</c:v>
                </c:pt>
                <c:pt idx="216">
                  <c:v>15093</c:v>
                </c:pt>
                <c:pt idx="217">
                  <c:v>12367</c:v>
                </c:pt>
                <c:pt idx="218">
                  <c:v>10403</c:v>
                </c:pt>
                <c:pt idx="219">
                  <c:v>11434</c:v>
                </c:pt>
                <c:pt idx="220">
                  <c:v>37911</c:v>
                </c:pt>
                <c:pt idx="221">
                  <c:v>28853</c:v>
                </c:pt>
                <c:pt idx="222">
                  <c:v>25588</c:v>
                </c:pt>
                <c:pt idx="223">
                  <c:v>238093</c:v>
                </c:pt>
                <c:pt idx="224">
                  <c:v>354223</c:v>
                </c:pt>
                <c:pt idx="225">
                  <c:v>500069</c:v>
                </c:pt>
                <c:pt idx="226">
                  <c:v>233054</c:v>
                </c:pt>
                <c:pt idx="227">
                  <c:v>215186</c:v>
                </c:pt>
                <c:pt idx="228">
                  <c:v>45450</c:v>
                </c:pt>
                <c:pt idx="229">
                  <c:v>16409</c:v>
                </c:pt>
                <c:pt idx="230">
                  <c:v>19603</c:v>
                </c:pt>
                <c:pt idx="231">
                  <c:v>22306</c:v>
                </c:pt>
                <c:pt idx="232">
                  <c:v>149029</c:v>
                </c:pt>
                <c:pt idx="233">
                  <c:v>43547</c:v>
                </c:pt>
                <c:pt idx="234">
                  <c:v>18314</c:v>
                </c:pt>
                <c:pt idx="235">
                  <c:v>12643</c:v>
                </c:pt>
                <c:pt idx="236">
                  <c:v>14670</c:v>
                </c:pt>
                <c:pt idx="237">
                  <c:v>19241</c:v>
                </c:pt>
                <c:pt idx="238">
                  <c:v>34926</c:v>
                </c:pt>
                <c:pt idx="239">
                  <c:v>249346</c:v>
                </c:pt>
                <c:pt idx="240">
                  <c:v>153572</c:v>
                </c:pt>
                <c:pt idx="241">
                  <c:v>44807</c:v>
                </c:pt>
                <c:pt idx="242">
                  <c:v>39049</c:v>
                </c:pt>
                <c:pt idx="243">
                  <c:v>26053</c:v>
                </c:pt>
                <c:pt idx="244">
                  <c:v>17399</c:v>
                </c:pt>
                <c:pt idx="245">
                  <c:v>22455</c:v>
                </c:pt>
                <c:pt idx="246">
                  <c:v>24818</c:v>
                </c:pt>
                <c:pt idx="247">
                  <c:v>24345</c:v>
                </c:pt>
                <c:pt idx="248">
                  <c:v>28479</c:v>
                </c:pt>
                <c:pt idx="249">
                  <c:v>37411</c:v>
                </c:pt>
                <c:pt idx="250">
                  <c:v>50064</c:v>
                </c:pt>
                <c:pt idx="251">
                  <c:v>43681</c:v>
                </c:pt>
                <c:pt idx="252">
                  <c:v>44920</c:v>
                </c:pt>
                <c:pt idx="253">
                  <c:v>29615</c:v>
                </c:pt>
                <c:pt idx="254">
                  <c:v>240627</c:v>
                </c:pt>
                <c:pt idx="255">
                  <c:v>56236</c:v>
                </c:pt>
                <c:pt idx="256">
                  <c:v>168701</c:v>
                </c:pt>
                <c:pt idx="257">
                  <c:v>48179</c:v>
                </c:pt>
                <c:pt idx="258">
                  <c:v>21673</c:v>
                </c:pt>
                <c:pt idx="259">
                  <c:v>29100</c:v>
                </c:pt>
                <c:pt idx="260">
                  <c:v>19621</c:v>
                </c:pt>
                <c:pt idx="261">
                  <c:v>28338</c:v>
                </c:pt>
                <c:pt idx="262">
                  <c:v>26262</c:v>
                </c:pt>
                <c:pt idx="263">
                  <c:v>27505</c:v>
                </c:pt>
                <c:pt idx="264">
                  <c:v>27937</c:v>
                </c:pt>
                <c:pt idx="265">
                  <c:v>19253</c:v>
                </c:pt>
                <c:pt idx="266">
                  <c:v>14601</c:v>
                </c:pt>
                <c:pt idx="267">
                  <c:v>12119</c:v>
                </c:pt>
                <c:pt idx="268">
                  <c:v>14839</c:v>
                </c:pt>
                <c:pt idx="269">
                  <c:v>12808</c:v>
                </c:pt>
                <c:pt idx="270">
                  <c:v>26584</c:v>
                </c:pt>
                <c:pt idx="271">
                  <c:v>18057</c:v>
                </c:pt>
                <c:pt idx="272">
                  <c:v>9091</c:v>
                </c:pt>
                <c:pt idx="273">
                  <c:v>13918</c:v>
                </c:pt>
                <c:pt idx="274">
                  <c:v>10948</c:v>
                </c:pt>
                <c:pt idx="275">
                  <c:v>19322</c:v>
                </c:pt>
                <c:pt idx="276">
                  <c:v>40156</c:v>
                </c:pt>
                <c:pt idx="277">
                  <c:v>19454</c:v>
                </c:pt>
                <c:pt idx="278">
                  <c:v>439376</c:v>
                </c:pt>
                <c:pt idx="279">
                  <c:v>118220</c:v>
                </c:pt>
                <c:pt idx="280">
                  <c:v>25406</c:v>
                </c:pt>
                <c:pt idx="281">
                  <c:v>13680</c:v>
                </c:pt>
                <c:pt idx="282">
                  <c:v>20479</c:v>
                </c:pt>
                <c:pt idx="283">
                  <c:v>17416</c:v>
                </c:pt>
                <c:pt idx="284">
                  <c:v>12544</c:v>
                </c:pt>
                <c:pt idx="285">
                  <c:v>18062</c:v>
                </c:pt>
                <c:pt idx="286">
                  <c:v>9993</c:v>
                </c:pt>
                <c:pt idx="287">
                  <c:v>8664</c:v>
                </c:pt>
                <c:pt idx="288">
                  <c:v>395125</c:v>
                </c:pt>
                <c:pt idx="289">
                  <c:v>269267</c:v>
                </c:pt>
                <c:pt idx="290">
                  <c:v>75966</c:v>
                </c:pt>
                <c:pt idx="291">
                  <c:v>620877</c:v>
                </c:pt>
                <c:pt idx="292">
                  <c:v>299514</c:v>
                </c:pt>
                <c:pt idx="293">
                  <c:v>206822</c:v>
                </c:pt>
                <c:pt idx="294">
                  <c:v>64941</c:v>
                </c:pt>
                <c:pt idx="295">
                  <c:v>216341</c:v>
                </c:pt>
                <c:pt idx="296">
                  <c:v>215793</c:v>
                </c:pt>
                <c:pt idx="297">
                  <c:v>48432</c:v>
                </c:pt>
                <c:pt idx="298">
                  <c:v>13229</c:v>
                </c:pt>
                <c:pt idx="299">
                  <c:v>320362</c:v>
                </c:pt>
                <c:pt idx="300">
                  <c:v>408338</c:v>
                </c:pt>
                <c:pt idx="301">
                  <c:v>303491</c:v>
                </c:pt>
                <c:pt idx="302">
                  <c:v>710705</c:v>
                </c:pt>
                <c:pt idx="303">
                  <c:v>918948</c:v>
                </c:pt>
                <c:pt idx="304">
                  <c:v>206193</c:v>
                </c:pt>
                <c:pt idx="305">
                  <c:v>282826</c:v>
                </c:pt>
                <c:pt idx="306">
                  <c:v>132668</c:v>
                </c:pt>
                <c:pt idx="307">
                  <c:v>311607</c:v>
                </c:pt>
                <c:pt idx="308">
                  <c:v>338130</c:v>
                </c:pt>
                <c:pt idx="309">
                  <c:v>482162</c:v>
                </c:pt>
                <c:pt idx="310">
                  <c:v>358936</c:v>
                </c:pt>
                <c:pt idx="311">
                  <c:v>223641</c:v>
                </c:pt>
                <c:pt idx="312">
                  <c:v>91421</c:v>
                </c:pt>
                <c:pt idx="313">
                  <c:v>51523</c:v>
                </c:pt>
                <c:pt idx="314">
                  <c:v>57798</c:v>
                </c:pt>
                <c:pt idx="315">
                  <c:v>56562</c:v>
                </c:pt>
                <c:pt idx="316">
                  <c:v>307680</c:v>
                </c:pt>
                <c:pt idx="317">
                  <c:v>198957</c:v>
                </c:pt>
                <c:pt idx="318">
                  <c:v>473558</c:v>
                </c:pt>
                <c:pt idx="319">
                  <c:v>474305</c:v>
                </c:pt>
                <c:pt idx="320">
                  <c:v>406451</c:v>
                </c:pt>
                <c:pt idx="321">
                  <c:v>97763</c:v>
                </c:pt>
                <c:pt idx="322">
                  <c:v>41226</c:v>
                </c:pt>
                <c:pt idx="323">
                  <c:v>281052</c:v>
                </c:pt>
                <c:pt idx="324">
                  <c:v>292808</c:v>
                </c:pt>
                <c:pt idx="325">
                  <c:v>65409</c:v>
                </c:pt>
                <c:pt idx="326">
                  <c:v>23319</c:v>
                </c:pt>
                <c:pt idx="327">
                  <c:v>13647</c:v>
                </c:pt>
                <c:pt idx="328">
                  <c:v>9969</c:v>
                </c:pt>
                <c:pt idx="329">
                  <c:v>8519</c:v>
                </c:pt>
                <c:pt idx="330">
                  <c:v>382122</c:v>
                </c:pt>
                <c:pt idx="331">
                  <c:v>436466</c:v>
                </c:pt>
                <c:pt idx="332">
                  <c:v>271518</c:v>
                </c:pt>
                <c:pt idx="333">
                  <c:v>133358</c:v>
                </c:pt>
                <c:pt idx="334">
                  <c:v>44489</c:v>
                </c:pt>
                <c:pt idx="335">
                  <c:v>124265</c:v>
                </c:pt>
                <c:pt idx="336">
                  <c:v>83019</c:v>
                </c:pt>
                <c:pt idx="337">
                  <c:v>251732</c:v>
                </c:pt>
                <c:pt idx="338">
                  <c:v>671481</c:v>
                </c:pt>
                <c:pt idx="339">
                  <c:v>132913</c:v>
                </c:pt>
                <c:pt idx="340">
                  <c:v>297704</c:v>
                </c:pt>
                <c:pt idx="341">
                  <c:v>224976</c:v>
                </c:pt>
                <c:pt idx="342">
                  <c:v>443062</c:v>
                </c:pt>
                <c:pt idx="343">
                  <c:v>100459</c:v>
                </c:pt>
                <c:pt idx="344">
                  <c:v>157190</c:v>
                </c:pt>
                <c:pt idx="345">
                  <c:v>73372</c:v>
                </c:pt>
                <c:pt idx="346">
                  <c:v>31098</c:v>
                </c:pt>
                <c:pt idx="347">
                  <c:v>19749</c:v>
                </c:pt>
                <c:pt idx="348">
                  <c:v>14969</c:v>
                </c:pt>
                <c:pt idx="349">
                  <c:v>15788</c:v>
                </c:pt>
                <c:pt idx="350">
                  <c:v>15717</c:v>
                </c:pt>
                <c:pt idx="351">
                  <c:v>25230</c:v>
                </c:pt>
                <c:pt idx="352">
                  <c:v>105272</c:v>
                </c:pt>
                <c:pt idx="353">
                  <c:v>29671</c:v>
                </c:pt>
                <c:pt idx="354">
                  <c:v>10505</c:v>
                </c:pt>
                <c:pt idx="355">
                  <c:v>27931</c:v>
                </c:pt>
                <c:pt idx="356">
                  <c:v>21789</c:v>
                </c:pt>
                <c:pt idx="357">
                  <c:v>613860</c:v>
                </c:pt>
                <c:pt idx="358">
                  <c:v>486732</c:v>
                </c:pt>
                <c:pt idx="359">
                  <c:v>170081</c:v>
                </c:pt>
                <c:pt idx="360">
                  <c:v>38607</c:v>
                </c:pt>
                <c:pt idx="361">
                  <c:v>20963</c:v>
                </c:pt>
                <c:pt idx="362">
                  <c:v>16023</c:v>
                </c:pt>
                <c:pt idx="363">
                  <c:v>17003</c:v>
                </c:pt>
                <c:pt idx="364">
                  <c:v>192255</c:v>
                </c:pt>
                <c:pt idx="365">
                  <c:v>132396</c:v>
                </c:pt>
              </c:numCache>
            </c:numRef>
          </c:val>
          <c:smooth val="0"/>
          <c:extLst>
            <c:ext xmlns:c16="http://schemas.microsoft.com/office/drawing/2014/chart" uri="{C3380CC4-5D6E-409C-BE32-E72D297353CC}">
              <c16:uniqueId val="{00000000-9D62-428A-9DF1-FA626B1C611F}"/>
            </c:ext>
          </c:extLst>
        </c:ser>
        <c:dLbls>
          <c:showLegendKey val="0"/>
          <c:showVal val="0"/>
          <c:showCatName val="0"/>
          <c:showSerName val="0"/>
          <c:showPercent val="0"/>
          <c:showBubbleSize val="0"/>
        </c:dLbls>
        <c:smooth val="0"/>
        <c:axId val="234817152"/>
        <c:axId val="234817480"/>
      </c:lineChart>
      <c:catAx>
        <c:axId val="23481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817480"/>
        <c:crosses val="autoZero"/>
        <c:auto val="1"/>
        <c:lblAlgn val="ctr"/>
        <c:lblOffset val="100"/>
        <c:noMultiLvlLbl val="0"/>
      </c:catAx>
      <c:valAx>
        <c:axId val="23481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81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276</c:v>
                </c:pt>
                <c:pt idx="1">
                  <c:v>302</c:v>
                </c:pt>
                <c:pt idx="2">
                  <c:v>352</c:v>
                </c:pt>
                <c:pt idx="3">
                  <c:v>236</c:v>
                </c:pt>
                <c:pt idx="4">
                  <c:v>208</c:v>
                </c:pt>
                <c:pt idx="5">
                  <c:v>277</c:v>
                </c:pt>
                <c:pt idx="6">
                  <c:v>226</c:v>
                </c:pt>
                <c:pt idx="7">
                  <c:v>347</c:v>
                </c:pt>
                <c:pt idx="8">
                  <c:v>302</c:v>
                </c:pt>
                <c:pt idx="9">
                  <c:v>252</c:v>
                </c:pt>
                <c:pt idx="10">
                  <c:v>233</c:v>
                </c:pt>
                <c:pt idx="11">
                  <c:v>208</c:v>
                </c:pt>
                <c:pt idx="12">
                  <c:v>201</c:v>
                </c:pt>
                <c:pt idx="13">
                  <c:v>186</c:v>
                </c:pt>
                <c:pt idx="14">
                  <c:v>197</c:v>
                </c:pt>
                <c:pt idx="15">
                  <c:v>170</c:v>
                </c:pt>
                <c:pt idx="16">
                  <c:v>171</c:v>
                </c:pt>
                <c:pt idx="17">
                  <c:v>147</c:v>
                </c:pt>
                <c:pt idx="18">
                  <c:v>158</c:v>
                </c:pt>
                <c:pt idx="19">
                  <c:v>155</c:v>
                </c:pt>
                <c:pt idx="20">
                  <c:v>175</c:v>
                </c:pt>
                <c:pt idx="21">
                  <c:v>169</c:v>
                </c:pt>
                <c:pt idx="22">
                  <c:v>191</c:v>
                </c:pt>
                <c:pt idx="23">
                  <c:v>180</c:v>
                </c:pt>
                <c:pt idx="24">
                  <c:v>139</c:v>
                </c:pt>
                <c:pt idx="25">
                  <c:v>119</c:v>
                </c:pt>
                <c:pt idx="26">
                  <c:v>307</c:v>
                </c:pt>
                <c:pt idx="27">
                  <c:v>317</c:v>
                </c:pt>
                <c:pt idx="28">
                  <c:v>21373</c:v>
                </c:pt>
                <c:pt idx="29">
                  <c:v>8364</c:v>
                </c:pt>
                <c:pt idx="30">
                  <c:v>907</c:v>
                </c:pt>
                <c:pt idx="31">
                  <c:v>280</c:v>
                </c:pt>
                <c:pt idx="32">
                  <c:v>181</c:v>
                </c:pt>
                <c:pt idx="33">
                  <c:v>166</c:v>
                </c:pt>
                <c:pt idx="34">
                  <c:v>153</c:v>
                </c:pt>
                <c:pt idx="35">
                  <c:v>10121</c:v>
                </c:pt>
                <c:pt idx="36">
                  <c:v>2831</c:v>
                </c:pt>
                <c:pt idx="37">
                  <c:v>534</c:v>
                </c:pt>
                <c:pt idx="38">
                  <c:v>290</c:v>
                </c:pt>
                <c:pt idx="39">
                  <c:v>202</c:v>
                </c:pt>
                <c:pt idx="40">
                  <c:v>179</c:v>
                </c:pt>
                <c:pt idx="41">
                  <c:v>3386</c:v>
                </c:pt>
                <c:pt idx="42">
                  <c:v>7189</c:v>
                </c:pt>
                <c:pt idx="43">
                  <c:v>47510</c:v>
                </c:pt>
                <c:pt idx="44">
                  <c:v>8217</c:v>
                </c:pt>
                <c:pt idx="45">
                  <c:v>14035</c:v>
                </c:pt>
                <c:pt idx="46">
                  <c:v>16225</c:v>
                </c:pt>
                <c:pt idx="47">
                  <c:v>2044</c:v>
                </c:pt>
                <c:pt idx="48">
                  <c:v>400</c:v>
                </c:pt>
                <c:pt idx="49">
                  <c:v>10241</c:v>
                </c:pt>
                <c:pt idx="50">
                  <c:v>15107</c:v>
                </c:pt>
                <c:pt idx="51">
                  <c:v>3299</c:v>
                </c:pt>
                <c:pt idx="52">
                  <c:v>451</c:v>
                </c:pt>
                <c:pt idx="53">
                  <c:v>265</c:v>
                </c:pt>
                <c:pt idx="54">
                  <c:v>204</c:v>
                </c:pt>
                <c:pt idx="55">
                  <c:v>6397</c:v>
                </c:pt>
                <c:pt idx="56">
                  <c:v>1376</c:v>
                </c:pt>
                <c:pt idx="57">
                  <c:v>310</c:v>
                </c:pt>
                <c:pt idx="58">
                  <c:v>215</c:v>
                </c:pt>
                <c:pt idx="59">
                  <c:v>180</c:v>
                </c:pt>
                <c:pt idx="60">
                  <c:v>213</c:v>
                </c:pt>
                <c:pt idx="61">
                  <c:v>11057</c:v>
                </c:pt>
                <c:pt idx="62">
                  <c:v>2880</c:v>
                </c:pt>
                <c:pt idx="63">
                  <c:v>10324</c:v>
                </c:pt>
                <c:pt idx="64">
                  <c:v>2827</c:v>
                </c:pt>
                <c:pt idx="65">
                  <c:v>480</c:v>
                </c:pt>
                <c:pt idx="66">
                  <c:v>280</c:v>
                </c:pt>
                <c:pt idx="67">
                  <c:v>204</c:v>
                </c:pt>
                <c:pt idx="68">
                  <c:v>228</c:v>
                </c:pt>
                <c:pt idx="69">
                  <c:v>8656</c:v>
                </c:pt>
                <c:pt idx="70">
                  <c:v>7991</c:v>
                </c:pt>
                <c:pt idx="71">
                  <c:v>24798</c:v>
                </c:pt>
                <c:pt idx="72">
                  <c:v>3880</c:v>
                </c:pt>
                <c:pt idx="73">
                  <c:v>551</c:v>
                </c:pt>
                <c:pt idx="74">
                  <c:v>322</c:v>
                </c:pt>
                <c:pt idx="75">
                  <c:v>218</c:v>
                </c:pt>
                <c:pt idx="76">
                  <c:v>233</c:v>
                </c:pt>
                <c:pt idx="77">
                  <c:v>4560</c:v>
                </c:pt>
                <c:pt idx="78">
                  <c:v>1833</c:v>
                </c:pt>
                <c:pt idx="79">
                  <c:v>7911</c:v>
                </c:pt>
                <c:pt idx="80">
                  <c:v>2414</c:v>
                </c:pt>
                <c:pt idx="81">
                  <c:v>378</c:v>
                </c:pt>
                <c:pt idx="82">
                  <c:v>241</c:v>
                </c:pt>
                <c:pt idx="83">
                  <c:v>23027</c:v>
                </c:pt>
                <c:pt idx="84">
                  <c:v>18484</c:v>
                </c:pt>
                <c:pt idx="85">
                  <c:v>3776</c:v>
                </c:pt>
                <c:pt idx="86">
                  <c:v>6758</c:v>
                </c:pt>
                <c:pt idx="87">
                  <c:v>1545</c:v>
                </c:pt>
                <c:pt idx="88">
                  <c:v>92478</c:v>
                </c:pt>
                <c:pt idx="89">
                  <c:v>16890</c:v>
                </c:pt>
                <c:pt idx="90">
                  <c:v>2652</c:v>
                </c:pt>
                <c:pt idx="91">
                  <c:v>1024</c:v>
                </c:pt>
                <c:pt idx="92">
                  <c:v>575</c:v>
                </c:pt>
                <c:pt idx="93">
                  <c:v>25053</c:v>
                </c:pt>
                <c:pt idx="94">
                  <c:v>4299</c:v>
                </c:pt>
                <c:pt idx="95">
                  <c:v>781</c:v>
                </c:pt>
                <c:pt idx="96">
                  <c:v>379</c:v>
                </c:pt>
                <c:pt idx="97">
                  <c:v>296</c:v>
                </c:pt>
                <c:pt idx="98">
                  <c:v>8439</c:v>
                </c:pt>
                <c:pt idx="99">
                  <c:v>35853</c:v>
                </c:pt>
                <c:pt idx="100">
                  <c:v>36411</c:v>
                </c:pt>
                <c:pt idx="101">
                  <c:v>7255</c:v>
                </c:pt>
                <c:pt idx="102">
                  <c:v>2325</c:v>
                </c:pt>
                <c:pt idx="103">
                  <c:v>769</c:v>
                </c:pt>
                <c:pt idx="104">
                  <c:v>350</c:v>
                </c:pt>
                <c:pt idx="105">
                  <c:v>9030</c:v>
                </c:pt>
                <c:pt idx="106">
                  <c:v>41762</c:v>
                </c:pt>
                <c:pt idx="107">
                  <c:v>19203</c:v>
                </c:pt>
                <c:pt idx="108">
                  <c:v>7628</c:v>
                </c:pt>
                <c:pt idx="109">
                  <c:v>2719</c:v>
                </c:pt>
                <c:pt idx="110">
                  <c:v>1112</c:v>
                </c:pt>
                <c:pt idx="111">
                  <c:v>591</c:v>
                </c:pt>
                <c:pt idx="112">
                  <c:v>4135</c:v>
                </c:pt>
                <c:pt idx="113">
                  <c:v>36353</c:v>
                </c:pt>
                <c:pt idx="114">
                  <c:v>22133</c:v>
                </c:pt>
                <c:pt idx="115">
                  <c:v>3538</c:v>
                </c:pt>
                <c:pt idx="116">
                  <c:v>1148</c:v>
                </c:pt>
                <c:pt idx="117">
                  <c:v>716</c:v>
                </c:pt>
                <c:pt idx="118">
                  <c:v>497</c:v>
                </c:pt>
                <c:pt idx="119">
                  <c:v>7439</c:v>
                </c:pt>
                <c:pt idx="120">
                  <c:v>3028</c:v>
                </c:pt>
                <c:pt idx="121">
                  <c:v>1489</c:v>
                </c:pt>
                <c:pt idx="122">
                  <c:v>572</c:v>
                </c:pt>
                <c:pt idx="123">
                  <c:v>264</c:v>
                </c:pt>
                <c:pt idx="124">
                  <c:v>219</c:v>
                </c:pt>
                <c:pt idx="125">
                  <c:v>243</c:v>
                </c:pt>
                <c:pt idx="126">
                  <c:v>224</c:v>
                </c:pt>
                <c:pt idx="127">
                  <c:v>180</c:v>
                </c:pt>
                <c:pt idx="128">
                  <c:v>275</c:v>
                </c:pt>
                <c:pt idx="129">
                  <c:v>246</c:v>
                </c:pt>
                <c:pt idx="130">
                  <c:v>207</c:v>
                </c:pt>
                <c:pt idx="131">
                  <c:v>188</c:v>
                </c:pt>
                <c:pt idx="132">
                  <c:v>333</c:v>
                </c:pt>
                <c:pt idx="133">
                  <c:v>716</c:v>
                </c:pt>
                <c:pt idx="134">
                  <c:v>838</c:v>
                </c:pt>
                <c:pt idx="135">
                  <c:v>425</c:v>
                </c:pt>
                <c:pt idx="136">
                  <c:v>340</c:v>
                </c:pt>
                <c:pt idx="137">
                  <c:v>193</c:v>
                </c:pt>
                <c:pt idx="138">
                  <c:v>9799</c:v>
                </c:pt>
                <c:pt idx="139">
                  <c:v>1320</c:v>
                </c:pt>
                <c:pt idx="140">
                  <c:v>309</c:v>
                </c:pt>
                <c:pt idx="141">
                  <c:v>164</c:v>
                </c:pt>
                <c:pt idx="142">
                  <c:v>130</c:v>
                </c:pt>
                <c:pt idx="143">
                  <c:v>159</c:v>
                </c:pt>
                <c:pt idx="144">
                  <c:v>115</c:v>
                </c:pt>
                <c:pt idx="145">
                  <c:v>83</c:v>
                </c:pt>
                <c:pt idx="146">
                  <c:v>112</c:v>
                </c:pt>
                <c:pt idx="147">
                  <c:v>116</c:v>
                </c:pt>
                <c:pt idx="148">
                  <c:v>96</c:v>
                </c:pt>
                <c:pt idx="149">
                  <c:v>131</c:v>
                </c:pt>
                <c:pt idx="150">
                  <c:v>110</c:v>
                </c:pt>
                <c:pt idx="151">
                  <c:v>103</c:v>
                </c:pt>
                <c:pt idx="152">
                  <c:v>125</c:v>
                </c:pt>
                <c:pt idx="153">
                  <c:v>107</c:v>
                </c:pt>
                <c:pt idx="154">
                  <c:v>129</c:v>
                </c:pt>
                <c:pt idx="155">
                  <c:v>197</c:v>
                </c:pt>
                <c:pt idx="156">
                  <c:v>112</c:v>
                </c:pt>
                <c:pt idx="157">
                  <c:v>107</c:v>
                </c:pt>
                <c:pt idx="158">
                  <c:v>93</c:v>
                </c:pt>
                <c:pt idx="159">
                  <c:v>110</c:v>
                </c:pt>
                <c:pt idx="160">
                  <c:v>97</c:v>
                </c:pt>
                <c:pt idx="161">
                  <c:v>14651</c:v>
                </c:pt>
                <c:pt idx="162">
                  <c:v>3201</c:v>
                </c:pt>
                <c:pt idx="163">
                  <c:v>513</c:v>
                </c:pt>
                <c:pt idx="164">
                  <c:v>191</c:v>
                </c:pt>
                <c:pt idx="165">
                  <c:v>157</c:v>
                </c:pt>
                <c:pt idx="166">
                  <c:v>3654</c:v>
                </c:pt>
                <c:pt idx="167">
                  <c:v>713</c:v>
                </c:pt>
                <c:pt idx="168">
                  <c:v>179</c:v>
                </c:pt>
                <c:pt idx="169">
                  <c:v>142</c:v>
                </c:pt>
                <c:pt idx="170">
                  <c:v>114</c:v>
                </c:pt>
                <c:pt idx="171">
                  <c:v>99</c:v>
                </c:pt>
                <c:pt idx="172">
                  <c:v>87</c:v>
                </c:pt>
                <c:pt idx="173">
                  <c:v>108</c:v>
                </c:pt>
                <c:pt idx="174">
                  <c:v>81</c:v>
                </c:pt>
                <c:pt idx="175">
                  <c:v>92</c:v>
                </c:pt>
                <c:pt idx="176">
                  <c:v>89</c:v>
                </c:pt>
                <c:pt idx="177">
                  <c:v>96</c:v>
                </c:pt>
                <c:pt idx="178">
                  <c:v>91</c:v>
                </c:pt>
                <c:pt idx="179">
                  <c:v>70</c:v>
                </c:pt>
                <c:pt idx="180">
                  <c:v>61</c:v>
                </c:pt>
                <c:pt idx="181">
                  <c:v>69</c:v>
                </c:pt>
                <c:pt idx="182">
                  <c:v>9986</c:v>
                </c:pt>
                <c:pt idx="183">
                  <c:v>6573</c:v>
                </c:pt>
                <c:pt idx="184">
                  <c:v>1578</c:v>
                </c:pt>
                <c:pt idx="185">
                  <c:v>205</c:v>
                </c:pt>
                <c:pt idx="186">
                  <c:v>158</c:v>
                </c:pt>
                <c:pt idx="187">
                  <c:v>172</c:v>
                </c:pt>
                <c:pt idx="188">
                  <c:v>119</c:v>
                </c:pt>
                <c:pt idx="189">
                  <c:v>8683</c:v>
                </c:pt>
                <c:pt idx="190">
                  <c:v>21476</c:v>
                </c:pt>
                <c:pt idx="191">
                  <c:v>35337</c:v>
                </c:pt>
                <c:pt idx="192">
                  <c:v>10103</c:v>
                </c:pt>
                <c:pt idx="193">
                  <c:v>2549</c:v>
                </c:pt>
                <c:pt idx="194">
                  <c:v>775</c:v>
                </c:pt>
                <c:pt idx="195">
                  <c:v>12683</c:v>
                </c:pt>
                <c:pt idx="196">
                  <c:v>14546</c:v>
                </c:pt>
                <c:pt idx="197">
                  <c:v>13072</c:v>
                </c:pt>
                <c:pt idx="198">
                  <c:v>33758</c:v>
                </c:pt>
                <c:pt idx="199">
                  <c:v>6600</c:v>
                </c:pt>
                <c:pt idx="200">
                  <c:v>1728</c:v>
                </c:pt>
                <c:pt idx="201">
                  <c:v>762</c:v>
                </c:pt>
                <c:pt idx="202">
                  <c:v>512</c:v>
                </c:pt>
                <c:pt idx="203">
                  <c:v>5249</c:v>
                </c:pt>
                <c:pt idx="204">
                  <c:v>12378</c:v>
                </c:pt>
                <c:pt idx="205">
                  <c:v>35639</c:v>
                </c:pt>
                <c:pt idx="206">
                  <c:v>8148</c:v>
                </c:pt>
                <c:pt idx="207">
                  <c:v>6589</c:v>
                </c:pt>
                <c:pt idx="208">
                  <c:v>5953</c:v>
                </c:pt>
                <c:pt idx="209">
                  <c:v>6792</c:v>
                </c:pt>
                <c:pt idx="210">
                  <c:v>9865</c:v>
                </c:pt>
                <c:pt idx="211">
                  <c:v>13326</c:v>
                </c:pt>
                <c:pt idx="212">
                  <c:v>32198</c:v>
                </c:pt>
                <c:pt idx="213">
                  <c:v>4806</c:v>
                </c:pt>
                <c:pt idx="214">
                  <c:v>1194</c:v>
                </c:pt>
                <c:pt idx="215">
                  <c:v>516</c:v>
                </c:pt>
                <c:pt idx="216">
                  <c:v>419</c:v>
                </c:pt>
                <c:pt idx="217">
                  <c:v>333</c:v>
                </c:pt>
                <c:pt idx="218">
                  <c:v>328</c:v>
                </c:pt>
                <c:pt idx="219">
                  <c:v>290</c:v>
                </c:pt>
                <c:pt idx="220">
                  <c:v>2681</c:v>
                </c:pt>
                <c:pt idx="221">
                  <c:v>1358</c:v>
                </c:pt>
                <c:pt idx="222">
                  <c:v>450</c:v>
                </c:pt>
                <c:pt idx="223">
                  <c:v>14050</c:v>
                </c:pt>
                <c:pt idx="224">
                  <c:v>20607</c:v>
                </c:pt>
                <c:pt idx="225">
                  <c:v>38323</c:v>
                </c:pt>
                <c:pt idx="226">
                  <c:v>10546</c:v>
                </c:pt>
                <c:pt idx="227">
                  <c:v>6963</c:v>
                </c:pt>
                <c:pt idx="228">
                  <c:v>1090</c:v>
                </c:pt>
                <c:pt idx="229">
                  <c:v>390</c:v>
                </c:pt>
                <c:pt idx="230">
                  <c:v>476</c:v>
                </c:pt>
                <c:pt idx="231">
                  <c:v>409</c:v>
                </c:pt>
                <c:pt idx="232">
                  <c:v>3067</c:v>
                </c:pt>
                <c:pt idx="233">
                  <c:v>695</c:v>
                </c:pt>
                <c:pt idx="234">
                  <c:v>291</c:v>
                </c:pt>
                <c:pt idx="235">
                  <c:v>259</c:v>
                </c:pt>
                <c:pt idx="236">
                  <c:v>210</c:v>
                </c:pt>
                <c:pt idx="237">
                  <c:v>342</c:v>
                </c:pt>
                <c:pt idx="238">
                  <c:v>321</c:v>
                </c:pt>
                <c:pt idx="239">
                  <c:v>11273</c:v>
                </c:pt>
                <c:pt idx="240">
                  <c:v>3607</c:v>
                </c:pt>
                <c:pt idx="241">
                  <c:v>816</c:v>
                </c:pt>
                <c:pt idx="242">
                  <c:v>593</c:v>
                </c:pt>
                <c:pt idx="243">
                  <c:v>355</c:v>
                </c:pt>
                <c:pt idx="244">
                  <c:v>380</c:v>
                </c:pt>
                <c:pt idx="245">
                  <c:v>378</c:v>
                </c:pt>
                <c:pt idx="246">
                  <c:v>340</c:v>
                </c:pt>
                <c:pt idx="247">
                  <c:v>393</c:v>
                </c:pt>
                <c:pt idx="248">
                  <c:v>284</c:v>
                </c:pt>
                <c:pt idx="249">
                  <c:v>317</c:v>
                </c:pt>
                <c:pt idx="250">
                  <c:v>306</c:v>
                </c:pt>
                <c:pt idx="251">
                  <c:v>448</c:v>
                </c:pt>
                <c:pt idx="252">
                  <c:v>346</c:v>
                </c:pt>
                <c:pt idx="253">
                  <c:v>314</c:v>
                </c:pt>
                <c:pt idx="254">
                  <c:v>1368</c:v>
                </c:pt>
                <c:pt idx="255">
                  <c:v>583</c:v>
                </c:pt>
                <c:pt idx="256">
                  <c:v>5950</c:v>
                </c:pt>
                <c:pt idx="257">
                  <c:v>1024</c:v>
                </c:pt>
                <c:pt idx="258">
                  <c:v>306</c:v>
                </c:pt>
                <c:pt idx="259">
                  <c:v>385</c:v>
                </c:pt>
                <c:pt idx="260">
                  <c:v>335</c:v>
                </c:pt>
                <c:pt idx="261">
                  <c:v>422</c:v>
                </c:pt>
                <c:pt idx="262">
                  <c:v>314</c:v>
                </c:pt>
                <c:pt idx="263">
                  <c:v>269</c:v>
                </c:pt>
                <c:pt idx="264">
                  <c:v>235</c:v>
                </c:pt>
                <c:pt idx="265">
                  <c:v>314</c:v>
                </c:pt>
                <c:pt idx="266">
                  <c:v>315</c:v>
                </c:pt>
                <c:pt idx="267">
                  <c:v>223</c:v>
                </c:pt>
                <c:pt idx="268">
                  <c:v>272</c:v>
                </c:pt>
                <c:pt idx="269">
                  <c:v>235</c:v>
                </c:pt>
                <c:pt idx="270">
                  <c:v>207</c:v>
                </c:pt>
                <c:pt idx="271">
                  <c:v>245</c:v>
                </c:pt>
                <c:pt idx="272">
                  <c:v>190</c:v>
                </c:pt>
                <c:pt idx="273">
                  <c:v>176</c:v>
                </c:pt>
                <c:pt idx="274">
                  <c:v>197</c:v>
                </c:pt>
                <c:pt idx="275">
                  <c:v>212</c:v>
                </c:pt>
                <c:pt idx="276">
                  <c:v>454</c:v>
                </c:pt>
                <c:pt idx="277">
                  <c:v>245</c:v>
                </c:pt>
                <c:pt idx="278">
                  <c:v>19521</c:v>
                </c:pt>
                <c:pt idx="279">
                  <c:v>3201</c:v>
                </c:pt>
                <c:pt idx="280">
                  <c:v>420</c:v>
                </c:pt>
                <c:pt idx="281">
                  <c:v>243</c:v>
                </c:pt>
                <c:pt idx="282">
                  <c:v>233</c:v>
                </c:pt>
                <c:pt idx="283">
                  <c:v>182</c:v>
                </c:pt>
                <c:pt idx="284">
                  <c:v>143</c:v>
                </c:pt>
                <c:pt idx="285">
                  <c:v>133</c:v>
                </c:pt>
                <c:pt idx="286">
                  <c:v>196</c:v>
                </c:pt>
                <c:pt idx="287">
                  <c:v>171</c:v>
                </c:pt>
                <c:pt idx="288">
                  <c:v>18838</c:v>
                </c:pt>
                <c:pt idx="289">
                  <c:v>10487</c:v>
                </c:pt>
                <c:pt idx="290">
                  <c:v>1895</c:v>
                </c:pt>
                <c:pt idx="291">
                  <c:v>42176</c:v>
                </c:pt>
                <c:pt idx="292">
                  <c:v>18030</c:v>
                </c:pt>
                <c:pt idx="293">
                  <c:v>7282</c:v>
                </c:pt>
                <c:pt idx="294">
                  <c:v>2175</c:v>
                </c:pt>
                <c:pt idx="295">
                  <c:v>8841</c:v>
                </c:pt>
                <c:pt idx="296">
                  <c:v>6664</c:v>
                </c:pt>
                <c:pt idx="297">
                  <c:v>1033</c:v>
                </c:pt>
                <c:pt idx="298">
                  <c:v>348</c:v>
                </c:pt>
                <c:pt idx="299">
                  <c:v>20171</c:v>
                </c:pt>
                <c:pt idx="300">
                  <c:v>21455</c:v>
                </c:pt>
                <c:pt idx="301">
                  <c:v>9889</c:v>
                </c:pt>
                <c:pt idx="302">
                  <c:v>51914</c:v>
                </c:pt>
                <c:pt idx="303">
                  <c:v>63504</c:v>
                </c:pt>
                <c:pt idx="304">
                  <c:v>12056</c:v>
                </c:pt>
                <c:pt idx="305">
                  <c:v>9245</c:v>
                </c:pt>
                <c:pt idx="306">
                  <c:v>4032</c:v>
                </c:pt>
                <c:pt idx="307">
                  <c:v>23105</c:v>
                </c:pt>
                <c:pt idx="308">
                  <c:v>13065</c:v>
                </c:pt>
                <c:pt idx="309">
                  <c:v>30301</c:v>
                </c:pt>
                <c:pt idx="310">
                  <c:v>16291</c:v>
                </c:pt>
                <c:pt idx="311">
                  <c:v>8796</c:v>
                </c:pt>
                <c:pt idx="312">
                  <c:v>3566</c:v>
                </c:pt>
                <c:pt idx="313">
                  <c:v>2427</c:v>
                </c:pt>
                <c:pt idx="314">
                  <c:v>2663</c:v>
                </c:pt>
                <c:pt idx="315">
                  <c:v>2656</c:v>
                </c:pt>
                <c:pt idx="316">
                  <c:v>22350</c:v>
                </c:pt>
                <c:pt idx="317">
                  <c:v>9020</c:v>
                </c:pt>
                <c:pt idx="318">
                  <c:v>29141</c:v>
                </c:pt>
                <c:pt idx="319">
                  <c:v>26758</c:v>
                </c:pt>
                <c:pt idx="320">
                  <c:v>20625</c:v>
                </c:pt>
                <c:pt idx="321">
                  <c:v>4734</c:v>
                </c:pt>
                <c:pt idx="322">
                  <c:v>2063</c:v>
                </c:pt>
                <c:pt idx="323">
                  <c:v>13332</c:v>
                </c:pt>
                <c:pt idx="324">
                  <c:v>16572</c:v>
                </c:pt>
                <c:pt idx="325">
                  <c:v>2772</c:v>
                </c:pt>
                <c:pt idx="326">
                  <c:v>1010</c:v>
                </c:pt>
                <c:pt idx="327">
                  <c:v>923</c:v>
                </c:pt>
                <c:pt idx="328">
                  <c:v>747</c:v>
                </c:pt>
                <c:pt idx="329">
                  <c:v>552</c:v>
                </c:pt>
                <c:pt idx="330">
                  <c:v>29404</c:v>
                </c:pt>
                <c:pt idx="331">
                  <c:v>13577</c:v>
                </c:pt>
                <c:pt idx="332">
                  <c:v>23872</c:v>
                </c:pt>
                <c:pt idx="333">
                  <c:v>7945</c:v>
                </c:pt>
                <c:pt idx="334">
                  <c:v>1751</c:v>
                </c:pt>
                <c:pt idx="335">
                  <c:v>2190</c:v>
                </c:pt>
                <c:pt idx="336">
                  <c:v>4082</c:v>
                </c:pt>
                <c:pt idx="337">
                  <c:v>17079</c:v>
                </c:pt>
                <c:pt idx="338">
                  <c:v>27507</c:v>
                </c:pt>
                <c:pt idx="339">
                  <c:v>5014</c:v>
                </c:pt>
                <c:pt idx="340">
                  <c:v>19154</c:v>
                </c:pt>
                <c:pt idx="341">
                  <c:v>9687</c:v>
                </c:pt>
                <c:pt idx="342">
                  <c:v>32158</c:v>
                </c:pt>
                <c:pt idx="343">
                  <c:v>4061</c:v>
                </c:pt>
                <c:pt idx="344">
                  <c:v>4514</c:v>
                </c:pt>
                <c:pt idx="345">
                  <c:v>1907</c:v>
                </c:pt>
                <c:pt idx="346">
                  <c:v>1119</c:v>
                </c:pt>
                <c:pt idx="347">
                  <c:v>592</c:v>
                </c:pt>
                <c:pt idx="348">
                  <c:v>455</c:v>
                </c:pt>
                <c:pt idx="349">
                  <c:v>461</c:v>
                </c:pt>
                <c:pt idx="350">
                  <c:v>443</c:v>
                </c:pt>
                <c:pt idx="351">
                  <c:v>555</c:v>
                </c:pt>
                <c:pt idx="352">
                  <c:v>1842</c:v>
                </c:pt>
                <c:pt idx="353">
                  <c:v>544</c:v>
                </c:pt>
                <c:pt idx="354">
                  <c:v>391</c:v>
                </c:pt>
                <c:pt idx="355">
                  <c:v>616</c:v>
                </c:pt>
                <c:pt idx="356">
                  <c:v>576</c:v>
                </c:pt>
                <c:pt idx="357">
                  <c:v>35691</c:v>
                </c:pt>
                <c:pt idx="358">
                  <c:v>17470</c:v>
                </c:pt>
                <c:pt idx="359">
                  <c:v>5371</c:v>
                </c:pt>
                <c:pt idx="360">
                  <c:v>1380</c:v>
                </c:pt>
                <c:pt idx="361">
                  <c:v>841</c:v>
                </c:pt>
                <c:pt idx="362">
                  <c:v>711</c:v>
                </c:pt>
                <c:pt idx="363">
                  <c:v>551</c:v>
                </c:pt>
                <c:pt idx="364">
                  <c:v>6065</c:v>
                </c:pt>
                <c:pt idx="365">
                  <c:v>3783</c:v>
                </c:pt>
              </c:numCache>
            </c:numRef>
          </c:val>
          <c:smooth val="0"/>
          <c:extLst>
            <c:ext xmlns:c16="http://schemas.microsoft.com/office/drawing/2014/chart" uri="{C3380CC4-5D6E-409C-BE32-E72D297353CC}">
              <c16:uniqueId val="{00000000-2568-40DB-ADB3-AE7CF76C29FA}"/>
            </c:ext>
          </c:extLst>
        </c:ser>
        <c:dLbls>
          <c:showLegendKey val="0"/>
          <c:showVal val="0"/>
          <c:showCatName val="0"/>
          <c:showSerName val="0"/>
          <c:showPercent val="0"/>
          <c:showBubbleSize val="0"/>
        </c:dLbls>
        <c:smooth val="0"/>
        <c:axId val="279720112"/>
        <c:axId val="279724704"/>
      </c:lineChart>
      <c:catAx>
        <c:axId val="27972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24704"/>
        <c:crosses val="autoZero"/>
        <c:auto val="1"/>
        <c:lblAlgn val="ctr"/>
        <c:lblOffset val="100"/>
        <c:noMultiLvlLbl val="0"/>
      </c:catAx>
      <c:valAx>
        <c:axId val="27972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2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47</c:v>
                </c:pt>
                <c:pt idx="1">
                  <c:v>48</c:v>
                </c:pt>
                <c:pt idx="2">
                  <c:v>46</c:v>
                </c:pt>
                <c:pt idx="3">
                  <c:v>38</c:v>
                </c:pt>
                <c:pt idx="4">
                  <c:v>33</c:v>
                </c:pt>
                <c:pt idx="5">
                  <c:v>33</c:v>
                </c:pt>
                <c:pt idx="6">
                  <c:v>19</c:v>
                </c:pt>
                <c:pt idx="7">
                  <c:v>43</c:v>
                </c:pt>
                <c:pt idx="8">
                  <c:v>38</c:v>
                </c:pt>
                <c:pt idx="9">
                  <c:v>23</c:v>
                </c:pt>
                <c:pt idx="10">
                  <c:v>27</c:v>
                </c:pt>
                <c:pt idx="11">
                  <c:v>33</c:v>
                </c:pt>
                <c:pt idx="12">
                  <c:v>36</c:v>
                </c:pt>
                <c:pt idx="13">
                  <c:v>34</c:v>
                </c:pt>
                <c:pt idx="14">
                  <c:v>37</c:v>
                </c:pt>
                <c:pt idx="15">
                  <c:v>24</c:v>
                </c:pt>
                <c:pt idx="16">
                  <c:v>23</c:v>
                </c:pt>
                <c:pt idx="17">
                  <c:v>24</c:v>
                </c:pt>
                <c:pt idx="18">
                  <c:v>16</c:v>
                </c:pt>
                <c:pt idx="19">
                  <c:v>23</c:v>
                </c:pt>
                <c:pt idx="20">
                  <c:v>27</c:v>
                </c:pt>
                <c:pt idx="21">
                  <c:v>24</c:v>
                </c:pt>
                <c:pt idx="22">
                  <c:v>38</c:v>
                </c:pt>
                <c:pt idx="23">
                  <c:v>36</c:v>
                </c:pt>
                <c:pt idx="24">
                  <c:v>26</c:v>
                </c:pt>
                <c:pt idx="25">
                  <c:v>14</c:v>
                </c:pt>
                <c:pt idx="26">
                  <c:v>26</c:v>
                </c:pt>
                <c:pt idx="27">
                  <c:v>64</c:v>
                </c:pt>
                <c:pt idx="28">
                  <c:v>20262</c:v>
                </c:pt>
                <c:pt idx="29">
                  <c:v>14179</c:v>
                </c:pt>
                <c:pt idx="30">
                  <c:v>1484</c:v>
                </c:pt>
                <c:pt idx="31">
                  <c:v>311</c:v>
                </c:pt>
                <c:pt idx="32">
                  <c:v>138</c:v>
                </c:pt>
                <c:pt idx="33">
                  <c:v>96</c:v>
                </c:pt>
                <c:pt idx="34">
                  <c:v>89</c:v>
                </c:pt>
                <c:pt idx="35">
                  <c:v>22860</c:v>
                </c:pt>
                <c:pt idx="36">
                  <c:v>6172</c:v>
                </c:pt>
                <c:pt idx="37">
                  <c:v>633</c:v>
                </c:pt>
                <c:pt idx="38">
                  <c:v>243</c:v>
                </c:pt>
                <c:pt idx="39">
                  <c:v>112</c:v>
                </c:pt>
                <c:pt idx="40">
                  <c:v>70</c:v>
                </c:pt>
                <c:pt idx="41">
                  <c:v>129</c:v>
                </c:pt>
                <c:pt idx="42">
                  <c:v>15974</c:v>
                </c:pt>
                <c:pt idx="43">
                  <c:v>86594</c:v>
                </c:pt>
                <c:pt idx="44">
                  <c:v>13892</c:v>
                </c:pt>
                <c:pt idx="45">
                  <c:v>32495</c:v>
                </c:pt>
                <c:pt idx="46">
                  <c:v>26392</c:v>
                </c:pt>
                <c:pt idx="47">
                  <c:v>2689</c:v>
                </c:pt>
                <c:pt idx="48">
                  <c:v>544</c:v>
                </c:pt>
                <c:pt idx="49">
                  <c:v>21885</c:v>
                </c:pt>
                <c:pt idx="50">
                  <c:v>48054</c:v>
                </c:pt>
                <c:pt idx="51">
                  <c:v>11248</c:v>
                </c:pt>
                <c:pt idx="52">
                  <c:v>1045</c:v>
                </c:pt>
                <c:pt idx="53">
                  <c:v>371</c:v>
                </c:pt>
                <c:pt idx="54">
                  <c:v>254</c:v>
                </c:pt>
                <c:pt idx="55">
                  <c:v>351</c:v>
                </c:pt>
                <c:pt idx="56">
                  <c:v>245</c:v>
                </c:pt>
                <c:pt idx="57">
                  <c:v>144</c:v>
                </c:pt>
                <c:pt idx="58">
                  <c:v>164</c:v>
                </c:pt>
                <c:pt idx="59">
                  <c:v>126</c:v>
                </c:pt>
                <c:pt idx="60">
                  <c:v>144</c:v>
                </c:pt>
                <c:pt idx="61">
                  <c:v>25933</c:v>
                </c:pt>
                <c:pt idx="62">
                  <c:v>4150</c:v>
                </c:pt>
                <c:pt idx="63">
                  <c:v>24088</c:v>
                </c:pt>
                <c:pt idx="64">
                  <c:v>6140</c:v>
                </c:pt>
                <c:pt idx="65">
                  <c:v>747</c:v>
                </c:pt>
                <c:pt idx="66">
                  <c:v>305</c:v>
                </c:pt>
                <c:pt idx="67">
                  <c:v>190</c:v>
                </c:pt>
                <c:pt idx="68">
                  <c:v>129</c:v>
                </c:pt>
                <c:pt idx="69">
                  <c:v>265</c:v>
                </c:pt>
                <c:pt idx="70">
                  <c:v>16558</c:v>
                </c:pt>
                <c:pt idx="71">
                  <c:v>62246</c:v>
                </c:pt>
                <c:pt idx="72">
                  <c:v>8601</c:v>
                </c:pt>
                <c:pt idx="73">
                  <c:v>998</c:v>
                </c:pt>
                <c:pt idx="74">
                  <c:v>384</c:v>
                </c:pt>
                <c:pt idx="75">
                  <c:v>226</c:v>
                </c:pt>
                <c:pt idx="76">
                  <c:v>279</c:v>
                </c:pt>
                <c:pt idx="77">
                  <c:v>18169</c:v>
                </c:pt>
                <c:pt idx="78">
                  <c:v>5766</c:v>
                </c:pt>
                <c:pt idx="79">
                  <c:v>21403</c:v>
                </c:pt>
                <c:pt idx="80">
                  <c:v>6319</c:v>
                </c:pt>
                <c:pt idx="81">
                  <c:v>520</c:v>
                </c:pt>
                <c:pt idx="82">
                  <c:v>247</c:v>
                </c:pt>
                <c:pt idx="83">
                  <c:v>728</c:v>
                </c:pt>
                <c:pt idx="84">
                  <c:v>26053</c:v>
                </c:pt>
                <c:pt idx="85">
                  <c:v>6702</c:v>
                </c:pt>
                <c:pt idx="86">
                  <c:v>19946</c:v>
                </c:pt>
                <c:pt idx="87">
                  <c:v>4001</c:v>
                </c:pt>
                <c:pt idx="88">
                  <c:v>3062</c:v>
                </c:pt>
                <c:pt idx="89">
                  <c:v>1051</c:v>
                </c:pt>
                <c:pt idx="90">
                  <c:v>362</c:v>
                </c:pt>
                <c:pt idx="91">
                  <c:v>207</c:v>
                </c:pt>
                <c:pt idx="92">
                  <c:v>182</c:v>
                </c:pt>
                <c:pt idx="93">
                  <c:v>881</c:v>
                </c:pt>
                <c:pt idx="94">
                  <c:v>291</c:v>
                </c:pt>
                <c:pt idx="95">
                  <c:v>92</c:v>
                </c:pt>
                <c:pt idx="96">
                  <c:v>98</c:v>
                </c:pt>
                <c:pt idx="97">
                  <c:v>90</c:v>
                </c:pt>
                <c:pt idx="98">
                  <c:v>17244</c:v>
                </c:pt>
                <c:pt idx="99">
                  <c:v>69001</c:v>
                </c:pt>
                <c:pt idx="100">
                  <c:v>34991</c:v>
                </c:pt>
                <c:pt idx="101">
                  <c:v>11496</c:v>
                </c:pt>
                <c:pt idx="102">
                  <c:v>5143</c:v>
                </c:pt>
                <c:pt idx="103">
                  <c:v>1492</c:v>
                </c:pt>
                <c:pt idx="104">
                  <c:v>548</c:v>
                </c:pt>
                <c:pt idx="105">
                  <c:v>20242</c:v>
                </c:pt>
                <c:pt idx="106">
                  <c:v>87852</c:v>
                </c:pt>
                <c:pt idx="107">
                  <c:v>36985</c:v>
                </c:pt>
                <c:pt idx="108">
                  <c:v>15605</c:v>
                </c:pt>
                <c:pt idx="109">
                  <c:v>5635</c:v>
                </c:pt>
                <c:pt idx="110">
                  <c:v>2509</c:v>
                </c:pt>
                <c:pt idx="111">
                  <c:v>1162</c:v>
                </c:pt>
                <c:pt idx="112">
                  <c:v>10999</c:v>
                </c:pt>
                <c:pt idx="113">
                  <c:v>63307</c:v>
                </c:pt>
                <c:pt idx="114">
                  <c:v>35036</c:v>
                </c:pt>
                <c:pt idx="115">
                  <c:v>6257</c:v>
                </c:pt>
                <c:pt idx="116">
                  <c:v>2014</c:v>
                </c:pt>
                <c:pt idx="117">
                  <c:v>1309</c:v>
                </c:pt>
                <c:pt idx="118">
                  <c:v>842</c:v>
                </c:pt>
                <c:pt idx="119">
                  <c:v>15314</c:v>
                </c:pt>
                <c:pt idx="120">
                  <c:v>5622</c:v>
                </c:pt>
                <c:pt idx="121">
                  <c:v>2215</c:v>
                </c:pt>
                <c:pt idx="122">
                  <c:v>826</c:v>
                </c:pt>
                <c:pt idx="123">
                  <c:v>490</c:v>
                </c:pt>
                <c:pt idx="124">
                  <c:v>269</c:v>
                </c:pt>
                <c:pt idx="125">
                  <c:v>351</c:v>
                </c:pt>
                <c:pt idx="126">
                  <c:v>284</c:v>
                </c:pt>
                <c:pt idx="127">
                  <c:v>229</c:v>
                </c:pt>
                <c:pt idx="128">
                  <c:v>248</c:v>
                </c:pt>
                <c:pt idx="129">
                  <c:v>178</c:v>
                </c:pt>
                <c:pt idx="130">
                  <c:v>195</c:v>
                </c:pt>
                <c:pt idx="131">
                  <c:v>303</c:v>
                </c:pt>
                <c:pt idx="132">
                  <c:v>453</c:v>
                </c:pt>
                <c:pt idx="133">
                  <c:v>1304</c:v>
                </c:pt>
                <c:pt idx="134">
                  <c:v>1559</c:v>
                </c:pt>
                <c:pt idx="135">
                  <c:v>718</c:v>
                </c:pt>
                <c:pt idx="136">
                  <c:v>471</c:v>
                </c:pt>
                <c:pt idx="137">
                  <c:v>346</c:v>
                </c:pt>
                <c:pt idx="138">
                  <c:v>289</c:v>
                </c:pt>
                <c:pt idx="139">
                  <c:v>167</c:v>
                </c:pt>
                <c:pt idx="140">
                  <c:v>335</c:v>
                </c:pt>
                <c:pt idx="141">
                  <c:v>195</c:v>
                </c:pt>
                <c:pt idx="142">
                  <c:v>139</c:v>
                </c:pt>
                <c:pt idx="143">
                  <c:v>227</c:v>
                </c:pt>
                <c:pt idx="144">
                  <c:v>180</c:v>
                </c:pt>
                <c:pt idx="145">
                  <c:v>137</c:v>
                </c:pt>
                <c:pt idx="146">
                  <c:v>125</c:v>
                </c:pt>
                <c:pt idx="147">
                  <c:v>165</c:v>
                </c:pt>
                <c:pt idx="148">
                  <c:v>163</c:v>
                </c:pt>
                <c:pt idx="149">
                  <c:v>185</c:v>
                </c:pt>
                <c:pt idx="150">
                  <c:v>207</c:v>
                </c:pt>
                <c:pt idx="151">
                  <c:v>179</c:v>
                </c:pt>
                <c:pt idx="152">
                  <c:v>190</c:v>
                </c:pt>
                <c:pt idx="153">
                  <c:v>156</c:v>
                </c:pt>
                <c:pt idx="154">
                  <c:v>152</c:v>
                </c:pt>
                <c:pt idx="155">
                  <c:v>281</c:v>
                </c:pt>
                <c:pt idx="156">
                  <c:v>142</c:v>
                </c:pt>
                <c:pt idx="157">
                  <c:v>162</c:v>
                </c:pt>
                <c:pt idx="158">
                  <c:v>118</c:v>
                </c:pt>
                <c:pt idx="159">
                  <c:v>94</c:v>
                </c:pt>
                <c:pt idx="160">
                  <c:v>88</c:v>
                </c:pt>
                <c:pt idx="161">
                  <c:v>229</c:v>
                </c:pt>
                <c:pt idx="162">
                  <c:v>247</c:v>
                </c:pt>
                <c:pt idx="163">
                  <c:v>123</c:v>
                </c:pt>
                <c:pt idx="164">
                  <c:v>111</c:v>
                </c:pt>
                <c:pt idx="165">
                  <c:v>111</c:v>
                </c:pt>
                <c:pt idx="166">
                  <c:v>171</c:v>
                </c:pt>
                <c:pt idx="167">
                  <c:v>136</c:v>
                </c:pt>
                <c:pt idx="168">
                  <c:v>170</c:v>
                </c:pt>
                <c:pt idx="169">
                  <c:v>158</c:v>
                </c:pt>
                <c:pt idx="170">
                  <c:v>157</c:v>
                </c:pt>
                <c:pt idx="171">
                  <c:v>114</c:v>
                </c:pt>
                <c:pt idx="172">
                  <c:v>104</c:v>
                </c:pt>
                <c:pt idx="173">
                  <c:v>173</c:v>
                </c:pt>
                <c:pt idx="174">
                  <c:v>152</c:v>
                </c:pt>
                <c:pt idx="175">
                  <c:v>112</c:v>
                </c:pt>
                <c:pt idx="176">
                  <c:v>121</c:v>
                </c:pt>
                <c:pt idx="177">
                  <c:v>118</c:v>
                </c:pt>
                <c:pt idx="178">
                  <c:v>102</c:v>
                </c:pt>
                <c:pt idx="179">
                  <c:v>100</c:v>
                </c:pt>
                <c:pt idx="180">
                  <c:v>94</c:v>
                </c:pt>
                <c:pt idx="181">
                  <c:v>92</c:v>
                </c:pt>
                <c:pt idx="182">
                  <c:v>406</c:v>
                </c:pt>
                <c:pt idx="183">
                  <c:v>284</c:v>
                </c:pt>
                <c:pt idx="184">
                  <c:v>254</c:v>
                </c:pt>
                <c:pt idx="185">
                  <c:v>98</c:v>
                </c:pt>
                <c:pt idx="186">
                  <c:v>157</c:v>
                </c:pt>
                <c:pt idx="187">
                  <c:v>123</c:v>
                </c:pt>
                <c:pt idx="188">
                  <c:v>86</c:v>
                </c:pt>
                <c:pt idx="189">
                  <c:v>25913</c:v>
                </c:pt>
                <c:pt idx="190">
                  <c:v>44128</c:v>
                </c:pt>
                <c:pt idx="191">
                  <c:v>76204</c:v>
                </c:pt>
                <c:pt idx="192">
                  <c:v>20423</c:v>
                </c:pt>
                <c:pt idx="193">
                  <c:v>4981</c:v>
                </c:pt>
                <c:pt idx="194">
                  <c:v>1743</c:v>
                </c:pt>
                <c:pt idx="195">
                  <c:v>17547</c:v>
                </c:pt>
                <c:pt idx="196">
                  <c:v>36546</c:v>
                </c:pt>
                <c:pt idx="197">
                  <c:v>25398</c:v>
                </c:pt>
                <c:pt idx="198">
                  <c:v>70266</c:v>
                </c:pt>
                <c:pt idx="199">
                  <c:v>13935</c:v>
                </c:pt>
                <c:pt idx="200">
                  <c:v>3553</c:v>
                </c:pt>
                <c:pt idx="201">
                  <c:v>1640</c:v>
                </c:pt>
                <c:pt idx="202">
                  <c:v>1074</c:v>
                </c:pt>
                <c:pt idx="203">
                  <c:v>14620</c:v>
                </c:pt>
                <c:pt idx="204">
                  <c:v>32939</c:v>
                </c:pt>
                <c:pt idx="205">
                  <c:v>64820</c:v>
                </c:pt>
                <c:pt idx="206">
                  <c:v>14363</c:v>
                </c:pt>
                <c:pt idx="207">
                  <c:v>7694</c:v>
                </c:pt>
                <c:pt idx="208">
                  <c:v>6840</c:v>
                </c:pt>
                <c:pt idx="209">
                  <c:v>7867</c:v>
                </c:pt>
                <c:pt idx="210">
                  <c:v>27922</c:v>
                </c:pt>
                <c:pt idx="211">
                  <c:v>26993</c:v>
                </c:pt>
                <c:pt idx="212">
                  <c:v>62476</c:v>
                </c:pt>
                <c:pt idx="213">
                  <c:v>10734</c:v>
                </c:pt>
                <c:pt idx="214">
                  <c:v>2648</c:v>
                </c:pt>
                <c:pt idx="215">
                  <c:v>1467</c:v>
                </c:pt>
                <c:pt idx="216">
                  <c:v>939</c:v>
                </c:pt>
                <c:pt idx="217">
                  <c:v>839</c:v>
                </c:pt>
                <c:pt idx="218">
                  <c:v>760</c:v>
                </c:pt>
                <c:pt idx="219">
                  <c:v>648</c:v>
                </c:pt>
                <c:pt idx="220">
                  <c:v>5361</c:v>
                </c:pt>
                <c:pt idx="221">
                  <c:v>2808</c:v>
                </c:pt>
                <c:pt idx="222">
                  <c:v>1297</c:v>
                </c:pt>
                <c:pt idx="223">
                  <c:v>35805</c:v>
                </c:pt>
                <c:pt idx="224">
                  <c:v>45110</c:v>
                </c:pt>
                <c:pt idx="225">
                  <c:v>108000</c:v>
                </c:pt>
                <c:pt idx="226">
                  <c:v>30593</c:v>
                </c:pt>
                <c:pt idx="227">
                  <c:v>4066</c:v>
                </c:pt>
                <c:pt idx="228">
                  <c:v>1456</c:v>
                </c:pt>
                <c:pt idx="229">
                  <c:v>922</c:v>
                </c:pt>
                <c:pt idx="230">
                  <c:v>1046</c:v>
                </c:pt>
                <c:pt idx="231">
                  <c:v>1008</c:v>
                </c:pt>
                <c:pt idx="232">
                  <c:v>1207</c:v>
                </c:pt>
                <c:pt idx="233">
                  <c:v>878</c:v>
                </c:pt>
                <c:pt idx="234">
                  <c:v>673</c:v>
                </c:pt>
                <c:pt idx="235">
                  <c:v>519</c:v>
                </c:pt>
                <c:pt idx="236">
                  <c:v>496</c:v>
                </c:pt>
                <c:pt idx="237">
                  <c:v>821</c:v>
                </c:pt>
                <c:pt idx="238">
                  <c:v>833</c:v>
                </c:pt>
                <c:pt idx="239">
                  <c:v>25956</c:v>
                </c:pt>
                <c:pt idx="240">
                  <c:v>5498</c:v>
                </c:pt>
                <c:pt idx="241">
                  <c:v>1373</c:v>
                </c:pt>
                <c:pt idx="242">
                  <c:v>1225</c:v>
                </c:pt>
                <c:pt idx="243">
                  <c:v>826</c:v>
                </c:pt>
                <c:pt idx="244">
                  <c:v>673</c:v>
                </c:pt>
                <c:pt idx="245">
                  <c:v>808</c:v>
                </c:pt>
                <c:pt idx="246">
                  <c:v>769</c:v>
                </c:pt>
                <c:pt idx="247">
                  <c:v>865</c:v>
                </c:pt>
                <c:pt idx="248">
                  <c:v>666</c:v>
                </c:pt>
                <c:pt idx="249">
                  <c:v>779</c:v>
                </c:pt>
                <c:pt idx="250">
                  <c:v>606</c:v>
                </c:pt>
                <c:pt idx="251">
                  <c:v>1148</c:v>
                </c:pt>
                <c:pt idx="252">
                  <c:v>787</c:v>
                </c:pt>
                <c:pt idx="253">
                  <c:v>465</c:v>
                </c:pt>
                <c:pt idx="254">
                  <c:v>4148</c:v>
                </c:pt>
                <c:pt idx="255">
                  <c:v>1284</c:v>
                </c:pt>
                <c:pt idx="256">
                  <c:v>733</c:v>
                </c:pt>
                <c:pt idx="257">
                  <c:v>546</c:v>
                </c:pt>
                <c:pt idx="258">
                  <c:v>370</c:v>
                </c:pt>
                <c:pt idx="259">
                  <c:v>631</c:v>
                </c:pt>
                <c:pt idx="260">
                  <c:v>620</c:v>
                </c:pt>
                <c:pt idx="261">
                  <c:v>1033</c:v>
                </c:pt>
                <c:pt idx="262">
                  <c:v>788</c:v>
                </c:pt>
                <c:pt idx="263">
                  <c:v>674</c:v>
                </c:pt>
                <c:pt idx="264">
                  <c:v>381</c:v>
                </c:pt>
                <c:pt idx="265">
                  <c:v>516</c:v>
                </c:pt>
                <c:pt idx="266">
                  <c:v>449</c:v>
                </c:pt>
                <c:pt idx="267">
                  <c:v>320</c:v>
                </c:pt>
                <c:pt idx="268">
                  <c:v>327</c:v>
                </c:pt>
                <c:pt idx="269">
                  <c:v>405</c:v>
                </c:pt>
                <c:pt idx="270">
                  <c:v>586</c:v>
                </c:pt>
                <c:pt idx="271">
                  <c:v>574</c:v>
                </c:pt>
                <c:pt idx="272">
                  <c:v>323</c:v>
                </c:pt>
                <c:pt idx="273">
                  <c:v>402</c:v>
                </c:pt>
                <c:pt idx="274">
                  <c:v>442</c:v>
                </c:pt>
                <c:pt idx="275">
                  <c:v>546</c:v>
                </c:pt>
                <c:pt idx="276">
                  <c:v>1435</c:v>
                </c:pt>
                <c:pt idx="277">
                  <c:v>493</c:v>
                </c:pt>
                <c:pt idx="278">
                  <c:v>1971</c:v>
                </c:pt>
                <c:pt idx="279">
                  <c:v>820</c:v>
                </c:pt>
                <c:pt idx="280">
                  <c:v>347</c:v>
                </c:pt>
                <c:pt idx="281">
                  <c:v>363</c:v>
                </c:pt>
                <c:pt idx="282">
                  <c:v>402</c:v>
                </c:pt>
                <c:pt idx="283">
                  <c:v>333</c:v>
                </c:pt>
                <c:pt idx="284">
                  <c:v>267</c:v>
                </c:pt>
                <c:pt idx="285">
                  <c:v>339</c:v>
                </c:pt>
                <c:pt idx="286">
                  <c:v>296</c:v>
                </c:pt>
                <c:pt idx="287">
                  <c:v>172</c:v>
                </c:pt>
                <c:pt idx="288">
                  <c:v>685</c:v>
                </c:pt>
                <c:pt idx="289">
                  <c:v>411</c:v>
                </c:pt>
                <c:pt idx="290">
                  <c:v>302</c:v>
                </c:pt>
                <c:pt idx="291">
                  <c:v>84058</c:v>
                </c:pt>
                <c:pt idx="292">
                  <c:v>30704</c:v>
                </c:pt>
                <c:pt idx="293">
                  <c:v>8019</c:v>
                </c:pt>
                <c:pt idx="294">
                  <c:v>2847</c:v>
                </c:pt>
                <c:pt idx="295">
                  <c:v>1853</c:v>
                </c:pt>
                <c:pt idx="296">
                  <c:v>1196</c:v>
                </c:pt>
                <c:pt idx="297">
                  <c:v>656</c:v>
                </c:pt>
                <c:pt idx="298">
                  <c:v>497</c:v>
                </c:pt>
                <c:pt idx="299">
                  <c:v>43885</c:v>
                </c:pt>
                <c:pt idx="300">
                  <c:v>68845</c:v>
                </c:pt>
                <c:pt idx="301">
                  <c:v>28336</c:v>
                </c:pt>
                <c:pt idx="302">
                  <c:v>112885</c:v>
                </c:pt>
                <c:pt idx="303">
                  <c:v>127554</c:v>
                </c:pt>
                <c:pt idx="304">
                  <c:v>27712</c:v>
                </c:pt>
                <c:pt idx="305">
                  <c:v>15439</c:v>
                </c:pt>
                <c:pt idx="306">
                  <c:v>11216</c:v>
                </c:pt>
                <c:pt idx="307">
                  <c:v>48565</c:v>
                </c:pt>
                <c:pt idx="308">
                  <c:v>22155</c:v>
                </c:pt>
                <c:pt idx="309">
                  <c:v>70748</c:v>
                </c:pt>
                <c:pt idx="310">
                  <c:v>28329</c:v>
                </c:pt>
                <c:pt idx="311">
                  <c:v>6635</c:v>
                </c:pt>
                <c:pt idx="312">
                  <c:v>4472</c:v>
                </c:pt>
                <c:pt idx="313">
                  <c:v>3608</c:v>
                </c:pt>
                <c:pt idx="314">
                  <c:v>4544</c:v>
                </c:pt>
                <c:pt idx="315">
                  <c:v>5190</c:v>
                </c:pt>
                <c:pt idx="316">
                  <c:v>43773</c:v>
                </c:pt>
                <c:pt idx="317">
                  <c:v>11228</c:v>
                </c:pt>
                <c:pt idx="318">
                  <c:v>63383</c:v>
                </c:pt>
                <c:pt idx="319">
                  <c:v>48468</c:v>
                </c:pt>
                <c:pt idx="320">
                  <c:v>21284</c:v>
                </c:pt>
                <c:pt idx="321">
                  <c:v>8399</c:v>
                </c:pt>
                <c:pt idx="322">
                  <c:v>4017</c:v>
                </c:pt>
                <c:pt idx="323">
                  <c:v>37719</c:v>
                </c:pt>
                <c:pt idx="324">
                  <c:v>38035</c:v>
                </c:pt>
                <c:pt idx="325">
                  <c:v>6620</c:v>
                </c:pt>
                <c:pt idx="326">
                  <c:v>2287</c:v>
                </c:pt>
                <c:pt idx="327">
                  <c:v>1832</c:v>
                </c:pt>
                <c:pt idx="328">
                  <c:v>1429</c:v>
                </c:pt>
                <c:pt idx="329">
                  <c:v>1165</c:v>
                </c:pt>
                <c:pt idx="330">
                  <c:v>54287</c:v>
                </c:pt>
                <c:pt idx="331">
                  <c:v>20339</c:v>
                </c:pt>
                <c:pt idx="332">
                  <c:v>48859</c:v>
                </c:pt>
                <c:pt idx="333">
                  <c:v>16995</c:v>
                </c:pt>
                <c:pt idx="334">
                  <c:v>3807</c:v>
                </c:pt>
                <c:pt idx="335">
                  <c:v>2255</c:v>
                </c:pt>
                <c:pt idx="336">
                  <c:v>6752</c:v>
                </c:pt>
                <c:pt idx="337">
                  <c:v>25830</c:v>
                </c:pt>
                <c:pt idx="338">
                  <c:v>50225</c:v>
                </c:pt>
                <c:pt idx="339">
                  <c:v>9935</c:v>
                </c:pt>
                <c:pt idx="340">
                  <c:v>2468</c:v>
                </c:pt>
                <c:pt idx="341">
                  <c:v>16652</c:v>
                </c:pt>
                <c:pt idx="342">
                  <c:v>4069</c:v>
                </c:pt>
                <c:pt idx="343">
                  <c:v>2913</c:v>
                </c:pt>
                <c:pt idx="344">
                  <c:v>3597</c:v>
                </c:pt>
                <c:pt idx="345">
                  <c:v>2931</c:v>
                </c:pt>
                <c:pt idx="346">
                  <c:v>2648</c:v>
                </c:pt>
                <c:pt idx="347">
                  <c:v>1289</c:v>
                </c:pt>
                <c:pt idx="348">
                  <c:v>1097</c:v>
                </c:pt>
                <c:pt idx="349">
                  <c:v>1018</c:v>
                </c:pt>
                <c:pt idx="350">
                  <c:v>1074</c:v>
                </c:pt>
                <c:pt idx="351">
                  <c:v>1532</c:v>
                </c:pt>
                <c:pt idx="352">
                  <c:v>6622</c:v>
                </c:pt>
                <c:pt idx="353">
                  <c:v>1642</c:v>
                </c:pt>
                <c:pt idx="354">
                  <c:v>770</c:v>
                </c:pt>
                <c:pt idx="355">
                  <c:v>1500</c:v>
                </c:pt>
                <c:pt idx="356">
                  <c:v>1676</c:v>
                </c:pt>
                <c:pt idx="357">
                  <c:v>81786</c:v>
                </c:pt>
                <c:pt idx="358">
                  <c:v>23639</c:v>
                </c:pt>
                <c:pt idx="359">
                  <c:v>8457</c:v>
                </c:pt>
                <c:pt idx="360">
                  <c:v>3192</c:v>
                </c:pt>
                <c:pt idx="361">
                  <c:v>1946</c:v>
                </c:pt>
                <c:pt idx="362">
                  <c:v>1524</c:v>
                </c:pt>
                <c:pt idx="363">
                  <c:v>1456</c:v>
                </c:pt>
                <c:pt idx="364">
                  <c:v>1373</c:v>
                </c:pt>
                <c:pt idx="365">
                  <c:v>1327</c:v>
                </c:pt>
              </c:numCache>
            </c:numRef>
          </c:val>
          <c:smooth val="0"/>
          <c:extLst>
            <c:ext xmlns:c16="http://schemas.microsoft.com/office/drawing/2014/chart" uri="{C3380CC4-5D6E-409C-BE32-E72D297353CC}">
              <c16:uniqueId val="{00000000-A7E3-4087-A68D-533894BE0F97}"/>
            </c:ext>
          </c:extLst>
        </c:ser>
        <c:dLbls>
          <c:showLegendKey val="0"/>
          <c:showVal val="0"/>
          <c:showCatName val="0"/>
          <c:showSerName val="0"/>
          <c:showPercent val="0"/>
          <c:showBubbleSize val="0"/>
        </c:dLbls>
        <c:smooth val="0"/>
        <c:axId val="279718800"/>
        <c:axId val="279719784"/>
      </c:lineChart>
      <c:catAx>
        <c:axId val="27971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19784"/>
        <c:crosses val="autoZero"/>
        <c:auto val="1"/>
        <c:lblAlgn val="ctr"/>
        <c:lblOffset val="100"/>
        <c:noMultiLvlLbl val="0"/>
      </c:catAx>
      <c:valAx>
        <c:axId val="27971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1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INAS NACHT</c:v>
                </c:pt>
              </c:strCache>
            </c:strRef>
          </c:cat>
          <c:val>
            <c:numRef>
              <c:f>Sheet1!$B$2</c:f>
              <c:numCache>
                <c:formatCode>General</c:formatCode>
                <c:ptCount val="1"/>
                <c:pt idx="0">
                  <c:v>18</c:v>
                </c:pt>
              </c:numCache>
            </c:numRef>
          </c:val>
          <c:extLst>
            <c:ext xmlns:c16="http://schemas.microsoft.com/office/drawing/2014/chart" uri="{C3380CC4-5D6E-409C-BE32-E72D297353CC}">
              <c16:uniqueId val="{00000000-DDD7-453A-A740-749D98FFF1CD}"/>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INAS NACHT</c:v>
                </c:pt>
              </c:strCache>
            </c:strRef>
          </c:cat>
          <c:val>
            <c:numRef>
              <c:f>Sheet1!$C$2</c:f>
              <c:numCache>
                <c:formatCode>General</c:formatCode>
                <c:ptCount val="1"/>
                <c:pt idx="0">
                  <c:v>1</c:v>
                </c:pt>
              </c:numCache>
            </c:numRef>
          </c:val>
          <c:extLst>
            <c:ext xmlns:c16="http://schemas.microsoft.com/office/drawing/2014/chart" uri="{C3380CC4-5D6E-409C-BE32-E72D297353CC}">
              <c16:uniqueId val="{00000001-DDD7-453A-A740-749D98FFF1CD}"/>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INAS NACHT</c:v>
                </c:pt>
              </c:strCache>
            </c:strRef>
          </c:cat>
          <c:val>
            <c:numRef>
              <c:f>Sheet1!$D$2</c:f>
              <c:numCache>
                <c:formatCode>General</c:formatCode>
                <c:ptCount val="1"/>
                <c:pt idx="0">
                  <c:v>38</c:v>
                </c:pt>
              </c:numCache>
            </c:numRef>
          </c:val>
          <c:extLst>
            <c:ext xmlns:c16="http://schemas.microsoft.com/office/drawing/2014/chart" uri="{C3380CC4-5D6E-409C-BE32-E72D297353CC}">
              <c16:uniqueId val="{00000002-DDD7-453A-A740-749D98FFF1CD}"/>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INAS NACHT</c:v>
                </c:pt>
              </c:strCache>
            </c:strRef>
          </c:cat>
          <c:val>
            <c:numRef>
              <c:f>Sheet1!$E$2</c:f>
              <c:numCache>
                <c:formatCode>General</c:formatCode>
                <c:ptCount val="1"/>
                <c:pt idx="0">
                  <c:v>1</c:v>
                </c:pt>
              </c:numCache>
            </c:numRef>
          </c:val>
          <c:extLst>
            <c:ext xmlns:c16="http://schemas.microsoft.com/office/drawing/2014/chart" uri="{C3380CC4-5D6E-409C-BE32-E72D297353CC}">
              <c16:uniqueId val="{00000003-DDD7-453A-A740-749D98FFF1CD}"/>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INAS NACHT</c:v>
                </c:pt>
              </c:strCache>
            </c:strRef>
          </c:cat>
          <c:val>
            <c:numRef>
              <c:f>Sheet1!$F$2</c:f>
              <c:numCache>
                <c:formatCode>General</c:formatCode>
                <c:ptCount val="1"/>
                <c:pt idx="0">
                  <c:v>57</c:v>
                </c:pt>
              </c:numCache>
            </c:numRef>
          </c:val>
          <c:extLst>
            <c:ext xmlns:c16="http://schemas.microsoft.com/office/drawing/2014/chart" uri="{C3380CC4-5D6E-409C-BE32-E72D297353CC}">
              <c16:uniqueId val="{00000004-DDD7-453A-A740-749D98FFF1CD}"/>
            </c:ext>
          </c:extLst>
        </c:ser>
        <c:dLbls>
          <c:showLegendKey val="0"/>
          <c:showVal val="0"/>
          <c:showCatName val="0"/>
          <c:showSerName val="0"/>
          <c:showPercent val="0"/>
          <c:showBubbleSize val="0"/>
        </c:dLbls>
        <c:gapWidth val="150"/>
        <c:overlap val="100"/>
        <c:axId val="278412096"/>
        <c:axId val="278412424"/>
      </c:barChart>
      <c:catAx>
        <c:axId val="27841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412424"/>
        <c:crosses val="autoZero"/>
        <c:auto val="1"/>
        <c:lblAlgn val="ctr"/>
        <c:lblOffset val="100"/>
        <c:noMultiLvlLbl val="0"/>
      </c:catAx>
      <c:valAx>
        <c:axId val="278412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41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42781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806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86007600"/>
                    </a:ext>
                  </a:extLst>
                </a:gridCol>
                <a:gridCol w="1645920">
                  <a:extLst>
                    <a:ext uri="{9D8B030D-6E8A-4147-A177-3AD203B41FA5}">
                      <a16:colId xmlns:a16="http://schemas.microsoft.com/office/drawing/2014/main" val="439643400"/>
                    </a:ext>
                  </a:extLst>
                </a:gridCol>
                <a:gridCol w="1645920">
                  <a:extLst>
                    <a:ext uri="{9D8B030D-6E8A-4147-A177-3AD203B41FA5}">
                      <a16:colId xmlns:a16="http://schemas.microsoft.com/office/drawing/2014/main" val="1567633848"/>
                    </a:ext>
                  </a:extLst>
                </a:gridCol>
                <a:gridCol w="1234440">
                  <a:extLst>
                    <a:ext uri="{9D8B030D-6E8A-4147-A177-3AD203B41FA5}">
                      <a16:colId xmlns:a16="http://schemas.microsoft.com/office/drawing/2014/main" val="609359227"/>
                    </a:ext>
                  </a:extLst>
                </a:gridCol>
                <a:gridCol w="1234440">
                  <a:extLst>
                    <a:ext uri="{9D8B030D-6E8A-4147-A177-3AD203B41FA5}">
                      <a16:colId xmlns:a16="http://schemas.microsoft.com/office/drawing/2014/main" val="3022848214"/>
                    </a:ext>
                  </a:extLst>
                </a:gridCol>
                <a:gridCol w="822960">
                  <a:extLst>
                    <a:ext uri="{9D8B030D-6E8A-4147-A177-3AD203B41FA5}">
                      <a16:colId xmlns:a16="http://schemas.microsoft.com/office/drawing/2014/main" val="327479828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4138699881"/>
                  </a:ext>
                </a:extLst>
              </a:tr>
              <a:tr h="370840">
                <a:tc>
                  <a:txBody>
                    <a:bodyPr/>
                    <a:lstStyle/>
                    <a:p>
                      <a:r>
                        <a:rPr lang="en-US" sz="1000"/>
                        <a:t>INAS NACHT</a:t>
                      </a:r>
                    </a:p>
                  </a:txBody>
                  <a:tcPr/>
                </a:tc>
                <a:tc>
                  <a:txBody>
                    <a:bodyPr/>
                    <a:lstStyle/>
                    <a:p>
                      <a:r>
                        <a:rPr lang="en-US" sz="1000"/>
                        <a:t>107096</a:t>
                      </a:r>
                    </a:p>
                  </a:txBody>
                  <a:tcPr/>
                </a:tc>
                <a:tc>
                  <a:txBody>
                    <a:bodyPr/>
                    <a:lstStyle/>
                    <a:p>
                      <a:r>
                        <a:rPr lang="en-US" sz="1000"/>
                        <a:t>2113</a:t>
                      </a:r>
                    </a:p>
                  </a:txBody>
                  <a:tcPr/>
                </a:tc>
                <a:tc>
                  <a:txBody>
                    <a:bodyPr/>
                    <a:lstStyle/>
                    <a:p>
                      <a:r>
                        <a:rPr lang="en-US" sz="1000"/>
                        <a:t>5767</a:t>
                      </a:r>
                    </a:p>
                  </a:txBody>
                  <a:tcPr/>
                </a:tc>
                <a:tc>
                  <a:txBody>
                    <a:bodyPr/>
                    <a:lstStyle/>
                    <a:p>
                      <a:r>
                        <a:rPr lang="en-US" sz="1000"/>
                        <a:t>4.3%</a:t>
                      </a:r>
                    </a:p>
                  </a:txBody>
                  <a:tcPr/>
                </a:tc>
                <a:tc>
                  <a:txBody>
                    <a:bodyPr/>
                    <a:lstStyle/>
                    <a:p>
                      <a:r>
                        <a:rPr lang="en-US" sz="1000"/>
                        <a:t>331537</a:t>
                      </a:r>
                    </a:p>
                  </a:txBody>
                  <a:tcPr/>
                </a:tc>
                <a:extLst>
                  <a:ext uri="{0D108BD9-81ED-4DB2-BD59-A6C34878D82A}">
                    <a16:rowId xmlns:a16="http://schemas.microsoft.com/office/drawing/2014/main" val="3879530104"/>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174189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55185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50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00620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570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2165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56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36838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9258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755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5087075"/>
                    </a:ext>
                  </a:extLst>
                </a:gridCol>
                <a:gridCol w="1645920">
                  <a:extLst>
                    <a:ext uri="{9D8B030D-6E8A-4147-A177-3AD203B41FA5}">
                      <a16:colId xmlns:a16="http://schemas.microsoft.com/office/drawing/2014/main" val="1957251633"/>
                    </a:ext>
                  </a:extLst>
                </a:gridCol>
                <a:gridCol w="1234440">
                  <a:extLst>
                    <a:ext uri="{9D8B030D-6E8A-4147-A177-3AD203B41FA5}">
                      <a16:colId xmlns:a16="http://schemas.microsoft.com/office/drawing/2014/main" val="1540032590"/>
                    </a:ext>
                  </a:extLst>
                </a:gridCol>
                <a:gridCol w="1234440">
                  <a:extLst>
                    <a:ext uri="{9D8B030D-6E8A-4147-A177-3AD203B41FA5}">
                      <a16:colId xmlns:a16="http://schemas.microsoft.com/office/drawing/2014/main" val="52325666"/>
                    </a:ext>
                  </a:extLst>
                </a:gridCol>
                <a:gridCol w="1234440">
                  <a:extLst>
                    <a:ext uri="{9D8B030D-6E8A-4147-A177-3AD203B41FA5}">
                      <a16:colId xmlns:a16="http://schemas.microsoft.com/office/drawing/2014/main" val="3261205135"/>
                    </a:ext>
                  </a:extLst>
                </a:gridCol>
                <a:gridCol w="1234440">
                  <a:extLst>
                    <a:ext uri="{9D8B030D-6E8A-4147-A177-3AD203B41FA5}">
                      <a16:colId xmlns:a16="http://schemas.microsoft.com/office/drawing/2014/main" val="320070256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153035499"/>
                  </a:ext>
                </a:extLst>
              </a:tr>
              <a:tr h="370840">
                <a:tc>
                  <a:txBody>
                    <a:bodyPr/>
                    <a:lstStyle/>
                    <a:p>
                      <a:r>
                        <a:rPr lang="en-US" sz="1000"/>
                        <a:t>INAS NACHT</a:t>
                      </a:r>
                    </a:p>
                  </a:txBody>
                  <a:tcPr/>
                </a:tc>
                <a:tc>
                  <a:txBody>
                    <a:bodyPr/>
                    <a:lstStyle/>
                    <a:p>
                      <a:r>
                        <a:rPr lang="en-US" sz="1000"/>
                        <a:t>107096</a:t>
                      </a:r>
                    </a:p>
                  </a:txBody>
                  <a:tcPr/>
                </a:tc>
                <a:tc>
                  <a:txBody>
                    <a:bodyPr/>
                    <a:lstStyle/>
                    <a:p>
                      <a:r>
                        <a:rPr lang="en-US" sz="1000"/>
                        <a:t>45564</a:t>
                      </a:r>
                    </a:p>
                  </a:txBody>
                  <a:tcPr/>
                </a:tc>
                <a:tc>
                  <a:txBody>
                    <a:bodyPr/>
                    <a:lstStyle/>
                    <a:p>
                      <a:r>
                        <a:rPr lang="en-US" sz="1000"/>
                        <a:t>2113</a:t>
                      </a:r>
                    </a:p>
                  </a:txBody>
                  <a:tcPr/>
                </a:tc>
                <a:tc>
                  <a:txBody>
                    <a:bodyPr/>
                    <a:lstStyle/>
                    <a:p>
                      <a:r>
                        <a:rPr lang="en-US" sz="1000"/>
                        <a:t>61941</a:t>
                      </a:r>
                    </a:p>
                  </a:txBody>
                  <a:tcPr/>
                </a:tc>
                <a:tc>
                  <a:txBody>
                    <a:bodyPr/>
                    <a:lstStyle/>
                    <a:p>
                      <a:r>
                        <a:rPr lang="en-US" sz="1000"/>
                        <a:t>104983</a:t>
                      </a:r>
                    </a:p>
                  </a:txBody>
                  <a:tcPr/>
                </a:tc>
                <a:extLst>
                  <a:ext uri="{0D108BD9-81ED-4DB2-BD59-A6C34878D82A}">
                    <a16:rowId xmlns:a16="http://schemas.microsoft.com/office/drawing/2014/main" val="303083054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081046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22368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982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57436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5441228"/>
                    </a:ext>
                  </a:extLst>
                </a:gridCol>
                <a:gridCol w="1234440">
                  <a:extLst>
                    <a:ext uri="{9D8B030D-6E8A-4147-A177-3AD203B41FA5}">
                      <a16:colId xmlns:a16="http://schemas.microsoft.com/office/drawing/2014/main" val="1304961876"/>
                    </a:ext>
                  </a:extLst>
                </a:gridCol>
                <a:gridCol w="822960">
                  <a:extLst>
                    <a:ext uri="{9D8B030D-6E8A-4147-A177-3AD203B41FA5}">
                      <a16:colId xmlns:a16="http://schemas.microsoft.com/office/drawing/2014/main" val="2749756982"/>
                    </a:ext>
                  </a:extLst>
                </a:gridCol>
                <a:gridCol w="822960">
                  <a:extLst>
                    <a:ext uri="{9D8B030D-6E8A-4147-A177-3AD203B41FA5}">
                      <a16:colId xmlns:a16="http://schemas.microsoft.com/office/drawing/2014/main" val="917947795"/>
                    </a:ext>
                  </a:extLst>
                </a:gridCol>
                <a:gridCol w="822960">
                  <a:extLst>
                    <a:ext uri="{9D8B030D-6E8A-4147-A177-3AD203B41FA5}">
                      <a16:colId xmlns:a16="http://schemas.microsoft.com/office/drawing/2014/main" val="1537104309"/>
                    </a:ext>
                  </a:extLst>
                </a:gridCol>
                <a:gridCol w="822960">
                  <a:extLst>
                    <a:ext uri="{9D8B030D-6E8A-4147-A177-3AD203B41FA5}">
                      <a16:colId xmlns:a16="http://schemas.microsoft.com/office/drawing/2014/main" val="3301429195"/>
                    </a:ext>
                  </a:extLst>
                </a:gridCol>
                <a:gridCol w="822960">
                  <a:extLst>
                    <a:ext uri="{9D8B030D-6E8A-4147-A177-3AD203B41FA5}">
                      <a16:colId xmlns:a16="http://schemas.microsoft.com/office/drawing/2014/main" val="2981106708"/>
                    </a:ext>
                  </a:extLst>
                </a:gridCol>
                <a:gridCol w="822960">
                  <a:extLst>
                    <a:ext uri="{9D8B030D-6E8A-4147-A177-3AD203B41FA5}">
                      <a16:colId xmlns:a16="http://schemas.microsoft.com/office/drawing/2014/main" val="343292222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848257759"/>
                  </a:ext>
                </a:extLst>
              </a:tr>
              <a:tr h="370840">
                <a:tc>
                  <a:txBody>
                    <a:bodyPr/>
                    <a:lstStyle/>
                    <a:p>
                      <a:r>
                        <a:rPr lang="en-US" sz="1000"/>
                        <a:t>INAS NACHT</a:t>
                      </a:r>
                    </a:p>
                  </a:txBody>
                  <a:tcPr/>
                </a:tc>
                <a:tc>
                  <a:txBody>
                    <a:bodyPr/>
                    <a:lstStyle/>
                    <a:p>
                      <a:r>
                        <a:rPr lang="en-US" sz="1000"/>
                        <a:t>115</a:t>
                      </a:r>
                    </a:p>
                  </a:txBody>
                  <a:tcPr/>
                </a:tc>
                <a:tc>
                  <a:txBody>
                    <a:bodyPr/>
                    <a:lstStyle/>
                    <a:p>
                      <a:r>
                        <a:rPr lang="en-US" sz="1000"/>
                        <a:t>38</a:t>
                      </a:r>
                    </a:p>
                  </a:txBody>
                  <a:tcPr/>
                </a:tc>
                <a:tc>
                  <a:txBody>
                    <a:bodyPr/>
                    <a:lstStyle/>
                    <a:p>
                      <a:r>
                        <a:rPr lang="en-US" sz="1000"/>
                        <a:t>57</a:t>
                      </a:r>
                    </a:p>
                  </a:txBody>
                  <a:tcPr/>
                </a:tc>
                <a:tc>
                  <a:txBody>
                    <a:bodyPr/>
                    <a:lstStyle/>
                    <a:p>
                      <a:r>
                        <a:rPr lang="en-US" sz="1000"/>
                        <a:t>1</a:t>
                      </a:r>
                    </a:p>
                  </a:txBody>
                  <a:tcPr/>
                </a:tc>
                <a:tc>
                  <a:txBody>
                    <a:bodyPr/>
                    <a:lstStyle/>
                    <a:p>
                      <a:r>
                        <a:rPr lang="en-US" sz="1000"/>
                        <a:t>18</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187153510"/>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05922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90099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3288322"/>
                    </a:ext>
                  </a:extLst>
                </a:gridCol>
                <a:gridCol w="1234440">
                  <a:extLst>
                    <a:ext uri="{9D8B030D-6E8A-4147-A177-3AD203B41FA5}">
                      <a16:colId xmlns:a16="http://schemas.microsoft.com/office/drawing/2014/main" val="1328897146"/>
                    </a:ext>
                  </a:extLst>
                </a:gridCol>
                <a:gridCol w="1234440">
                  <a:extLst>
                    <a:ext uri="{9D8B030D-6E8A-4147-A177-3AD203B41FA5}">
                      <a16:colId xmlns:a16="http://schemas.microsoft.com/office/drawing/2014/main" val="3920705656"/>
                    </a:ext>
                  </a:extLst>
                </a:gridCol>
                <a:gridCol w="1234440">
                  <a:extLst>
                    <a:ext uri="{9D8B030D-6E8A-4147-A177-3AD203B41FA5}">
                      <a16:colId xmlns:a16="http://schemas.microsoft.com/office/drawing/2014/main" val="283722681"/>
                    </a:ext>
                  </a:extLst>
                </a:gridCol>
                <a:gridCol w="1645920">
                  <a:extLst>
                    <a:ext uri="{9D8B030D-6E8A-4147-A177-3AD203B41FA5}">
                      <a16:colId xmlns:a16="http://schemas.microsoft.com/office/drawing/2014/main" val="3261941001"/>
                    </a:ext>
                  </a:extLst>
                </a:gridCol>
                <a:gridCol w="822960">
                  <a:extLst>
                    <a:ext uri="{9D8B030D-6E8A-4147-A177-3AD203B41FA5}">
                      <a16:colId xmlns:a16="http://schemas.microsoft.com/office/drawing/2014/main" val="102624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8440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- 2016-03-29 14:08:27</a:t>
                      </a:r>
                      <a:r>
                        <a:rPr kumimoji="0" lang="de-DE" sz="1000" b="0" i="0" u="none" strike="noStrike" kern="1200" cap="none" spc="0" normalizeH="0" baseline="0" noProof="0">
                          <a:ln>
                            <a:noFill/>
                          </a:ln>
                          <a:solidFill>
                            <a:prstClr val="black"/>
                          </a:solidFill>
                          <a:effectLst/>
                          <a:uLnTx/>
                          <a:uFillTx/>
                          <a:latin typeface="+mn-lt"/>
                          <a:ea typeface="+mn-ea"/>
                          <a:cs typeface="+mn-cs"/>
                        </a:rPr>
                        <a:t>
"Und als einer von Millionen, steh ich hier und schau nach oben, frag mich, wo du gerade bist, und wie es da wohl ist."
Wir trauern um den wunderbaren Musiker und Menschen Roger Cicero.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7062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21963504"/>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980196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43464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5601169"/>
                    </a:ext>
                  </a:extLst>
                </a:gridCol>
                <a:gridCol w="1234440">
                  <a:extLst>
                    <a:ext uri="{9D8B030D-6E8A-4147-A177-3AD203B41FA5}">
                      <a16:colId xmlns:a16="http://schemas.microsoft.com/office/drawing/2014/main" val="2160746234"/>
                    </a:ext>
                  </a:extLst>
                </a:gridCol>
                <a:gridCol w="1234440">
                  <a:extLst>
                    <a:ext uri="{9D8B030D-6E8A-4147-A177-3AD203B41FA5}">
                      <a16:colId xmlns:a16="http://schemas.microsoft.com/office/drawing/2014/main" val="362904931"/>
                    </a:ext>
                  </a:extLst>
                </a:gridCol>
                <a:gridCol w="1234440">
                  <a:extLst>
                    <a:ext uri="{9D8B030D-6E8A-4147-A177-3AD203B41FA5}">
                      <a16:colId xmlns:a16="http://schemas.microsoft.com/office/drawing/2014/main" val="541849287"/>
                    </a:ext>
                  </a:extLst>
                </a:gridCol>
                <a:gridCol w="1645920">
                  <a:extLst>
                    <a:ext uri="{9D8B030D-6E8A-4147-A177-3AD203B41FA5}">
                      <a16:colId xmlns:a16="http://schemas.microsoft.com/office/drawing/2014/main" val="3641122240"/>
                    </a:ext>
                  </a:extLst>
                </a:gridCol>
                <a:gridCol w="822960">
                  <a:extLst>
                    <a:ext uri="{9D8B030D-6E8A-4147-A177-3AD203B41FA5}">
                      <a16:colId xmlns:a16="http://schemas.microsoft.com/office/drawing/2014/main" val="20389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8076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503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3297073"/>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828943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98485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567299"/>
                    </a:ext>
                  </a:extLst>
                </a:gridCol>
                <a:gridCol w="1234440">
                  <a:extLst>
                    <a:ext uri="{9D8B030D-6E8A-4147-A177-3AD203B41FA5}">
                      <a16:colId xmlns:a16="http://schemas.microsoft.com/office/drawing/2014/main" val="610487221"/>
                    </a:ext>
                  </a:extLst>
                </a:gridCol>
                <a:gridCol w="1234440">
                  <a:extLst>
                    <a:ext uri="{9D8B030D-6E8A-4147-A177-3AD203B41FA5}">
                      <a16:colId xmlns:a16="http://schemas.microsoft.com/office/drawing/2014/main" val="3524926479"/>
                    </a:ext>
                  </a:extLst>
                </a:gridCol>
                <a:gridCol w="1234440">
                  <a:extLst>
                    <a:ext uri="{9D8B030D-6E8A-4147-A177-3AD203B41FA5}">
                      <a16:colId xmlns:a16="http://schemas.microsoft.com/office/drawing/2014/main" val="3802518577"/>
                    </a:ext>
                  </a:extLst>
                </a:gridCol>
                <a:gridCol w="1645920">
                  <a:extLst>
                    <a:ext uri="{9D8B030D-6E8A-4147-A177-3AD203B41FA5}">
                      <a16:colId xmlns:a16="http://schemas.microsoft.com/office/drawing/2014/main" val="2446430646"/>
                    </a:ext>
                  </a:extLst>
                </a:gridCol>
                <a:gridCol w="822960">
                  <a:extLst>
                    <a:ext uri="{9D8B030D-6E8A-4147-A177-3AD203B41FA5}">
                      <a16:colId xmlns:a16="http://schemas.microsoft.com/office/drawing/2014/main" val="253230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266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47333398"/>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478962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01857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6685697"/>
                    </a:ext>
                  </a:extLst>
                </a:gridCol>
                <a:gridCol w="1234440">
                  <a:extLst>
                    <a:ext uri="{9D8B030D-6E8A-4147-A177-3AD203B41FA5}">
                      <a16:colId xmlns:a16="http://schemas.microsoft.com/office/drawing/2014/main" val="3401402480"/>
                    </a:ext>
                  </a:extLst>
                </a:gridCol>
                <a:gridCol w="1234440">
                  <a:extLst>
                    <a:ext uri="{9D8B030D-6E8A-4147-A177-3AD203B41FA5}">
                      <a16:colId xmlns:a16="http://schemas.microsoft.com/office/drawing/2014/main" val="4264539242"/>
                    </a:ext>
                  </a:extLst>
                </a:gridCol>
                <a:gridCol w="1234440">
                  <a:extLst>
                    <a:ext uri="{9D8B030D-6E8A-4147-A177-3AD203B41FA5}">
                      <a16:colId xmlns:a16="http://schemas.microsoft.com/office/drawing/2014/main" val="3887762169"/>
                    </a:ext>
                  </a:extLst>
                </a:gridCol>
                <a:gridCol w="1645920">
                  <a:extLst>
                    <a:ext uri="{9D8B030D-6E8A-4147-A177-3AD203B41FA5}">
                      <a16:colId xmlns:a16="http://schemas.microsoft.com/office/drawing/2014/main" val="3812371552"/>
                    </a:ext>
                  </a:extLst>
                </a:gridCol>
                <a:gridCol w="822960">
                  <a:extLst>
                    <a:ext uri="{9D8B030D-6E8A-4147-A177-3AD203B41FA5}">
                      <a16:colId xmlns:a16="http://schemas.microsoft.com/office/drawing/2014/main" val="2728217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2244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- 2016-12-08 09:00:01</a:t>
                      </a:r>
                      <a:r>
                        <a:rPr kumimoji="0" lang="de-DE" sz="1000" b="0" i="0" u="none" strike="noStrike" kern="1200" cap="none" spc="0" normalizeH="0" baseline="0" noProof="0">
                          <a:ln>
                            <a:noFill/>
                          </a:ln>
                          <a:solidFill>
                            <a:prstClr val="black"/>
                          </a:solidFill>
                          <a:effectLst/>
                          <a:uLnTx/>
                          <a:uFillTx/>
                          <a:latin typeface="+mn-lt"/>
                          <a:ea typeface="+mn-ea"/>
                          <a:cs typeface="+mn-cs"/>
                        </a:rPr>
                        <a:t>
Und nochmal GewinneGewinneGewinne: Der NDR und wir verlosen 2 Karten für "Inas Nacht" sowie von Ina signierte Vinyl- und CD-Ausgaben ihres aktuellen "Ich bin die"-Albums. Link unten, muss man Möwen und so zählen. Ihr schafft das.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0457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- 2016-04-23 15:49:00</a:t>
                      </a:r>
                      <a:r>
                        <a:rPr kumimoji="0" lang="de-DE" sz="1000" b="0" i="0" u="none" strike="noStrike" kern="1200" cap="none" spc="0" normalizeH="0" baseline="0" noProof="0">
                          <a:ln>
                            <a:noFill/>
                          </a:ln>
                          <a:solidFill>
                            <a:prstClr val="black"/>
                          </a:solidFill>
                          <a:effectLst/>
                          <a:uLnTx/>
                          <a:uFillTx/>
                          <a:latin typeface="+mn-lt"/>
                          <a:ea typeface="+mn-ea"/>
                          <a:cs typeface="+mn-cs"/>
                        </a:rPr>
                        <a:t>
Aus der gestrigen Sendung, weil´s so schön war (und sie in den letzten Wochen die deutschen Albumcharts angeführt haben): die junge Kölner Band AnnenMayKantereit bei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1315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- 2016-03-29 14:08:27</a:t>
                      </a:r>
                      <a:r>
                        <a:rPr kumimoji="0" lang="de-DE" sz="1000" b="0" i="0" u="none" strike="noStrike" kern="1200" cap="none" spc="0" normalizeH="0" baseline="0" noProof="0">
                          <a:ln>
                            <a:noFill/>
                          </a:ln>
                          <a:solidFill>
                            <a:prstClr val="black"/>
                          </a:solidFill>
                          <a:effectLst/>
                          <a:uLnTx/>
                          <a:uFillTx/>
                          <a:latin typeface="+mn-lt"/>
                          <a:ea typeface="+mn-ea"/>
                          <a:cs typeface="+mn-cs"/>
                        </a:rPr>
                        <a:t>
"Und als einer von Millionen, steh ich hier und schau nach oben, frag mich, wo du gerade bist, und wie es da wohl ist."
Wir trauern um den wunderbaren Musiker und Menschen Roger Cicero.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4854745"/>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776239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682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7316834"/>
                    </a:ext>
                  </a:extLst>
                </a:gridCol>
                <a:gridCol w="1234440">
                  <a:extLst>
                    <a:ext uri="{9D8B030D-6E8A-4147-A177-3AD203B41FA5}">
                      <a16:colId xmlns:a16="http://schemas.microsoft.com/office/drawing/2014/main" val="3166285120"/>
                    </a:ext>
                  </a:extLst>
                </a:gridCol>
                <a:gridCol w="1234440">
                  <a:extLst>
                    <a:ext uri="{9D8B030D-6E8A-4147-A177-3AD203B41FA5}">
                      <a16:colId xmlns:a16="http://schemas.microsoft.com/office/drawing/2014/main" val="479968475"/>
                    </a:ext>
                  </a:extLst>
                </a:gridCol>
                <a:gridCol w="1234440">
                  <a:extLst>
                    <a:ext uri="{9D8B030D-6E8A-4147-A177-3AD203B41FA5}">
                      <a16:colId xmlns:a16="http://schemas.microsoft.com/office/drawing/2014/main" val="796726212"/>
                    </a:ext>
                  </a:extLst>
                </a:gridCol>
                <a:gridCol w="1645920">
                  <a:extLst>
                    <a:ext uri="{9D8B030D-6E8A-4147-A177-3AD203B41FA5}">
                      <a16:colId xmlns:a16="http://schemas.microsoft.com/office/drawing/2014/main" val="3362127309"/>
                    </a:ext>
                  </a:extLst>
                </a:gridCol>
                <a:gridCol w="822960">
                  <a:extLst>
                    <a:ext uri="{9D8B030D-6E8A-4147-A177-3AD203B41FA5}">
                      <a16:colId xmlns:a16="http://schemas.microsoft.com/office/drawing/2014/main" val="69546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5347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- 2016-04-03 12:33:20</a:t>
                      </a:r>
                      <a:r>
                        <a:rPr kumimoji="0" lang="de-DE" sz="1000" b="0" i="0" u="none" strike="noStrike" kern="1200" cap="none" spc="0" normalizeH="0" baseline="0" noProof="0">
                          <a:ln>
                            <a:noFill/>
                          </a:ln>
                          <a:solidFill>
                            <a:prstClr val="black"/>
                          </a:solidFill>
                          <a:effectLst/>
                          <a:uLnTx/>
                          <a:uFillTx/>
                          <a:latin typeface="+mn-lt"/>
                          <a:ea typeface="+mn-ea"/>
                          <a:cs typeface="+mn-cs"/>
                        </a:rPr>
                        <a:t>
Ich glaube damit ist die Grillsaison 2016 offiziell eröffnet. Habt einen schönen und sonnigen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461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029453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688335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8943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27512411"/>
                    </a:ext>
                  </a:extLst>
                </a:gridCol>
                <a:gridCol w="987552">
                  <a:extLst>
                    <a:ext uri="{9D8B030D-6E8A-4147-A177-3AD203B41FA5}">
                      <a16:colId xmlns:a16="http://schemas.microsoft.com/office/drawing/2014/main" val="3587212857"/>
                    </a:ext>
                  </a:extLst>
                </a:gridCol>
                <a:gridCol w="822960">
                  <a:extLst>
                    <a:ext uri="{9D8B030D-6E8A-4147-A177-3AD203B41FA5}">
                      <a16:colId xmlns:a16="http://schemas.microsoft.com/office/drawing/2014/main" val="3984928138"/>
                    </a:ext>
                  </a:extLst>
                </a:gridCol>
                <a:gridCol w="987552">
                  <a:extLst>
                    <a:ext uri="{9D8B030D-6E8A-4147-A177-3AD203B41FA5}">
                      <a16:colId xmlns:a16="http://schemas.microsoft.com/office/drawing/2014/main" val="488461347"/>
                    </a:ext>
                  </a:extLst>
                </a:gridCol>
                <a:gridCol w="822960">
                  <a:extLst>
                    <a:ext uri="{9D8B030D-6E8A-4147-A177-3AD203B41FA5}">
                      <a16:colId xmlns:a16="http://schemas.microsoft.com/office/drawing/2014/main" val="2397046774"/>
                    </a:ext>
                  </a:extLst>
                </a:gridCol>
                <a:gridCol w="905256">
                  <a:extLst>
                    <a:ext uri="{9D8B030D-6E8A-4147-A177-3AD203B41FA5}">
                      <a16:colId xmlns:a16="http://schemas.microsoft.com/office/drawing/2014/main" val="1320691995"/>
                    </a:ext>
                  </a:extLst>
                </a:gridCol>
                <a:gridCol w="822960">
                  <a:extLst>
                    <a:ext uri="{9D8B030D-6E8A-4147-A177-3AD203B41FA5}">
                      <a16:colId xmlns:a16="http://schemas.microsoft.com/office/drawing/2014/main" val="141160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6072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- 2016-12-08 09:00:01</a:t>
                      </a:r>
                      <a:r>
                        <a:rPr kumimoji="0" lang="de-DE" sz="1000" b="0" i="0" u="none" strike="noStrike" kern="1200" cap="none" spc="0" normalizeH="0" baseline="0" noProof="0">
                          <a:ln>
                            <a:noFill/>
                          </a:ln>
                          <a:solidFill>
                            <a:prstClr val="black"/>
                          </a:solidFill>
                          <a:effectLst/>
                          <a:uLnTx/>
                          <a:uFillTx/>
                          <a:latin typeface="+mn-lt"/>
                          <a:ea typeface="+mn-ea"/>
                          <a:cs typeface="+mn-cs"/>
                        </a:rPr>
                        <a:t>
Und nochmal GewinneGewinneGewinne: Der NDR und wir verlosen 2 Karten für "Inas Nacht" sowie von Ina signierte Vinyl- und CD-Ausgaben ihres aktuellen "Ich bin die"-Albums. Link unten, muss man Möwen und so zählen. Ihr schafft das.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9543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- 2016-12-06 17:00:04</a:t>
                      </a:r>
                      <a:r>
                        <a:rPr kumimoji="0" lang="de-DE" sz="1000" b="0" i="0" u="none" strike="noStrike" kern="1200" cap="none" spc="0" normalizeH="0" baseline="0" noProof="0">
                          <a:ln>
                            <a:noFill/>
                          </a:ln>
                          <a:solidFill>
                            <a:prstClr val="black"/>
                          </a:solidFill>
                          <a:effectLst/>
                          <a:uLnTx/>
                          <a:uFillTx/>
                          <a:latin typeface="+mn-lt"/>
                          <a:ea typeface="+mn-ea"/>
                          <a:cs typeface="+mn-cs"/>
                        </a:rPr>
                        <a:t>
Liebe Leute, das war`s mit "Inas Nacht" 2016 - Ende Dezember folgen noch zwei "Best of Inas Nacht 2016" im NDR Fernsehen, 2017 geht's dann weiter.
Wir hoffen, dass ihr ab und zu mit und über uns kichern konntet - das wäre Ina und uns eine sehr große Freude!
Einmal sei`s erwähnt: Wer Ina mal live sehen mag - ab Januar 2017 ist sie nach 3 Jahren Pause wieder auf Tour. Termine unten, vielleicht sieht man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37596915"/>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931867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3240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14174180"/>
                    </a:ext>
                  </a:extLst>
                </a:gridCol>
                <a:gridCol w="987552">
                  <a:extLst>
                    <a:ext uri="{9D8B030D-6E8A-4147-A177-3AD203B41FA5}">
                      <a16:colId xmlns:a16="http://schemas.microsoft.com/office/drawing/2014/main" val="715725999"/>
                    </a:ext>
                  </a:extLst>
                </a:gridCol>
                <a:gridCol w="822960">
                  <a:extLst>
                    <a:ext uri="{9D8B030D-6E8A-4147-A177-3AD203B41FA5}">
                      <a16:colId xmlns:a16="http://schemas.microsoft.com/office/drawing/2014/main" val="3742223200"/>
                    </a:ext>
                  </a:extLst>
                </a:gridCol>
                <a:gridCol w="987552">
                  <a:extLst>
                    <a:ext uri="{9D8B030D-6E8A-4147-A177-3AD203B41FA5}">
                      <a16:colId xmlns:a16="http://schemas.microsoft.com/office/drawing/2014/main" val="3526657109"/>
                    </a:ext>
                  </a:extLst>
                </a:gridCol>
                <a:gridCol w="822960">
                  <a:extLst>
                    <a:ext uri="{9D8B030D-6E8A-4147-A177-3AD203B41FA5}">
                      <a16:colId xmlns:a16="http://schemas.microsoft.com/office/drawing/2014/main" val="3175941122"/>
                    </a:ext>
                  </a:extLst>
                </a:gridCol>
                <a:gridCol w="905256">
                  <a:extLst>
                    <a:ext uri="{9D8B030D-6E8A-4147-A177-3AD203B41FA5}">
                      <a16:colId xmlns:a16="http://schemas.microsoft.com/office/drawing/2014/main" val="2580481609"/>
                    </a:ext>
                  </a:extLst>
                </a:gridCol>
                <a:gridCol w="822960">
                  <a:extLst>
                    <a:ext uri="{9D8B030D-6E8A-4147-A177-3AD203B41FA5}">
                      <a16:colId xmlns:a16="http://schemas.microsoft.com/office/drawing/2014/main" val="1865444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22123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- 2016-05-18 10:48:19</a:t>
                      </a:r>
                      <a:r>
                        <a:rPr kumimoji="0" lang="de-DE" sz="1000" b="0" i="0" u="none" strike="noStrike" kern="1200" cap="none" spc="0" normalizeH="0" baseline="0" noProof="0">
                          <a:ln>
                            <a:noFill/>
                          </a:ln>
                          <a:solidFill>
                            <a:prstClr val="black"/>
                          </a:solidFill>
                          <a:effectLst/>
                          <a:uLnTx/>
                          <a:uFillTx/>
                          <a:latin typeface="+mn-lt"/>
                          <a:ea typeface="+mn-ea"/>
                          <a:cs typeface="+mn-cs"/>
                        </a:rPr>
                        <a:t>
Der NDR verlost bereits 3 x 2 Tickets für Inas große Tour ab Januar 2017! Besonders was für Freunde im Norden, da für 3 Konzerte in Mecklenburg-Vorpommern. Hartes Quiz um Ina/Inas Nacht mitmachen (siehe unten, man kann's mehrfach versuchen...) und gewinnen! Verlosung für andere Städte/Regionen folgt hier und beim NDR sicherlich noch...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1229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- 2016-03-29 14:08:27</a:t>
                      </a:r>
                      <a:r>
                        <a:rPr kumimoji="0" lang="de-DE" sz="1000" b="0" i="0" u="none" strike="noStrike" kern="1200" cap="none" spc="0" normalizeH="0" baseline="0" noProof="0">
                          <a:ln>
                            <a:noFill/>
                          </a:ln>
                          <a:solidFill>
                            <a:prstClr val="black"/>
                          </a:solidFill>
                          <a:effectLst/>
                          <a:uLnTx/>
                          <a:uFillTx/>
                          <a:latin typeface="+mn-lt"/>
                          <a:ea typeface="+mn-ea"/>
                          <a:cs typeface="+mn-cs"/>
                        </a:rPr>
                        <a:t>
"Und als einer von Millionen, steh ich hier und schau nach oben, frag mich, wo du gerade bist, und wie es da wohl ist."
Wir trauern um den wunderbaren Musiker und Menschen Roger Cicero.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9393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- 2016-02-25 14:23:02</a:t>
                      </a:r>
                      <a:r>
                        <a:rPr kumimoji="0" lang="de-DE" sz="1000" b="0" i="0" u="none" strike="noStrike" kern="1200" cap="none" spc="0" normalizeH="0" baseline="0" noProof="0">
                          <a:ln>
                            <a:noFill/>
                          </a:ln>
                          <a:solidFill>
                            <a:prstClr val="black"/>
                          </a:solidFill>
                          <a:effectLst/>
                          <a:uLnTx/>
                          <a:uFillTx/>
                          <a:latin typeface="+mn-lt"/>
                          <a:ea typeface="+mn-ea"/>
                          <a:cs typeface="+mn-cs"/>
                        </a:rPr>
                        <a:t>
Entschuldigung, noch`n Hundevideo. Nicht neu, wir kannten es aber noch nicht. Und waren sehr amüsiert... Auf Englisch. Herrchen erklärt detailliert, was es alles für Köstlichkeiten in der Küche gibt  - die aber leider schon jemand anderes aufgegessen hat. Wer das mit seiner Katze hinbekommt - bitte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08940098"/>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531848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4826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505928325"/>
                    </a:ext>
                  </a:extLst>
                </a:gridCol>
                <a:gridCol w="1152144">
                  <a:extLst>
                    <a:ext uri="{9D8B030D-6E8A-4147-A177-3AD203B41FA5}">
                      <a16:colId xmlns:a16="http://schemas.microsoft.com/office/drawing/2014/main" val="1418015817"/>
                    </a:ext>
                  </a:extLst>
                </a:gridCol>
                <a:gridCol w="1152144">
                  <a:extLst>
                    <a:ext uri="{9D8B030D-6E8A-4147-A177-3AD203B41FA5}">
                      <a16:colId xmlns:a16="http://schemas.microsoft.com/office/drawing/2014/main" val="1652788991"/>
                    </a:ext>
                  </a:extLst>
                </a:gridCol>
                <a:gridCol w="1152144">
                  <a:extLst>
                    <a:ext uri="{9D8B030D-6E8A-4147-A177-3AD203B41FA5}">
                      <a16:colId xmlns:a16="http://schemas.microsoft.com/office/drawing/2014/main" val="3514963894"/>
                    </a:ext>
                  </a:extLst>
                </a:gridCol>
                <a:gridCol w="822960">
                  <a:extLst>
                    <a:ext uri="{9D8B030D-6E8A-4147-A177-3AD203B41FA5}">
                      <a16:colId xmlns:a16="http://schemas.microsoft.com/office/drawing/2014/main" val="1138852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117484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427292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195488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2924223195"/>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812014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69417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791070241"/>
                    </a:ext>
                  </a:extLst>
                </a:gridCol>
                <a:gridCol w="1152144">
                  <a:extLst>
                    <a:ext uri="{9D8B030D-6E8A-4147-A177-3AD203B41FA5}">
                      <a16:colId xmlns:a16="http://schemas.microsoft.com/office/drawing/2014/main" val="1411698565"/>
                    </a:ext>
                  </a:extLst>
                </a:gridCol>
                <a:gridCol w="1152144">
                  <a:extLst>
                    <a:ext uri="{9D8B030D-6E8A-4147-A177-3AD203B41FA5}">
                      <a16:colId xmlns:a16="http://schemas.microsoft.com/office/drawing/2014/main" val="802607011"/>
                    </a:ext>
                  </a:extLst>
                </a:gridCol>
                <a:gridCol w="1152144">
                  <a:extLst>
                    <a:ext uri="{9D8B030D-6E8A-4147-A177-3AD203B41FA5}">
                      <a16:colId xmlns:a16="http://schemas.microsoft.com/office/drawing/2014/main" val="3049309483"/>
                    </a:ext>
                  </a:extLst>
                </a:gridCol>
                <a:gridCol w="822960">
                  <a:extLst>
                    <a:ext uri="{9D8B030D-6E8A-4147-A177-3AD203B41FA5}">
                      <a16:colId xmlns:a16="http://schemas.microsoft.com/office/drawing/2014/main" val="2333667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6959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28735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- 2016-10-26 12:30:00</a:t>
                      </a:r>
                      <a:r>
                        <a:rPr kumimoji="0" lang="de-DE" sz="1000" b="0" i="0" u="none" strike="noStrike" kern="1200" cap="none" spc="0" normalizeH="0" baseline="0" noProof="0">
                          <a:ln>
                            <a:noFill/>
                          </a:ln>
                          <a:solidFill>
                            <a:prstClr val="black"/>
                          </a:solidFill>
                          <a:effectLst/>
                          <a:uLnTx/>
                          <a:uFillTx/>
                          <a:latin typeface="+mn-lt"/>
                          <a:ea typeface="+mn-ea"/>
                          <a:cs typeface="+mn-cs"/>
                        </a:rPr>
                        <a:t>
Musikalische "Inas Nacht"-Vorschau, exkluuuusiv für euch (!), sonst noch nirgendwo zu hören: 
Ein Ausschnitt aus Ina Müllers neuem Song "Klammerblues". 
Kompletter Song am 19.11./ARD/Inas Nacht. Und auf Inas neuem Album "Ich bin die". Wer das bestellen mag - folgenden Link klicken und weiter: http://www.inamueller.de/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3906004614"/>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443902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5399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1759025"/>
                    </a:ext>
                  </a:extLst>
                </a:gridCol>
                <a:gridCol w="1316736">
                  <a:extLst>
                    <a:ext uri="{9D8B030D-6E8A-4147-A177-3AD203B41FA5}">
                      <a16:colId xmlns:a16="http://schemas.microsoft.com/office/drawing/2014/main" val="1275425233"/>
                    </a:ext>
                  </a:extLst>
                </a:gridCol>
                <a:gridCol w="1481328">
                  <a:extLst>
                    <a:ext uri="{9D8B030D-6E8A-4147-A177-3AD203B41FA5}">
                      <a16:colId xmlns:a16="http://schemas.microsoft.com/office/drawing/2014/main" val="583940908"/>
                    </a:ext>
                  </a:extLst>
                </a:gridCol>
                <a:gridCol w="1481328">
                  <a:extLst>
                    <a:ext uri="{9D8B030D-6E8A-4147-A177-3AD203B41FA5}">
                      <a16:colId xmlns:a16="http://schemas.microsoft.com/office/drawing/2014/main" val="3488693020"/>
                    </a:ext>
                  </a:extLst>
                </a:gridCol>
                <a:gridCol w="1481328">
                  <a:extLst>
                    <a:ext uri="{9D8B030D-6E8A-4147-A177-3AD203B41FA5}">
                      <a16:colId xmlns:a16="http://schemas.microsoft.com/office/drawing/2014/main" val="131284399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080508834"/>
                  </a:ext>
                </a:extLst>
              </a:tr>
              <a:tr h="370840">
                <a:tc>
                  <a:txBody>
                    <a:bodyPr/>
                    <a:lstStyle/>
                    <a:p>
                      <a:r>
                        <a:rPr lang="de-DE" sz="1000" b="1"/>
                        <a:t>INAS NACHT - 2016-08-13 11:00:00</a:t>
                      </a:r>
                      <a:r>
                        <a:rPr lang="de-DE" sz="1000"/>
                        <a:t>
Liebe alle, heute Abend, ARD, 23.10 Uhr: Frau Müller, bitte moderieren Sie an:</a:t>
                      </a:r>
                      <a:endParaRPr lang="en-US" sz="1000"/>
                    </a:p>
                  </a:txBody>
                  <a:tcPr/>
                </a:tc>
                <a:tc>
                  <a:txBody>
                    <a:bodyPr/>
                    <a:lstStyle/>
                    <a:p>
                      <a:r>
                        <a:rPr lang="en-US" sz="1000"/>
                        <a:t>19.18%</a:t>
                      </a:r>
                    </a:p>
                  </a:txBody>
                  <a:tcPr/>
                </a:tc>
                <a:tc>
                  <a:txBody>
                    <a:bodyPr/>
                    <a:lstStyle/>
                    <a:p>
                      <a:r>
                        <a:rPr lang="en-US" sz="1000"/>
                        <a:t>40.51%</a:t>
                      </a:r>
                    </a:p>
                  </a:txBody>
                  <a:tcPr/>
                </a:tc>
                <a:tc>
                  <a:txBody>
                    <a:bodyPr/>
                    <a:lstStyle/>
                    <a:p>
                      <a:r>
                        <a:rPr lang="en-US" sz="1000"/>
                        <a:t>100798</a:t>
                      </a:r>
                    </a:p>
                  </a:txBody>
                  <a:tcPr/>
                </a:tc>
                <a:tc>
                  <a:txBody>
                    <a:bodyPr/>
                    <a:lstStyle/>
                    <a:p>
                      <a:r>
                        <a:rPr lang="en-US" sz="1000"/>
                        <a:t>525635</a:t>
                      </a:r>
                    </a:p>
                  </a:txBody>
                  <a:tcPr/>
                </a:tc>
                <a:extLst>
                  <a:ext uri="{0D108BD9-81ED-4DB2-BD59-A6C34878D82A}">
                    <a16:rowId xmlns:a16="http://schemas.microsoft.com/office/drawing/2014/main" val="231588915"/>
                  </a:ext>
                </a:extLst>
              </a:tr>
              <a:tr h="370840">
                <a:tc>
                  <a:txBody>
                    <a:bodyPr/>
                    <a:lstStyle/>
                    <a:p>
                      <a:r>
                        <a:rPr lang="de-DE" sz="1000" b="1"/>
                        <a:t>INAS NACHT - 2016-03-12 09:02:00</a:t>
                      </a:r>
                      <a:r>
                        <a:rPr lang="de-DE" sz="1000"/>
                        <a:t>
Moooorgen, aufstehen. Und dann Frühsport mit Ina und Detlef D! Soost. Und jemanden organisieren, der anschließend sehr überzeugend sagt: "Man sieht ja schon was!"</a:t>
                      </a:r>
                      <a:endParaRPr lang="en-US" sz="1000"/>
                    </a:p>
                  </a:txBody>
                  <a:tcPr/>
                </a:tc>
                <a:tc>
                  <a:txBody>
                    <a:bodyPr/>
                    <a:lstStyle/>
                    <a:p>
                      <a:r>
                        <a:rPr lang="en-US" sz="1000"/>
                        <a:t>18.68%</a:t>
                      </a:r>
                    </a:p>
                  </a:txBody>
                  <a:tcPr/>
                </a:tc>
                <a:tc>
                  <a:txBody>
                    <a:bodyPr/>
                    <a:lstStyle/>
                    <a:p>
                      <a:r>
                        <a:rPr lang="en-US" sz="1000"/>
                        <a:t>32.75%</a:t>
                      </a:r>
                    </a:p>
                  </a:txBody>
                  <a:tcPr/>
                </a:tc>
                <a:tc>
                  <a:txBody>
                    <a:bodyPr/>
                    <a:lstStyle/>
                    <a:p>
                      <a:r>
                        <a:rPr lang="en-US" sz="1000"/>
                        <a:t>76988</a:t>
                      </a:r>
                    </a:p>
                  </a:txBody>
                  <a:tcPr/>
                </a:tc>
                <a:tc>
                  <a:txBody>
                    <a:bodyPr/>
                    <a:lstStyle/>
                    <a:p>
                      <a:r>
                        <a:rPr lang="en-US" sz="1000"/>
                        <a:t>400459</a:t>
                      </a:r>
                    </a:p>
                  </a:txBody>
                  <a:tcPr/>
                </a:tc>
                <a:extLst>
                  <a:ext uri="{0D108BD9-81ED-4DB2-BD59-A6C34878D82A}">
                    <a16:rowId xmlns:a16="http://schemas.microsoft.com/office/drawing/2014/main" val="3503675122"/>
                  </a:ext>
                </a:extLst>
              </a:tr>
              <a:tr h="370840">
                <a:tc>
                  <a:txBody>
                    <a:bodyPr/>
                    <a:lstStyle/>
                    <a:p>
                      <a:r>
                        <a:rPr lang="en-US" sz="1000" b="1"/>
                        <a:t>INAS NACHT - 2016-11-12 11:00:00</a:t>
                      </a:r>
                      <a:r>
                        <a:rPr lang="en-US" sz="1000"/>
                        <a:t>
Heute Abend, Samstag, ARD 23.40 Uhr: "Inas Nacht" mit Franziska van Almsick, dem u.a. " Mord mit Aussicht "-Schauspieler Johann von Bülow und Frau Ina Müller.
Musik von und mit, yeah, Gregory Porter sowie ALMA.</a:t>
                      </a:r>
                    </a:p>
                  </a:txBody>
                  <a:tcPr/>
                </a:tc>
                <a:tc>
                  <a:txBody>
                    <a:bodyPr/>
                    <a:lstStyle/>
                    <a:p>
                      <a:r>
                        <a:rPr lang="en-US" sz="1000"/>
                        <a:t>17.79%</a:t>
                      </a:r>
                    </a:p>
                  </a:txBody>
                  <a:tcPr/>
                </a:tc>
                <a:tc>
                  <a:txBody>
                    <a:bodyPr/>
                    <a:lstStyle/>
                    <a:p>
                      <a:r>
                        <a:rPr lang="en-US" sz="1000"/>
                        <a:t>35.54%</a:t>
                      </a:r>
                    </a:p>
                  </a:txBody>
                  <a:tcPr/>
                </a:tc>
                <a:tc>
                  <a:txBody>
                    <a:bodyPr/>
                    <a:lstStyle/>
                    <a:p>
                      <a:r>
                        <a:rPr lang="en-US" sz="1000"/>
                        <a:t>50450</a:t>
                      </a:r>
                    </a:p>
                  </a:txBody>
                  <a:tcPr/>
                </a:tc>
                <a:tc>
                  <a:txBody>
                    <a:bodyPr/>
                    <a:lstStyle/>
                    <a:p>
                      <a:r>
                        <a:rPr lang="en-US" sz="1000"/>
                        <a:t>279918</a:t>
                      </a:r>
                    </a:p>
                  </a:txBody>
                  <a:tcPr/>
                </a:tc>
                <a:extLst>
                  <a:ext uri="{0D108BD9-81ED-4DB2-BD59-A6C34878D82A}">
                    <a16:rowId xmlns:a16="http://schemas.microsoft.com/office/drawing/2014/main" val="16283843"/>
                  </a:ext>
                </a:extLst>
              </a:tr>
              <a:tr h="370840">
                <a:tc>
                  <a:txBody>
                    <a:bodyPr/>
                    <a:lstStyle/>
                    <a:p>
                      <a:r>
                        <a:rPr lang="de-DE" sz="1000" b="1"/>
                        <a:t>INAS NACHT - 2016-02-20 13:00:01</a:t>
                      </a:r>
                      <a:r>
                        <a:rPr lang="de-DE" sz="1000"/>
                        <a:t>
Der gestrige Beitrag der Initiative "Hamburg für Brusthaar". Die tun was.</a:t>
                      </a:r>
                      <a:endParaRPr lang="en-US" sz="1000"/>
                    </a:p>
                  </a:txBody>
                  <a:tcPr/>
                </a:tc>
                <a:tc>
                  <a:txBody>
                    <a:bodyPr/>
                    <a:lstStyle/>
                    <a:p>
                      <a:r>
                        <a:rPr lang="en-US" sz="1000"/>
                        <a:t>17.56%</a:t>
                      </a:r>
                    </a:p>
                  </a:txBody>
                  <a:tcPr/>
                </a:tc>
                <a:tc>
                  <a:txBody>
                    <a:bodyPr/>
                    <a:lstStyle/>
                    <a:p>
                      <a:r>
                        <a:rPr lang="en-US" sz="1000"/>
                        <a:t>36.66%</a:t>
                      </a:r>
                    </a:p>
                  </a:txBody>
                  <a:tcPr/>
                </a:tc>
                <a:tc>
                  <a:txBody>
                    <a:bodyPr/>
                    <a:lstStyle/>
                    <a:p>
                      <a:r>
                        <a:rPr lang="en-US" sz="1000"/>
                        <a:t>52967</a:t>
                      </a:r>
                    </a:p>
                  </a:txBody>
                  <a:tcPr/>
                </a:tc>
                <a:tc>
                  <a:txBody>
                    <a:bodyPr/>
                    <a:lstStyle/>
                    <a:p>
                      <a:r>
                        <a:rPr lang="en-US" sz="1000"/>
                        <a:t>299905</a:t>
                      </a:r>
                    </a:p>
                  </a:txBody>
                  <a:tcPr/>
                </a:tc>
                <a:extLst>
                  <a:ext uri="{0D108BD9-81ED-4DB2-BD59-A6C34878D82A}">
                    <a16:rowId xmlns:a16="http://schemas.microsoft.com/office/drawing/2014/main" val="3036550314"/>
                  </a:ext>
                </a:extLst>
              </a:tr>
              <a:tr h="370840">
                <a:tc>
                  <a:txBody>
                    <a:bodyPr/>
                    <a:lstStyle/>
                    <a:p>
                      <a:r>
                        <a:rPr lang="de-DE" sz="1000" b="1"/>
                        <a:t>INAS NACHT - 2016-11-28 18:05:31</a:t>
                      </a:r>
                      <a:r>
                        <a:rPr lang="de-DE" sz="1000"/>
                        <a:t>
Wir wollen euch ja nicht mit zu vielen Videos zuballern, aber: Vorletztes Wochenende ist die Musikerin Sharon Jones nach jahrelangem, tapferen Kampf gegen ihre Krebserkrankung verstorben. Jones war eine der ganz großen Stimmen des traditionellen Soul, die erst in ihren 40ern/50ern den Erfolg hatte, der ihr zustand. 
Wir hatten die Ehre, diese kleine, große Frau - deren energiegeladene, stundenlange Konzerte zu Recht geradezu legendär waren - 2014 bei "Inas Nacht" zu begrüßen. Zusammen mit ihren "Dap Kings", die u.a. auch Amy Winehouse auf ihrem Weg zum Weltruhm begleiteten. Hier nochmal Sharon Jones &amp; The Dap Kings. Danke, Sharon.</a:t>
                      </a:r>
                      <a:endParaRPr lang="en-US" sz="1000"/>
                    </a:p>
                  </a:txBody>
                  <a:tcPr/>
                </a:tc>
                <a:tc>
                  <a:txBody>
                    <a:bodyPr/>
                    <a:lstStyle/>
                    <a:p>
                      <a:r>
                        <a:rPr lang="en-US" sz="1000"/>
                        <a:t>17.18%</a:t>
                      </a:r>
                    </a:p>
                  </a:txBody>
                  <a:tcPr/>
                </a:tc>
                <a:tc>
                  <a:txBody>
                    <a:bodyPr/>
                    <a:lstStyle/>
                    <a:p>
                      <a:r>
                        <a:rPr lang="en-US" sz="1000"/>
                        <a:t>29.63%</a:t>
                      </a:r>
                    </a:p>
                  </a:txBody>
                  <a:tcPr/>
                </a:tc>
                <a:tc>
                  <a:txBody>
                    <a:bodyPr/>
                    <a:lstStyle/>
                    <a:p>
                      <a:r>
                        <a:rPr lang="en-US" sz="1000"/>
                        <a:t>64357</a:t>
                      </a:r>
                    </a:p>
                  </a:txBody>
                  <a:tcPr/>
                </a:tc>
                <a:tc>
                  <a:txBody>
                    <a:bodyPr/>
                    <a:lstStyle/>
                    <a:p>
                      <a:r>
                        <a:rPr lang="en-US" sz="1000"/>
                        <a:t>370453</a:t>
                      </a:r>
                    </a:p>
                  </a:txBody>
                  <a:tcPr/>
                </a:tc>
                <a:extLst>
                  <a:ext uri="{0D108BD9-81ED-4DB2-BD59-A6C34878D82A}">
                    <a16:rowId xmlns:a16="http://schemas.microsoft.com/office/drawing/2014/main" val="305850366"/>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607811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7332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5563943"/>
                    </a:ext>
                  </a:extLst>
                </a:gridCol>
                <a:gridCol w="1316736">
                  <a:extLst>
                    <a:ext uri="{9D8B030D-6E8A-4147-A177-3AD203B41FA5}">
                      <a16:colId xmlns:a16="http://schemas.microsoft.com/office/drawing/2014/main" val="78054983"/>
                    </a:ext>
                  </a:extLst>
                </a:gridCol>
                <a:gridCol w="1481328">
                  <a:extLst>
                    <a:ext uri="{9D8B030D-6E8A-4147-A177-3AD203B41FA5}">
                      <a16:colId xmlns:a16="http://schemas.microsoft.com/office/drawing/2014/main" val="1257626132"/>
                    </a:ext>
                  </a:extLst>
                </a:gridCol>
                <a:gridCol w="1481328">
                  <a:extLst>
                    <a:ext uri="{9D8B030D-6E8A-4147-A177-3AD203B41FA5}">
                      <a16:colId xmlns:a16="http://schemas.microsoft.com/office/drawing/2014/main" val="3176044407"/>
                    </a:ext>
                  </a:extLst>
                </a:gridCol>
                <a:gridCol w="1481328">
                  <a:extLst>
                    <a:ext uri="{9D8B030D-6E8A-4147-A177-3AD203B41FA5}">
                      <a16:colId xmlns:a16="http://schemas.microsoft.com/office/drawing/2014/main" val="4044776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73706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- 2016-04-09 14:00:01</a:t>
                      </a:r>
                      <a:r>
                        <a:rPr kumimoji="0" lang="de-DE" sz="1000" b="0" i="0" u="none" strike="noStrike" kern="1200" cap="none" spc="0" normalizeH="0" baseline="0" noProof="0">
                          <a:ln>
                            <a:noFill/>
                          </a:ln>
                          <a:solidFill>
                            <a:prstClr val="black"/>
                          </a:solidFill>
                          <a:effectLst/>
                          <a:uLnTx/>
                          <a:uFillTx/>
                          <a:latin typeface="+mn-lt"/>
                          <a:ea typeface="+mn-ea"/>
                          <a:cs typeface="+mn-cs"/>
                        </a:rPr>
                        <a:t>
Gewünscht, gespielt: Hier nochmal die nächste Folge aus der Reihe "Jan Böhmermann singt Klassiker der Musikgeschichte. Heute: 'Ich liebe Dich' von 'Clowns und Helden' aus dem Jahr 1986."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extLst>
                  <a:ext uri="{0D108BD9-81ED-4DB2-BD59-A6C34878D82A}">
                    <a16:rowId xmlns:a16="http://schemas.microsoft.com/office/drawing/2014/main" val="17228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- 2016-12-04 11:00:00</a:t>
                      </a:r>
                      <a:r>
                        <a:rPr kumimoji="0" lang="en-US" sz="1000" b="0" i="0" u="none" strike="noStrike" kern="1200" cap="none" spc="0" normalizeH="0" baseline="0" noProof="0">
                          <a:ln>
                            <a:noFill/>
                          </a:ln>
                          <a:solidFill>
                            <a:prstClr val="black"/>
                          </a:solidFill>
                          <a:effectLst/>
                          <a:uLnTx/>
                          <a:uFillTx/>
                          <a:latin typeface="+mn-lt"/>
                          <a:ea typeface="+mn-ea"/>
                          <a:cs typeface="+mn-cs"/>
                        </a:rPr>
                        <a:t>
Nochmal die gestrige TV-Premiere bei "Inas Nacht": Rag’n’Bone Man, nein, nicht mit dem aktuellen Megahit "Human", sondern "Bitter End". Auch super. Und auch auf seiner kleinen "Human"-Doppelsingle. Komplettes Album "Human" erscheint Februar 2017/schon vorbestellbar.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893234</a:t>
                      </a:r>
                    </a:p>
                  </a:txBody>
                  <a:tcPr/>
                </a:tc>
                <a:extLst>
                  <a:ext uri="{0D108BD9-81ED-4DB2-BD59-A6C34878D82A}">
                    <a16:rowId xmlns:a16="http://schemas.microsoft.com/office/drawing/2014/main" val="215715194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407927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8601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6344356"/>
                    </a:ext>
                  </a:extLst>
                </a:gridCol>
                <a:gridCol w="1316736">
                  <a:extLst>
                    <a:ext uri="{9D8B030D-6E8A-4147-A177-3AD203B41FA5}">
                      <a16:colId xmlns:a16="http://schemas.microsoft.com/office/drawing/2014/main" val="4274049652"/>
                    </a:ext>
                  </a:extLst>
                </a:gridCol>
                <a:gridCol w="1481328">
                  <a:extLst>
                    <a:ext uri="{9D8B030D-6E8A-4147-A177-3AD203B41FA5}">
                      <a16:colId xmlns:a16="http://schemas.microsoft.com/office/drawing/2014/main" val="572028993"/>
                    </a:ext>
                  </a:extLst>
                </a:gridCol>
                <a:gridCol w="1481328">
                  <a:extLst>
                    <a:ext uri="{9D8B030D-6E8A-4147-A177-3AD203B41FA5}">
                      <a16:colId xmlns:a16="http://schemas.microsoft.com/office/drawing/2014/main" val="3886678737"/>
                    </a:ext>
                  </a:extLst>
                </a:gridCol>
                <a:gridCol w="1481328">
                  <a:extLst>
                    <a:ext uri="{9D8B030D-6E8A-4147-A177-3AD203B41FA5}">
                      <a16:colId xmlns:a16="http://schemas.microsoft.com/office/drawing/2014/main" val="80517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47768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- 2016-08-11 14:00:00</a:t>
                      </a:r>
                      <a:r>
                        <a:rPr kumimoji="0" lang="en-US" sz="1000" b="0" i="0" u="none" strike="noStrike" kern="1200" cap="none" spc="0" normalizeH="0" baseline="0" noProof="0">
                          <a:ln>
                            <a:noFill/>
                          </a:ln>
                          <a:solidFill>
                            <a:prstClr val="black"/>
                          </a:solidFill>
                          <a:effectLst/>
                          <a:uLnTx/>
                          <a:uFillTx/>
                          <a:latin typeface="+mn-lt"/>
                          <a:ea typeface="+mn-ea"/>
                          <a:cs typeface="+mn-cs"/>
                        </a:rPr>
                        <a:t>
Samstag wird "Inas Nacht" 100 Jahre, äh, Folgen alt! Dazu gibt`s ein straffes Festprogramm:
Freitag auf Samstagnacht, 0:00 Uhr - 01:45, NDR Fernsehen: das Beste aus 100 Folgen "Inas Nacht", kommentiert von Ina, Bettina Tietjen und Hubertus Meyer-Burckhardt.
Samstag, 23.10 Uhr, ARD: Jubiläumsfolge mit Annette Frier, Lutz van der Horst, Beginner und Santiano.
Und Henning Baum tanzt im "Best of" zum Jubiläum schon mal eine 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667105</a:t>
                      </a:r>
                    </a:p>
                  </a:txBody>
                  <a:tcPr/>
                </a:tc>
                <a:extLst>
                  <a:ext uri="{0D108BD9-81ED-4DB2-BD59-A6C34878D82A}">
                    <a16:rowId xmlns:a16="http://schemas.microsoft.com/office/drawing/2014/main" val="58511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- 2016-07-15 16:00:00</a:t>
                      </a:r>
                      <a:r>
                        <a:rPr kumimoji="0" lang="de-DE" sz="1000" b="0" i="0" u="none" strike="noStrike" kern="1200" cap="none" spc="0" normalizeH="0" baseline="0" noProof="0">
                          <a:ln>
                            <a:noFill/>
                          </a:ln>
                          <a:solidFill>
                            <a:prstClr val="black"/>
                          </a:solidFill>
                          <a:effectLst/>
                          <a:uLnTx/>
                          <a:uFillTx/>
                          <a:latin typeface="+mn-lt"/>
                          <a:ea typeface="+mn-ea"/>
                          <a:cs typeface="+mn-cs"/>
                        </a:rPr>
                        <a:t>
Guten Tag (so weit das heute möglich ist...)! Morgen, Samstag, ARD, 23.50 Uhr: nächste neue Folge von "Inas Nacht"! Zu Gast sind - lange erwartet - Axel Prahl (einer unserer musikalischsten Tatort-Kommissare) und der Musiker, Autor und Clubbetreiber Rocko Schamoni. Musik von Lina Maly und Dua Lipa.
Und hier schon mal ein Hinweis, warum man nicht alles, was so rumliegt, in den Mund nehmen sollte...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755431</a:t>
                      </a:r>
                    </a:p>
                  </a:txBody>
                  <a:tcPr/>
                </a:tc>
                <a:extLst>
                  <a:ext uri="{0D108BD9-81ED-4DB2-BD59-A6C34878D82A}">
                    <a16:rowId xmlns:a16="http://schemas.microsoft.com/office/drawing/2014/main" val="2845414224"/>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604848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68980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4256567"/>
                    </a:ext>
                  </a:extLst>
                </a:gridCol>
                <a:gridCol w="1316736">
                  <a:extLst>
                    <a:ext uri="{9D8B030D-6E8A-4147-A177-3AD203B41FA5}">
                      <a16:colId xmlns:a16="http://schemas.microsoft.com/office/drawing/2014/main" val="3326847565"/>
                    </a:ext>
                  </a:extLst>
                </a:gridCol>
                <a:gridCol w="1481328">
                  <a:extLst>
                    <a:ext uri="{9D8B030D-6E8A-4147-A177-3AD203B41FA5}">
                      <a16:colId xmlns:a16="http://schemas.microsoft.com/office/drawing/2014/main" val="3661272828"/>
                    </a:ext>
                  </a:extLst>
                </a:gridCol>
                <a:gridCol w="1481328">
                  <a:extLst>
                    <a:ext uri="{9D8B030D-6E8A-4147-A177-3AD203B41FA5}">
                      <a16:colId xmlns:a16="http://schemas.microsoft.com/office/drawing/2014/main" val="940037891"/>
                    </a:ext>
                  </a:extLst>
                </a:gridCol>
                <a:gridCol w="1481328">
                  <a:extLst>
                    <a:ext uri="{9D8B030D-6E8A-4147-A177-3AD203B41FA5}">
                      <a16:colId xmlns:a16="http://schemas.microsoft.com/office/drawing/2014/main" val="997204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55802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- 2016-08-13 20:00:00</a:t>
                      </a:r>
                      <a:r>
                        <a:rPr kumimoji="0" lang="en-US" sz="1000" b="0" i="0" u="none" strike="noStrike" kern="1200" cap="none" spc="0" normalizeH="0" baseline="0" noProof="0">
                          <a:ln>
                            <a:noFill/>
                          </a:ln>
                          <a:solidFill>
                            <a:prstClr val="black"/>
                          </a:solidFill>
                          <a:effectLst/>
                          <a:uLnTx/>
                          <a:uFillTx/>
                          <a:latin typeface="+mn-lt"/>
                          <a:ea typeface="+mn-ea"/>
                          <a:cs typeface="+mn-cs"/>
                        </a:rPr>
                        <a:t>
Hier landet die Jubiläumstorte noch, wo sie hin gehört! 100. Folge "Inas Nacht", heute Abend, Samstag, ARD, 23.10 Uhr. Miiiiiiit: Annette Frier, ZDF heute-show-Ensemblemitglied Lutz van der Horst, dem Comeback der Beginner, Santiano sowie MEUTE. Freut uns, wenn ihr dabei seid!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533980</a:t>
                      </a:r>
                    </a:p>
                  </a:txBody>
                  <a:tcPr/>
                </a:tc>
                <a:extLst>
                  <a:ext uri="{0D108BD9-81ED-4DB2-BD59-A6C34878D82A}">
                    <a16:rowId xmlns:a16="http://schemas.microsoft.com/office/drawing/2014/main" val="29840686"/>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4107111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54796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72470314"/>
                    </a:ext>
                  </a:extLst>
                </a:gridCol>
                <a:gridCol w="1234440">
                  <a:extLst>
                    <a:ext uri="{9D8B030D-6E8A-4147-A177-3AD203B41FA5}">
                      <a16:colId xmlns:a16="http://schemas.microsoft.com/office/drawing/2014/main" val="196073653"/>
                    </a:ext>
                  </a:extLst>
                </a:gridCol>
                <a:gridCol w="822960">
                  <a:extLst>
                    <a:ext uri="{9D8B030D-6E8A-4147-A177-3AD203B41FA5}">
                      <a16:colId xmlns:a16="http://schemas.microsoft.com/office/drawing/2014/main" val="531678120"/>
                    </a:ext>
                  </a:extLst>
                </a:gridCol>
                <a:gridCol w="822960">
                  <a:extLst>
                    <a:ext uri="{9D8B030D-6E8A-4147-A177-3AD203B41FA5}">
                      <a16:colId xmlns:a16="http://schemas.microsoft.com/office/drawing/2014/main" val="349856714"/>
                    </a:ext>
                  </a:extLst>
                </a:gridCol>
                <a:gridCol w="822960">
                  <a:extLst>
                    <a:ext uri="{9D8B030D-6E8A-4147-A177-3AD203B41FA5}">
                      <a16:colId xmlns:a16="http://schemas.microsoft.com/office/drawing/2014/main" val="2146724184"/>
                    </a:ext>
                  </a:extLst>
                </a:gridCol>
                <a:gridCol w="822960">
                  <a:extLst>
                    <a:ext uri="{9D8B030D-6E8A-4147-A177-3AD203B41FA5}">
                      <a16:colId xmlns:a16="http://schemas.microsoft.com/office/drawing/2014/main" val="3182018894"/>
                    </a:ext>
                  </a:extLst>
                </a:gridCol>
                <a:gridCol w="411480">
                  <a:extLst>
                    <a:ext uri="{9D8B030D-6E8A-4147-A177-3AD203B41FA5}">
                      <a16:colId xmlns:a16="http://schemas.microsoft.com/office/drawing/2014/main" val="3540215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995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- 2016-04-09 14:00:01</a:t>
                      </a:r>
                      <a:r>
                        <a:rPr kumimoji="0" lang="de-DE" sz="1000" b="0" i="0" u="none" strike="noStrike" kern="1200" cap="none" spc="0" normalizeH="0" baseline="0" noProof="0">
                          <a:ln>
                            <a:noFill/>
                          </a:ln>
                          <a:solidFill>
                            <a:prstClr val="black"/>
                          </a:solidFill>
                          <a:effectLst/>
                          <a:uLnTx/>
                          <a:uFillTx/>
                          <a:latin typeface="+mn-lt"/>
                          <a:ea typeface="+mn-ea"/>
                          <a:cs typeface="+mn-cs"/>
                        </a:rPr>
                        <a:t>
Gewünscht, gespielt: Hier nochmal die nächste Folge aus der Reihe "Jan Böhmermann singt Klassiker der Musikgeschichte. Heute: 'Ich liebe Dich' von 'Clowns und Helden' aus dem Jahr 1986."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8407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- 2016-03-29 14:08:27</a:t>
                      </a:r>
                      <a:r>
                        <a:rPr kumimoji="0" lang="de-DE" sz="1000" b="0" i="0" u="none" strike="noStrike" kern="1200" cap="none" spc="0" normalizeH="0" baseline="0" noProof="0">
                          <a:ln>
                            <a:noFill/>
                          </a:ln>
                          <a:solidFill>
                            <a:prstClr val="black"/>
                          </a:solidFill>
                          <a:effectLst/>
                          <a:uLnTx/>
                          <a:uFillTx/>
                          <a:latin typeface="+mn-lt"/>
                          <a:ea typeface="+mn-ea"/>
                          <a:cs typeface="+mn-cs"/>
                        </a:rPr>
                        <a:t>
"Und als einer von Millionen, steh ich hier und schau nach oben, frag mich, wo du gerade bist, und wie es da wohl ist."
Wir trauern um den wunderbaren Musiker und Menschen Roger Cicero.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0328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94826823"/>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451593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66299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3583977"/>
                    </a:ext>
                  </a:extLst>
                </a:gridCol>
                <a:gridCol w="1234440">
                  <a:extLst>
                    <a:ext uri="{9D8B030D-6E8A-4147-A177-3AD203B41FA5}">
                      <a16:colId xmlns:a16="http://schemas.microsoft.com/office/drawing/2014/main" val="3378868465"/>
                    </a:ext>
                  </a:extLst>
                </a:gridCol>
                <a:gridCol w="822960">
                  <a:extLst>
                    <a:ext uri="{9D8B030D-6E8A-4147-A177-3AD203B41FA5}">
                      <a16:colId xmlns:a16="http://schemas.microsoft.com/office/drawing/2014/main" val="1989926785"/>
                    </a:ext>
                  </a:extLst>
                </a:gridCol>
                <a:gridCol w="822960">
                  <a:extLst>
                    <a:ext uri="{9D8B030D-6E8A-4147-A177-3AD203B41FA5}">
                      <a16:colId xmlns:a16="http://schemas.microsoft.com/office/drawing/2014/main" val="4068137774"/>
                    </a:ext>
                  </a:extLst>
                </a:gridCol>
                <a:gridCol w="822960">
                  <a:extLst>
                    <a:ext uri="{9D8B030D-6E8A-4147-A177-3AD203B41FA5}">
                      <a16:colId xmlns:a16="http://schemas.microsoft.com/office/drawing/2014/main" val="2666821790"/>
                    </a:ext>
                  </a:extLst>
                </a:gridCol>
                <a:gridCol w="822960">
                  <a:extLst>
                    <a:ext uri="{9D8B030D-6E8A-4147-A177-3AD203B41FA5}">
                      <a16:colId xmlns:a16="http://schemas.microsoft.com/office/drawing/2014/main" val="1881407408"/>
                    </a:ext>
                  </a:extLst>
                </a:gridCol>
                <a:gridCol w="411480">
                  <a:extLst>
                    <a:ext uri="{9D8B030D-6E8A-4147-A177-3AD203B41FA5}">
                      <a16:colId xmlns:a16="http://schemas.microsoft.com/office/drawing/2014/main" val="1972218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9731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8975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3486091"/>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84862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1877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6348847"/>
                    </a:ext>
                  </a:extLst>
                </a:gridCol>
                <a:gridCol w="1234440">
                  <a:extLst>
                    <a:ext uri="{9D8B030D-6E8A-4147-A177-3AD203B41FA5}">
                      <a16:colId xmlns:a16="http://schemas.microsoft.com/office/drawing/2014/main" val="3097609589"/>
                    </a:ext>
                  </a:extLst>
                </a:gridCol>
                <a:gridCol w="1234440">
                  <a:extLst>
                    <a:ext uri="{9D8B030D-6E8A-4147-A177-3AD203B41FA5}">
                      <a16:colId xmlns:a16="http://schemas.microsoft.com/office/drawing/2014/main" val="612026583"/>
                    </a:ext>
                  </a:extLst>
                </a:gridCol>
                <a:gridCol w="1234440">
                  <a:extLst>
                    <a:ext uri="{9D8B030D-6E8A-4147-A177-3AD203B41FA5}">
                      <a16:colId xmlns:a16="http://schemas.microsoft.com/office/drawing/2014/main" val="2810000812"/>
                    </a:ext>
                  </a:extLst>
                </a:gridCol>
                <a:gridCol w="822960">
                  <a:extLst>
                    <a:ext uri="{9D8B030D-6E8A-4147-A177-3AD203B41FA5}">
                      <a16:colId xmlns:a16="http://schemas.microsoft.com/office/drawing/2014/main" val="3135954176"/>
                    </a:ext>
                  </a:extLst>
                </a:gridCol>
                <a:gridCol w="411480">
                  <a:extLst>
                    <a:ext uri="{9D8B030D-6E8A-4147-A177-3AD203B41FA5}">
                      <a16:colId xmlns:a16="http://schemas.microsoft.com/office/drawing/2014/main" val="4128668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1052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643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- 2016-03-29 14:08:27</a:t>
                      </a:r>
                      <a:r>
                        <a:rPr kumimoji="0" lang="de-DE" sz="1000" b="0" i="0" u="none" strike="noStrike" kern="1200" cap="none" spc="0" normalizeH="0" baseline="0" noProof="0">
                          <a:ln>
                            <a:noFill/>
                          </a:ln>
                          <a:solidFill>
                            <a:prstClr val="black"/>
                          </a:solidFill>
                          <a:effectLst/>
                          <a:uLnTx/>
                          <a:uFillTx/>
                          <a:latin typeface="+mn-lt"/>
                          <a:ea typeface="+mn-ea"/>
                          <a:cs typeface="+mn-cs"/>
                        </a:rPr>
                        <a:t>
"Und als einer von Millionen, steh ich hier und schau nach oben, frag mich, wo du gerade bist, und wie es da wohl ist."
Wir trauern um den wunderbaren Musiker und Menschen Roger Cicero.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9067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6512504"/>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752313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701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6403264"/>
                    </a:ext>
                  </a:extLst>
                </a:gridCol>
                <a:gridCol w="1234440">
                  <a:extLst>
                    <a:ext uri="{9D8B030D-6E8A-4147-A177-3AD203B41FA5}">
                      <a16:colId xmlns:a16="http://schemas.microsoft.com/office/drawing/2014/main" val="2670409691"/>
                    </a:ext>
                  </a:extLst>
                </a:gridCol>
                <a:gridCol w="1234440">
                  <a:extLst>
                    <a:ext uri="{9D8B030D-6E8A-4147-A177-3AD203B41FA5}">
                      <a16:colId xmlns:a16="http://schemas.microsoft.com/office/drawing/2014/main" val="1666239044"/>
                    </a:ext>
                  </a:extLst>
                </a:gridCol>
                <a:gridCol w="1234440">
                  <a:extLst>
                    <a:ext uri="{9D8B030D-6E8A-4147-A177-3AD203B41FA5}">
                      <a16:colId xmlns:a16="http://schemas.microsoft.com/office/drawing/2014/main" val="361014157"/>
                    </a:ext>
                  </a:extLst>
                </a:gridCol>
                <a:gridCol w="822960">
                  <a:extLst>
                    <a:ext uri="{9D8B030D-6E8A-4147-A177-3AD203B41FA5}">
                      <a16:colId xmlns:a16="http://schemas.microsoft.com/office/drawing/2014/main" val="2468921202"/>
                    </a:ext>
                  </a:extLst>
                </a:gridCol>
                <a:gridCol w="411480">
                  <a:extLst>
                    <a:ext uri="{9D8B030D-6E8A-4147-A177-3AD203B41FA5}">
                      <a16:colId xmlns:a16="http://schemas.microsoft.com/office/drawing/2014/main" val="281451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8923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579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2390356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536296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03724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01964566"/>
                    </a:ext>
                  </a:extLst>
                </a:gridCol>
                <a:gridCol w="1234440">
                  <a:extLst>
                    <a:ext uri="{9D8B030D-6E8A-4147-A177-3AD203B41FA5}">
                      <a16:colId xmlns:a16="http://schemas.microsoft.com/office/drawing/2014/main" val="4110040402"/>
                    </a:ext>
                  </a:extLst>
                </a:gridCol>
                <a:gridCol w="1234440">
                  <a:extLst>
                    <a:ext uri="{9D8B030D-6E8A-4147-A177-3AD203B41FA5}">
                      <a16:colId xmlns:a16="http://schemas.microsoft.com/office/drawing/2014/main" val="621175874"/>
                    </a:ext>
                  </a:extLst>
                </a:gridCol>
                <a:gridCol w="1234440">
                  <a:extLst>
                    <a:ext uri="{9D8B030D-6E8A-4147-A177-3AD203B41FA5}">
                      <a16:colId xmlns:a16="http://schemas.microsoft.com/office/drawing/2014/main" val="2400937645"/>
                    </a:ext>
                  </a:extLst>
                </a:gridCol>
                <a:gridCol w="822960">
                  <a:extLst>
                    <a:ext uri="{9D8B030D-6E8A-4147-A177-3AD203B41FA5}">
                      <a16:colId xmlns:a16="http://schemas.microsoft.com/office/drawing/2014/main" val="886895213"/>
                    </a:ext>
                  </a:extLst>
                </a:gridCol>
                <a:gridCol w="411480">
                  <a:extLst>
                    <a:ext uri="{9D8B030D-6E8A-4147-A177-3AD203B41FA5}">
                      <a16:colId xmlns:a16="http://schemas.microsoft.com/office/drawing/2014/main" val="419450359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900115184"/>
                  </a:ext>
                </a:extLst>
              </a:tr>
              <a:tr h="370840">
                <a:tc>
                  <a:txBody>
                    <a:bodyPr/>
                    <a:lstStyle/>
                    <a:p>
                      <a:r>
                        <a:rPr lang="de-DE" sz="1000" b="1"/>
                        <a:t>INAS NACHT - 2016-02-13 09:17:05</a:t>
                      </a:r>
                      <a:r>
                        <a:rPr lang="de-DE" sz="1000"/>
                        <a:t>
Und hier nochmal das "Elend" der Frauen, für die, die den Ausschnitt noch nicht gesehen haben.</a:t>
                      </a:r>
                      <a:endParaRPr lang="en-US" sz="1000"/>
                    </a:p>
                  </a:txBody>
                  <a:tcPr/>
                </a:tc>
                <a:tc>
                  <a:txBody>
                    <a:bodyPr/>
                    <a:lstStyle/>
                    <a:p>
                      <a:r>
                        <a:rPr lang="en-US" sz="1000"/>
                        <a:t>10.4%</a:t>
                      </a:r>
                    </a:p>
                  </a:txBody>
                  <a:tcPr/>
                </a:tc>
                <a:tc>
                  <a:txBody>
                    <a:bodyPr/>
                    <a:lstStyle/>
                    <a:p>
                      <a:r>
                        <a:rPr lang="en-US" sz="1000"/>
                        <a:t>41300</a:t>
                      </a:r>
                    </a:p>
                  </a:txBody>
                  <a:tcPr/>
                </a:tc>
                <a:tc>
                  <a:txBody>
                    <a:bodyPr/>
                    <a:lstStyle/>
                    <a:p>
                      <a:r>
                        <a:rPr lang="en-US" sz="1000"/>
                        <a:t>397601</a:t>
                      </a:r>
                    </a:p>
                  </a:txBody>
                  <a:tcPr/>
                </a:tc>
                <a:tc>
                  <a:txBody>
                    <a:bodyPr/>
                    <a:lstStyle/>
                    <a:p>
                      <a:r>
                        <a:rPr lang="en-US" sz="1000"/>
                        <a:t>5951</a:t>
                      </a:r>
                    </a:p>
                  </a:txBody>
                  <a:tcPr/>
                </a:tc>
                <a:tc>
                  <a:txBody>
                    <a:bodyPr/>
                    <a:lstStyle/>
                    <a:p>
                      <a:r>
                        <a:rPr lang="en-US" sz="1000"/>
                        <a:t>Video</a:t>
                      </a:r>
                    </a:p>
                  </a:txBody>
                  <a:tcPr/>
                </a:tc>
                <a:extLst>
                  <a:ext uri="{0D108BD9-81ED-4DB2-BD59-A6C34878D82A}">
                    <a16:rowId xmlns:a16="http://schemas.microsoft.com/office/drawing/2014/main" val="2671840429"/>
                  </a:ext>
                </a:extLst>
              </a:tr>
              <a:tr h="370840">
                <a:tc>
                  <a:txBody>
                    <a:bodyPr/>
                    <a:lstStyle/>
                    <a:p>
                      <a:r>
                        <a:rPr lang="de-DE" sz="1000" b="1"/>
                        <a:t>INAS NACHT - 2016-11-03 11:22:01</a:t>
                      </a:r>
                      <a:r>
                        <a:rPr lang="de-DE" sz="1000"/>
                        <a:t>
Ihr Lieben, hier auf Wunsch nochmal Inas Musikauftritt bei "Bettina und Bommes". Mit "Wie Du wohl wärst". 
Und keine Angst, haha, alles gut bei Ina, ist zufällig nur noch ne Ballade von ihrem neuen Album "Ich bin die" - wo natürlich auch flotte, "klassische" Ina-Songs drauf sind.
Am Anfang noch bisschen Anmoderation...</a:t>
                      </a:r>
                      <a:endParaRPr lang="en-US" sz="1000"/>
                    </a:p>
                  </a:txBody>
                  <a:tcPr/>
                </a:tc>
                <a:tc>
                  <a:txBody>
                    <a:bodyPr/>
                    <a:lstStyle/>
                    <a:p>
                      <a:r>
                        <a:rPr lang="en-US" sz="1000"/>
                        <a:t>10.1%</a:t>
                      </a:r>
                    </a:p>
                  </a:txBody>
                  <a:tcPr/>
                </a:tc>
                <a:tc>
                  <a:txBody>
                    <a:bodyPr/>
                    <a:lstStyle/>
                    <a:p>
                      <a:r>
                        <a:rPr lang="en-US" sz="1000"/>
                        <a:t>41114</a:t>
                      </a:r>
                    </a:p>
                  </a:txBody>
                  <a:tcPr/>
                </a:tc>
                <a:tc>
                  <a:txBody>
                    <a:bodyPr/>
                    <a:lstStyle/>
                    <a:p>
                      <a:r>
                        <a:rPr lang="en-US" sz="1000"/>
                        <a:t>408740</a:t>
                      </a:r>
                    </a:p>
                  </a:txBody>
                  <a:tcPr/>
                </a:tc>
                <a:tc>
                  <a:txBody>
                    <a:bodyPr/>
                    <a:lstStyle/>
                    <a:p>
                      <a:r>
                        <a:rPr lang="en-US" sz="1000"/>
                        <a:t>6143</a:t>
                      </a:r>
                    </a:p>
                  </a:txBody>
                  <a:tcPr/>
                </a:tc>
                <a:tc>
                  <a:txBody>
                    <a:bodyPr/>
                    <a:lstStyle/>
                    <a:p>
                      <a:r>
                        <a:rPr lang="en-US" sz="1000"/>
                        <a:t>Video</a:t>
                      </a:r>
                    </a:p>
                  </a:txBody>
                  <a:tcPr/>
                </a:tc>
                <a:extLst>
                  <a:ext uri="{0D108BD9-81ED-4DB2-BD59-A6C34878D82A}">
                    <a16:rowId xmlns:a16="http://schemas.microsoft.com/office/drawing/2014/main" val="3505298337"/>
                  </a:ext>
                </a:extLst>
              </a:tr>
              <a:tr h="370840">
                <a:tc>
                  <a:txBody>
                    <a:bodyPr/>
                    <a:lstStyle/>
                    <a:p>
                      <a:r>
                        <a:rPr lang="en-US" sz="1000" b="1"/>
                        <a:t>INAS NACHT - 2016-07-24 10:00:00</a:t>
                      </a:r>
                      <a:r>
                        <a:rPr lang="en-US" sz="1000"/>
                        <a:t>
Und hier nochmal eine Perle der gestrigen "Inas Nacht"-Folge: Miss Andra Day mit "Rise up". Mit Miss Ina als Background-Sängerin. Hm, so geht Singen.</a:t>
                      </a:r>
                    </a:p>
                  </a:txBody>
                  <a:tcPr/>
                </a:tc>
                <a:tc>
                  <a:txBody>
                    <a:bodyPr/>
                    <a:lstStyle/>
                    <a:p>
                      <a:r>
                        <a:rPr lang="en-US" sz="1000"/>
                        <a:t>8.9%</a:t>
                      </a:r>
                    </a:p>
                  </a:txBody>
                  <a:tcPr/>
                </a:tc>
                <a:tc>
                  <a:txBody>
                    <a:bodyPr/>
                    <a:lstStyle/>
                    <a:p>
                      <a:r>
                        <a:rPr lang="en-US" sz="1000"/>
                        <a:t>65453</a:t>
                      </a:r>
                    </a:p>
                  </a:txBody>
                  <a:tcPr/>
                </a:tc>
                <a:tc>
                  <a:txBody>
                    <a:bodyPr/>
                    <a:lstStyle/>
                    <a:p>
                      <a:r>
                        <a:rPr lang="en-US" sz="1000"/>
                        <a:t>734651</a:t>
                      </a:r>
                    </a:p>
                  </a:txBody>
                  <a:tcPr/>
                </a:tc>
                <a:tc>
                  <a:txBody>
                    <a:bodyPr/>
                    <a:lstStyle/>
                    <a:p>
                      <a:r>
                        <a:rPr lang="en-US" sz="1000"/>
                        <a:t>9177</a:t>
                      </a:r>
                    </a:p>
                  </a:txBody>
                  <a:tcPr/>
                </a:tc>
                <a:tc>
                  <a:txBody>
                    <a:bodyPr/>
                    <a:lstStyle/>
                    <a:p>
                      <a:r>
                        <a:rPr lang="en-US" sz="1000"/>
                        <a:t>Video</a:t>
                      </a:r>
                    </a:p>
                  </a:txBody>
                  <a:tcPr/>
                </a:tc>
                <a:extLst>
                  <a:ext uri="{0D108BD9-81ED-4DB2-BD59-A6C34878D82A}">
                    <a16:rowId xmlns:a16="http://schemas.microsoft.com/office/drawing/2014/main" val="1412606"/>
                  </a:ext>
                </a:extLst>
              </a:tr>
              <a:tr h="370840">
                <a:tc>
                  <a:txBody>
                    <a:bodyPr/>
                    <a:lstStyle/>
                    <a:p>
                      <a:r>
                        <a:rPr lang="de-DE" sz="1000" b="1"/>
                        <a:t>INAS NACHT - 2016-02-13 09:15:43</a:t>
                      </a:r>
                      <a:r>
                        <a:rPr lang="de-DE" sz="1000"/>
                        <a:t>
Morgen! Bei unseren Kollegen und Freunden von der NDR Talk Show hat Kabarettist Florian Schroeder gestern die Misere der Männer im Jahr 2016 analysiert... Nachdem er zwei Wochen zuvor offensichtlich ziemlich treffend das Dilemma vieler Frauen beschrieben hat...</a:t>
                      </a:r>
                      <a:endParaRPr lang="en-US" sz="1000"/>
                    </a:p>
                  </a:txBody>
                  <a:tcPr/>
                </a:tc>
                <a:tc>
                  <a:txBody>
                    <a:bodyPr/>
                    <a:lstStyle/>
                    <a:p>
                      <a:r>
                        <a:rPr lang="en-US" sz="1000"/>
                        <a:t>8.3%</a:t>
                      </a:r>
                    </a:p>
                  </a:txBody>
                  <a:tcPr/>
                </a:tc>
                <a:tc>
                  <a:txBody>
                    <a:bodyPr/>
                    <a:lstStyle/>
                    <a:p>
                      <a:r>
                        <a:rPr lang="en-US" sz="1000"/>
                        <a:t>20201</a:t>
                      </a:r>
                    </a:p>
                  </a:txBody>
                  <a:tcPr/>
                </a:tc>
                <a:tc>
                  <a:txBody>
                    <a:bodyPr/>
                    <a:lstStyle/>
                    <a:p>
                      <a:r>
                        <a:rPr lang="en-US" sz="1000"/>
                        <a:t>242876</a:t>
                      </a:r>
                    </a:p>
                  </a:txBody>
                  <a:tcPr/>
                </a:tc>
                <a:tc>
                  <a:txBody>
                    <a:bodyPr/>
                    <a:lstStyle/>
                    <a:p>
                      <a:r>
                        <a:rPr lang="en-US" sz="1000"/>
                        <a:t>2239</a:t>
                      </a:r>
                    </a:p>
                  </a:txBody>
                  <a:tcPr/>
                </a:tc>
                <a:tc>
                  <a:txBody>
                    <a:bodyPr/>
                    <a:lstStyle/>
                    <a:p>
                      <a:r>
                        <a:rPr lang="en-US" sz="1000"/>
                        <a:t>Video</a:t>
                      </a:r>
                    </a:p>
                  </a:txBody>
                  <a:tcPr/>
                </a:tc>
                <a:extLst>
                  <a:ext uri="{0D108BD9-81ED-4DB2-BD59-A6C34878D82A}">
                    <a16:rowId xmlns:a16="http://schemas.microsoft.com/office/drawing/2014/main" val="3773657731"/>
                  </a:ext>
                </a:extLst>
              </a:tr>
              <a:tr h="370840">
                <a:tc>
                  <a:txBody>
                    <a:bodyPr/>
                    <a:lstStyle/>
                    <a:p>
                      <a:r>
                        <a:rPr lang="de-DE" sz="1000" b="1"/>
                        <a:t>INAS NACHT - 2016-11-28 18:05:31</a:t>
                      </a:r>
                      <a:r>
                        <a:rPr lang="de-DE" sz="1000"/>
                        <a:t>
Wir wollen euch ja nicht mit zu vielen Videos zuballern, aber: Vorletztes Wochenende ist die Musikerin Sharon Jones nach jahrelangem, tapferen Kampf gegen ihre Krebserkrankung verstorben. Jones war eine der ganz großen Stimmen des traditionellen Soul, die erst in ihren 40ern/50ern den Erfolg hatte, der ihr zustand. 
Wir hatten die Ehre, diese kleine, große Frau - deren energiegeladene, stundenlange Konzerte zu Recht geradezu legendär waren - 2014 bei "Inas Nacht" zu begrüßen. Zusammen mit ihren "Dap Kings", die u.a. auch Amy Winehouse auf ihrem Weg zum Weltruhm begleiteten. Hier nochmal Sharon Jones &amp; The Dap Kings. Danke, Sharon.</a:t>
                      </a:r>
                      <a:endParaRPr lang="en-US" sz="1000"/>
                    </a:p>
                  </a:txBody>
                  <a:tcPr/>
                </a:tc>
                <a:tc>
                  <a:txBody>
                    <a:bodyPr/>
                    <a:lstStyle/>
                    <a:p>
                      <a:r>
                        <a:rPr lang="en-US" sz="1000"/>
                        <a:t>8.2%</a:t>
                      </a:r>
                    </a:p>
                  </a:txBody>
                  <a:tcPr/>
                </a:tc>
                <a:tc>
                  <a:txBody>
                    <a:bodyPr/>
                    <a:lstStyle/>
                    <a:p>
                      <a:r>
                        <a:rPr lang="en-US" sz="1000"/>
                        <a:t>30231</a:t>
                      </a:r>
                    </a:p>
                  </a:txBody>
                  <a:tcPr/>
                </a:tc>
                <a:tc>
                  <a:txBody>
                    <a:bodyPr/>
                    <a:lstStyle/>
                    <a:p>
                      <a:r>
                        <a:rPr lang="en-US" sz="1000"/>
                        <a:t>370453</a:t>
                      </a:r>
                    </a:p>
                  </a:txBody>
                  <a:tcPr/>
                </a:tc>
                <a:tc>
                  <a:txBody>
                    <a:bodyPr/>
                    <a:lstStyle/>
                    <a:p>
                      <a:r>
                        <a:rPr lang="en-US" sz="1000"/>
                        <a:t>3296</a:t>
                      </a:r>
                    </a:p>
                  </a:txBody>
                  <a:tcPr/>
                </a:tc>
                <a:tc>
                  <a:txBody>
                    <a:bodyPr/>
                    <a:lstStyle/>
                    <a:p>
                      <a:r>
                        <a:rPr lang="en-US" sz="1000"/>
                        <a:t>Video</a:t>
                      </a:r>
                    </a:p>
                  </a:txBody>
                  <a:tcPr/>
                </a:tc>
                <a:extLst>
                  <a:ext uri="{0D108BD9-81ED-4DB2-BD59-A6C34878D82A}">
                    <a16:rowId xmlns:a16="http://schemas.microsoft.com/office/drawing/2014/main" val="283996800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0514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65980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7102631"/>
                    </a:ext>
                  </a:extLst>
                </a:gridCol>
                <a:gridCol w="1234440">
                  <a:extLst>
                    <a:ext uri="{9D8B030D-6E8A-4147-A177-3AD203B41FA5}">
                      <a16:colId xmlns:a16="http://schemas.microsoft.com/office/drawing/2014/main" val="3430033323"/>
                    </a:ext>
                  </a:extLst>
                </a:gridCol>
                <a:gridCol w="1234440">
                  <a:extLst>
                    <a:ext uri="{9D8B030D-6E8A-4147-A177-3AD203B41FA5}">
                      <a16:colId xmlns:a16="http://schemas.microsoft.com/office/drawing/2014/main" val="1054783014"/>
                    </a:ext>
                  </a:extLst>
                </a:gridCol>
                <a:gridCol w="1234440">
                  <a:extLst>
                    <a:ext uri="{9D8B030D-6E8A-4147-A177-3AD203B41FA5}">
                      <a16:colId xmlns:a16="http://schemas.microsoft.com/office/drawing/2014/main" val="2522955670"/>
                    </a:ext>
                  </a:extLst>
                </a:gridCol>
                <a:gridCol w="822960">
                  <a:extLst>
                    <a:ext uri="{9D8B030D-6E8A-4147-A177-3AD203B41FA5}">
                      <a16:colId xmlns:a16="http://schemas.microsoft.com/office/drawing/2014/main" val="1184111065"/>
                    </a:ext>
                  </a:extLst>
                </a:gridCol>
                <a:gridCol w="411480">
                  <a:extLst>
                    <a:ext uri="{9D8B030D-6E8A-4147-A177-3AD203B41FA5}">
                      <a16:colId xmlns:a16="http://schemas.microsoft.com/office/drawing/2014/main" val="364452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83024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- 2016-03-03 11:58:31</a:t>
                      </a:r>
                      <a:r>
                        <a:rPr kumimoji="0" lang="de-DE" sz="1000" b="0" i="0" u="none" strike="noStrike" kern="1200" cap="none" spc="0" normalizeH="0" baseline="0" noProof="0">
                          <a:ln>
                            <a:noFill/>
                          </a:ln>
                          <a:solidFill>
                            <a:prstClr val="black"/>
                          </a:solidFill>
                          <a:effectLst/>
                          <a:uLnTx/>
                          <a:uFillTx/>
                          <a:latin typeface="+mn-lt"/>
                          <a:ea typeface="+mn-ea"/>
                          <a:cs typeface="+mn-cs"/>
                        </a:rPr>
                        <a:t>
So, Bier-Yoga ist jetzt anscheinend als DER neue Trendsport in Deutschland etabliert, siehe Videos in den Kommentaren letzter Post. Das gibt uns ein sehr sehr gutes Gefühl - wir hier bei Inas Nacht tun was für die Gesundheit unserer Freunde, jahaha! 
Das phantastische Inas Nacht-Bieryoga-Allstar-Team besteht jetzt aus Andrea, Albert und Thomas. ApplausApplaus und wir melden uns bei euch. Bier-Yoga-Challenge damit auch beendet. Und irgendwann gibt es hier ne neue Ticketchance. Gruß! Das Inas Nacht-Team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37794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- 2016-12-24 11:28:19</a:t>
                      </a:r>
                      <a:r>
                        <a:rPr kumimoji="0" lang="de-DE" sz="1000" b="0" i="0" u="none" strike="noStrike" kern="1200" cap="none" spc="0" normalizeH="0" baseline="0" noProof="0">
                          <a:ln>
                            <a:noFill/>
                          </a:ln>
                          <a:solidFill>
                            <a:prstClr val="black"/>
                          </a:solidFill>
                          <a:effectLst/>
                          <a:uLnTx/>
                          <a:uFillTx/>
                          <a:latin typeface="+mn-lt"/>
                          <a:ea typeface="+mn-ea"/>
                          <a:cs typeface="+mn-cs"/>
                        </a:rPr>
                        <a:t>
Wem es heute Nacht zu spät war: das "Best of Inas Nacht 2016", erster 60minütiger Teil, ist jetzt in der NDR Mediathek zu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4848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- 2016-10-28 16:00:01</a:t>
                      </a:r>
                      <a:r>
                        <a:rPr kumimoji="0" lang="de-DE" sz="1000" b="0" i="0" u="none" strike="noStrike" kern="1200" cap="none" spc="0" normalizeH="0" baseline="0" noProof="0">
                          <a:ln>
                            <a:noFill/>
                          </a:ln>
                          <a:solidFill>
                            <a:prstClr val="black"/>
                          </a:solidFill>
                          <a:effectLst/>
                          <a:uLnTx/>
                          <a:uFillTx/>
                          <a:latin typeface="+mn-lt"/>
                          <a:ea typeface="+mn-ea"/>
                          <a:cs typeface="+mn-cs"/>
                        </a:rPr>
                        <a:t>
Guten Taaaag! Heute erscheint ja Inas neues Musikalbum "ICH BIN DIE" - und Ina singt heute, Freitagabend, in der Talkshow "Bettina und Bommes" auch gleich mal den Albumsong "Wie du wohl wärst".
NDR Fernsehen, ab 22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84238515"/>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28341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45151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1514051"/>
                    </a:ext>
                  </a:extLst>
                </a:gridCol>
                <a:gridCol w="1234440">
                  <a:extLst>
                    <a:ext uri="{9D8B030D-6E8A-4147-A177-3AD203B41FA5}">
                      <a16:colId xmlns:a16="http://schemas.microsoft.com/office/drawing/2014/main" val="2220684735"/>
                    </a:ext>
                  </a:extLst>
                </a:gridCol>
                <a:gridCol w="1234440">
                  <a:extLst>
                    <a:ext uri="{9D8B030D-6E8A-4147-A177-3AD203B41FA5}">
                      <a16:colId xmlns:a16="http://schemas.microsoft.com/office/drawing/2014/main" val="1907293709"/>
                    </a:ext>
                  </a:extLst>
                </a:gridCol>
                <a:gridCol w="1234440">
                  <a:extLst>
                    <a:ext uri="{9D8B030D-6E8A-4147-A177-3AD203B41FA5}">
                      <a16:colId xmlns:a16="http://schemas.microsoft.com/office/drawing/2014/main" val="4262781621"/>
                    </a:ext>
                  </a:extLst>
                </a:gridCol>
                <a:gridCol w="822960">
                  <a:extLst>
                    <a:ext uri="{9D8B030D-6E8A-4147-A177-3AD203B41FA5}">
                      <a16:colId xmlns:a16="http://schemas.microsoft.com/office/drawing/2014/main" val="3929658247"/>
                    </a:ext>
                  </a:extLst>
                </a:gridCol>
                <a:gridCol w="411480">
                  <a:extLst>
                    <a:ext uri="{9D8B030D-6E8A-4147-A177-3AD203B41FA5}">
                      <a16:colId xmlns:a16="http://schemas.microsoft.com/office/drawing/2014/main" val="1010674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27092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- 2016-12-01 17:27:34</a:t>
                      </a:r>
                      <a:r>
                        <a:rPr kumimoji="0" lang="de-DE" sz="1000" b="0" i="0" u="none" strike="noStrike" kern="1200" cap="none" spc="0" normalizeH="0" baseline="0" noProof="0">
                          <a:ln>
                            <a:noFill/>
                          </a:ln>
                          <a:solidFill>
                            <a:prstClr val="black"/>
                          </a:solidFill>
                          <a:effectLst/>
                          <a:uLnTx/>
                          <a:uFillTx/>
                          <a:latin typeface="+mn-lt"/>
                          <a:ea typeface="+mn-ea"/>
                          <a:cs typeface="+mn-cs"/>
                        </a:rPr>
                        <a:t>
Im Bayerischen Fernsehen startet heute Abend, Donnerstag, 22.30 Uhr, die neue, wöchentliche Show des geschätzten Kabarettisten Hannes Ringlstetter. Das unterstützt man doch gerne. Und insofern sind die ersten beiden Gäste von/bei Ringlstetter: Christian Tramitz - und Ina Müller. BR Fernsehen 22.30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4084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- 2016-10-20 15:00:00</a:t>
                      </a:r>
                      <a:r>
                        <a:rPr kumimoji="0" lang="en-US" sz="1000" b="0" i="0" u="none" strike="noStrike" kern="1200" cap="none" spc="0" normalizeH="0" baseline="0" noProof="0">
                          <a:ln>
                            <a:noFill/>
                          </a:ln>
                          <a:solidFill>
                            <a:prstClr val="black"/>
                          </a:solidFill>
                          <a:effectLst/>
                          <a:uLnTx/>
                          <a:uFillTx/>
                          <a:latin typeface="+mn-lt"/>
                          <a:ea typeface="+mn-ea"/>
                          <a:cs typeface="+mn-cs"/>
                        </a:rPr>
                        <a:t>
Unsere Shanties, die unvergleichlichen "De Tampentrekker", hatten vor Kurzem ihr 40jähriges Jubiläum! Hierzu ein kleiner NDR Beitrag, gedreht am Rande einer Inas Nacht-Aufzeichnung. Auf diesem Wege den Tampentrekkern nochmal Riesenglückwunsch zum Jubiläum! Please keep on rocking and singing thruu our Fensters...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3556121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502900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63139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5219949"/>
                    </a:ext>
                  </a:extLst>
                </a:gridCol>
                <a:gridCol w="822960">
                  <a:extLst>
                    <a:ext uri="{9D8B030D-6E8A-4147-A177-3AD203B41FA5}">
                      <a16:colId xmlns:a16="http://schemas.microsoft.com/office/drawing/2014/main" val="11960042"/>
                    </a:ext>
                  </a:extLst>
                </a:gridCol>
                <a:gridCol w="822960">
                  <a:extLst>
                    <a:ext uri="{9D8B030D-6E8A-4147-A177-3AD203B41FA5}">
                      <a16:colId xmlns:a16="http://schemas.microsoft.com/office/drawing/2014/main" val="4074106769"/>
                    </a:ext>
                  </a:extLst>
                </a:gridCol>
                <a:gridCol w="822960">
                  <a:extLst>
                    <a:ext uri="{9D8B030D-6E8A-4147-A177-3AD203B41FA5}">
                      <a16:colId xmlns:a16="http://schemas.microsoft.com/office/drawing/2014/main" val="4117152942"/>
                    </a:ext>
                  </a:extLst>
                </a:gridCol>
                <a:gridCol w="822960">
                  <a:extLst>
                    <a:ext uri="{9D8B030D-6E8A-4147-A177-3AD203B41FA5}">
                      <a16:colId xmlns:a16="http://schemas.microsoft.com/office/drawing/2014/main" val="3631549047"/>
                    </a:ext>
                  </a:extLst>
                </a:gridCol>
                <a:gridCol w="822960">
                  <a:extLst>
                    <a:ext uri="{9D8B030D-6E8A-4147-A177-3AD203B41FA5}">
                      <a16:colId xmlns:a16="http://schemas.microsoft.com/office/drawing/2014/main" val="1559796966"/>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3278707257"/>
                  </a:ext>
                </a:extLst>
              </a:tr>
              <a:tr h="370840">
                <a:tc>
                  <a:txBody>
                    <a:bodyPr/>
                    <a:lstStyle/>
                    <a:p>
                      <a:r>
                        <a:rPr lang="de-DE" sz="1000" b="1"/>
                        <a:t>INAS NACHT - 2016-03-29 14:08:27</a:t>
                      </a:r>
                      <a:r>
                        <a:rPr lang="de-DE" sz="1000"/>
                        <a:t>
"Und als einer von Millionen, steh ich hier und schau nach oben, frag mich, wo du gerade bist, und wie es da wohl ist."
Wir trauern um den wunderbaren Musiker und Menschen Roger Cicero.</a:t>
                      </a:r>
                      <a:endParaRPr lang="en-US" sz="1000"/>
                    </a:p>
                  </a:txBody>
                  <a:tcPr/>
                </a:tc>
                <a:tc>
                  <a:txBody>
                    <a:bodyPr/>
                    <a:lstStyle/>
                    <a:p>
                      <a:r>
                        <a:rPr lang="en-US" sz="1000"/>
                        <a:t>43412</a:t>
                      </a:r>
                    </a:p>
                  </a:txBody>
                  <a:tcPr/>
                </a:tc>
                <a:tc>
                  <a:txBody>
                    <a:bodyPr/>
                    <a:lstStyle/>
                    <a:p>
                      <a:r>
                        <a:rPr lang="en-US" sz="1000"/>
                        <a:t>36975</a:t>
                      </a:r>
                    </a:p>
                  </a:txBody>
                  <a:tcPr/>
                </a:tc>
                <a:tc>
                  <a:txBody>
                    <a:bodyPr/>
                    <a:lstStyle/>
                    <a:p>
                      <a:r>
                        <a:rPr lang="en-US" sz="1000"/>
                        <a:t>612</a:t>
                      </a:r>
                    </a:p>
                  </a:txBody>
                  <a:tcPr/>
                </a:tc>
                <a:tc>
                  <a:txBody>
                    <a:bodyPr/>
                    <a:lstStyle/>
                    <a:p>
                      <a:r>
                        <a:rPr lang="en-US" sz="1000"/>
                        <a:t>5825</a:t>
                      </a:r>
                    </a:p>
                  </a:txBody>
                  <a:tcPr/>
                </a:tc>
                <a:tc>
                  <a:txBody>
                    <a:bodyPr/>
                    <a:lstStyle/>
                    <a:p>
                      <a:r>
                        <a:rPr lang="en-US" sz="1000"/>
                        <a:t>Video</a:t>
                      </a:r>
                    </a:p>
                  </a:txBody>
                  <a:tcPr/>
                </a:tc>
                <a:extLst>
                  <a:ext uri="{0D108BD9-81ED-4DB2-BD59-A6C34878D82A}">
                    <a16:rowId xmlns:a16="http://schemas.microsoft.com/office/drawing/2014/main" val="95274366"/>
                  </a:ext>
                </a:extLst>
              </a:tr>
              <a:tr h="370840">
                <a:tc>
                  <a:txBody>
                    <a:bodyPr/>
                    <a:lstStyle/>
                    <a:p>
                      <a:r>
                        <a:rPr lang="de-DE" sz="1000" b="1"/>
                        <a:t>INAS NACHT - 2016-03-24 16:00:01</a:t>
                      </a:r>
                      <a:r>
                        <a:rPr lang="de-DE" sz="1000"/>
                        <a:t>
Schon mal den Obstsalat für "Inas Nacht" morgen bereit- und kühl stellen...</a:t>
                      </a:r>
                      <a:endParaRPr lang="en-US" sz="1000"/>
                    </a:p>
                  </a:txBody>
                  <a:tcPr/>
                </a:tc>
                <a:tc>
                  <a:txBody>
                    <a:bodyPr/>
                    <a:lstStyle/>
                    <a:p>
                      <a:r>
                        <a:rPr lang="en-US" sz="1000"/>
                        <a:t>20850</a:t>
                      </a:r>
                    </a:p>
                  </a:txBody>
                  <a:tcPr/>
                </a:tc>
                <a:tc>
                  <a:txBody>
                    <a:bodyPr/>
                    <a:lstStyle/>
                    <a:p>
                      <a:r>
                        <a:rPr lang="en-US" sz="1000"/>
                        <a:t>18331</a:t>
                      </a:r>
                    </a:p>
                  </a:txBody>
                  <a:tcPr/>
                </a:tc>
                <a:tc>
                  <a:txBody>
                    <a:bodyPr/>
                    <a:lstStyle/>
                    <a:p>
                      <a:r>
                        <a:rPr lang="en-US" sz="1000"/>
                        <a:t>477</a:t>
                      </a:r>
                    </a:p>
                  </a:txBody>
                  <a:tcPr/>
                </a:tc>
                <a:tc>
                  <a:txBody>
                    <a:bodyPr/>
                    <a:lstStyle/>
                    <a:p>
                      <a:r>
                        <a:rPr lang="en-US" sz="1000"/>
                        <a:t>2042</a:t>
                      </a:r>
                    </a:p>
                  </a:txBody>
                  <a:tcPr/>
                </a:tc>
                <a:tc>
                  <a:txBody>
                    <a:bodyPr/>
                    <a:lstStyle/>
                    <a:p>
                      <a:r>
                        <a:rPr lang="en-US" sz="1000"/>
                        <a:t>Photo</a:t>
                      </a:r>
                    </a:p>
                  </a:txBody>
                  <a:tcPr/>
                </a:tc>
                <a:extLst>
                  <a:ext uri="{0D108BD9-81ED-4DB2-BD59-A6C34878D82A}">
                    <a16:rowId xmlns:a16="http://schemas.microsoft.com/office/drawing/2014/main" val="2453140516"/>
                  </a:ext>
                </a:extLst>
              </a:tr>
              <a:tr h="370840">
                <a:tc>
                  <a:txBody>
                    <a:bodyPr/>
                    <a:lstStyle/>
                    <a:p>
                      <a:r>
                        <a:rPr lang="de-DE" sz="1000" b="1"/>
                        <a:t>INAS NACHT - 2016-11-14 17:00:00</a:t>
                      </a:r>
                      <a:r>
                        <a:rPr lang="de-DE" sz="1000"/>
                        <a:t>
Scheint gefallen zu haben: Hier nochmal der Auftritt von Gregory Porter bei "Inas Nacht", mit Duettparts von Ina. Song "Don´t be a Fool" von Porters' Album "Take me to the Alley", auch dort ein Duett.</a:t>
                      </a:r>
                      <a:endParaRPr lang="en-US" sz="1000"/>
                    </a:p>
                  </a:txBody>
                  <a:tcPr/>
                </a:tc>
                <a:tc>
                  <a:txBody>
                    <a:bodyPr/>
                    <a:lstStyle/>
                    <a:p>
                      <a:r>
                        <a:rPr lang="en-US" sz="1000"/>
                        <a:t>19928</a:t>
                      </a:r>
                    </a:p>
                  </a:txBody>
                  <a:tcPr/>
                </a:tc>
                <a:tc>
                  <a:txBody>
                    <a:bodyPr/>
                    <a:lstStyle/>
                    <a:p>
                      <a:r>
                        <a:rPr lang="en-US" sz="1000"/>
                        <a:t>16599</a:t>
                      </a:r>
                    </a:p>
                  </a:txBody>
                  <a:tcPr/>
                </a:tc>
                <a:tc>
                  <a:txBody>
                    <a:bodyPr/>
                    <a:lstStyle/>
                    <a:p>
                      <a:r>
                        <a:rPr lang="en-US" sz="1000"/>
                        <a:t>383</a:t>
                      </a:r>
                    </a:p>
                  </a:txBody>
                  <a:tcPr/>
                </a:tc>
                <a:tc>
                  <a:txBody>
                    <a:bodyPr/>
                    <a:lstStyle/>
                    <a:p>
                      <a:r>
                        <a:rPr lang="en-US" sz="1000"/>
                        <a:t>2946</a:t>
                      </a:r>
                    </a:p>
                  </a:txBody>
                  <a:tcPr/>
                </a:tc>
                <a:tc>
                  <a:txBody>
                    <a:bodyPr/>
                    <a:lstStyle/>
                    <a:p>
                      <a:r>
                        <a:rPr lang="en-US" sz="1000"/>
                        <a:t>Video</a:t>
                      </a:r>
                    </a:p>
                  </a:txBody>
                  <a:tcPr/>
                </a:tc>
                <a:extLst>
                  <a:ext uri="{0D108BD9-81ED-4DB2-BD59-A6C34878D82A}">
                    <a16:rowId xmlns:a16="http://schemas.microsoft.com/office/drawing/2014/main" val="1052430609"/>
                  </a:ext>
                </a:extLst>
              </a:tr>
              <a:tr h="370840">
                <a:tc>
                  <a:txBody>
                    <a:bodyPr/>
                    <a:lstStyle/>
                    <a:p>
                      <a:r>
                        <a:rPr lang="de-DE" sz="1000" b="1"/>
                        <a:t>INAS NACHT - 2016-10-18 12:30:00</a:t>
                      </a:r>
                      <a:r>
                        <a:rPr lang="de-DE" sz="1000"/>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lang="en-US" sz="1000"/>
                    </a:p>
                  </a:txBody>
                  <a:tcPr/>
                </a:tc>
                <a:tc>
                  <a:txBody>
                    <a:bodyPr/>
                    <a:lstStyle/>
                    <a:p>
                      <a:r>
                        <a:rPr lang="en-US" sz="1000"/>
                        <a:t>18641</a:t>
                      </a:r>
                    </a:p>
                  </a:txBody>
                  <a:tcPr/>
                </a:tc>
                <a:tc>
                  <a:txBody>
                    <a:bodyPr/>
                    <a:lstStyle/>
                    <a:p>
                      <a:r>
                        <a:rPr lang="en-US" sz="1000"/>
                        <a:t>15539</a:t>
                      </a:r>
                    </a:p>
                  </a:txBody>
                  <a:tcPr/>
                </a:tc>
                <a:tc>
                  <a:txBody>
                    <a:bodyPr/>
                    <a:lstStyle/>
                    <a:p>
                      <a:r>
                        <a:rPr lang="en-US" sz="1000"/>
                        <a:t>437</a:t>
                      </a:r>
                    </a:p>
                  </a:txBody>
                  <a:tcPr/>
                </a:tc>
                <a:tc>
                  <a:txBody>
                    <a:bodyPr/>
                    <a:lstStyle/>
                    <a:p>
                      <a:r>
                        <a:rPr lang="en-US" sz="1000"/>
                        <a:t>2665</a:t>
                      </a:r>
                    </a:p>
                  </a:txBody>
                  <a:tcPr/>
                </a:tc>
                <a:tc>
                  <a:txBody>
                    <a:bodyPr/>
                    <a:lstStyle/>
                    <a:p>
                      <a:r>
                        <a:rPr lang="en-US" sz="1000"/>
                        <a:t>Video</a:t>
                      </a:r>
                    </a:p>
                  </a:txBody>
                  <a:tcPr/>
                </a:tc>
                <a:extLst>
                  <a:ext uri="{0D108BD9-81ED-4DB2-BD59-A6C34878D82A}">
                    <a16:rowId xmlns:a16="http://schemas.microsoft.com/office/drawing/2014/main" val="329697785"/>
                  </a:ext>
                </a:extLst>
              </a:tr>
              <a:tr h="370840">
                <a:tc>
                  <a:txBody>
                    <a:bodyPr/>
                    <a:lstStyle/>
                    <a:p>
                      <a:r>
                        <a:rPr lang="de-DE" sz="1000" b="1"/>
                        <a:t>INAS NACHT - 2016-10-29 15:00:00</a:t>
                      </a:r>
                      <a:r>
                        <a:rPr lang="de-DE" sz="1000"/>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lang="en-US" sz="1000"/>
                    </a:p>
                  </a:txBody>
                  <a:tcPr/>
                </a:tc>
                <a:tc>
                  <a:txBody>
                    <a:bodyPr/>
                    <a:lstStyle/>
                    <a:p>
                      <a:r>
                        <a:rPr lang="en-US" sz="1000"/>
                        <a:t>17748</a:t>
                      </a:r>
                    </a:p>
                  </a:txBody>
                  <a:tcPr/>
                </a:tc>
                <a:tc>
                  <a:txBody>
                    <a:bodyPr/>
                    <a:lstStyle/>
                    <a:p>
                      <a:r>
                        <a:rPr lang="en-US" sz="1000"/>
                        <a:t>15752</a:t>
                      </a:r>
                    </a:p>
                  </a:txBody>
                  <a:tcPr/>
                </a:tc>
                <a:tc>
                  <a:txBody>
                    <a:bodyPr/>
                    <a:lstStyle/>
                    <a:p>
                      <a:r>
                        <a:rPr lang="en-US" sz="1000"/>
                        <a:t>390</a:t>
                      </a:r>
                    </a:p>
                  </a:txBody>
                  <a:tcPr/>
                </a:tc>
                <a:tc>
                  <a:txBody>
                    <a:bodyPr/>
                    <a:lstStyle/>
                    <a:p>
                      <a:r>
                        <a:rPr lang="en-US" sz="1000"/>
                        <a:t>1606</a:t>
                      </a:r>
                    </a:p>
                  </a:txBody>
                  <a:tcPr/>
                </a:tc>
                <a:tc>
                  <a:txBody>
                    <a:bodyPr/>
                    <a:lstStyle/>
                    <a:p>
                      <a:r>
                        <a:rPr lang="en-US" sz="1000"/>
                        <a:t>Video</a:t>
                      </a:r>
                    </a:p>
                  </a:txBody>
                  <a:tcPr/>
                </a:tc>
                <a:extLst>
                  <a:ext uri="{0D108BD9-81ED-4DB2-BD59-A6C34878D82A}">
                    <a16:rowId xmlns:a16="http://schemas.microsoft.com/office/drawing/2014/main" val="185665183"/>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931573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1703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732078619"/>
                    </a:ext>
                  </a:extLst>
                </a:gridCol>
                <a:gridCol w="493776">
                  <a:extLst>
                    <a:ext uri="{9D8B030D-6E8A-4147-A177-3AD203B41FA5}">
                      <a16:colId xmlns:a16="http://schemas.microsoft.com/office/drawing/2014/main" val="1572144636"/>
                    </a:ext>
                  </a:extLst>
                </a:gridCol>
                <a:gridCol w="411480">
                  <a:extLst>
                    <a:ext uri="{9D8B030D-6E8A-4147-A177-3AD203B41FA5}">
                      <a16:colId xmlns:a16="http://schemas.microsoft.com/office/drawing/2014/main" val="2969874165"/>
                    </a:ext>
                  </a:extLst>
                </a:gridCol>
                <a:gridCol w="411480">
                  <a:extLst>
                    <a:ext uri="{9D8B030D-6E8A-4147-A177-3AD203B41FA5}">
                      <a16:colId xmlns:a16="http://schemas.microsoft.com/office/drawing/2014/main" val="515762950"/>
                    </a:ext>
                  </a:extLst>
                </a:gridCol>
                <a:gridCol w="246888">
                  <a:extLst>
                    <a:ext uri="{9D8B030D-6E8A-4147-A177-3AD203B41FA5}">
                      <a16:colId xmlns:a16="http://schemas.microsoft.com/office/drawing/2014/main" val="2090682277"/>
                    </a:ext>
                  </a:extLst>
                </a:gridCol>
                <a:gridCol w="658368">
                  <a:extLst>
                    <a:ext uri="{9D8B030D-6E8A-4147-A177-3AD203B41FA5}">
                      <a16:colId xmlns:a16="http://schemas.microsoft.com/office/drawing/2014/main" val="417657287"/>
                    </a:ext>
                  </a:extLst>
                </a:gridCol>
                <a:gridCol w="576072">
                  <a:extLst>
                    <a:ext uri="{9D8B030D-6E8A-4147-A177-3AD203B41FA5}">
                      <a16:colId xmlns:a16="http://schemas.microsoft.com/office/drawing/2014/main" val="2609382123"/>
                    </a:ext>
                  </a:extLst>
                </a:gridCol>
                <a:gridCol w="576072">
                  <a:extLst>
                    <a:ext uri="{9D8B030D-6E8A-4147-A177-3AD203B41FA5}">
                      <a16:colId xmlns:a16="http://schemas.microsoft.com/office/drawing/2014/main" val="2492344918"/>
                    </a:ext>
                  </a:extLst>
                </a:gridCol>
                <a:gridCol w="411480">
                  <a:extLst>
                    <a:ext uri="{9D8B030D-6E8A-4147-A177-3AD203B41FA5}">
                      <a16:colId xmlns:a16="http://schemas.microsoft.com/office/drawing/2014/main" val="2173022104"/>
                    </a:ext>
                  </a:extLst>
                </a:gridCol>
                <a:gridCol w="658368">
                  <a:extLst>
                    <a:ext uri="{9D8B030D-6E8A-4147-A177-3AD203B41FA5}">
                      <a16:colId xmlns:a16="http://schemas.microsoft.com/office/drawing/2014/main" val="1882496840"/>
                    </a:ext>
                  </a:extLst>
                </a:gridCol>
                <a:gridCol w="493776">
                  <a:extLst>
                    <a:ext uri="{9D8B030D-6E8A-4147-A177-3AD203B41FA5}">
                      <a16:colId xmlns:a16="http://schemas.microsoft.com/office/drawing/2014/main" val="1850666632"/>
                    </a:ext>
                  </a:extLst>
                </a:gridCol>
                <a:gridCol w="493776">
                  <a:extLst>
                    <a:ext uri="{9D8B030D-6E8A-4147-A177-3AD203B41FA5}">
                      <a16:colId xmlns:a16="http://schemas.microsoft.com/office/drawing/2014/main" val="1734928045"/>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 Gesamt</a:t>
                      </a:r>
                    </a:p>
                  </a:txBody>
                  <a:tcPr/>
                </a:tc>
                <a:tc>
                  <a:txBody>
                    <a:bodyPr/>
                    <a:lstStyle/>
                    <a:p>
                      <a:r>
                        <a:rPr lang="en-US" sz="1000"/>
                        <a:t>Kommentare</a:t>
                      </a:r>
                    </a:p>
                  </a:txBody>
                  <a:tcPr/>
                </a:tc>
                <a:extLst>
                  <a:ext uri="{0D108BD9-81ED-4DB2-BD59-A6C34878D82A}">
                    <a16:rowId xmlns:a16="http://schemas.microsoft.com/office/drawing/2014/main" val="1048714014"/>
                  </a:ext>
                </a:extLst>
              </a:tr>
              <a:tr h="370840">
                <a:tc>
                  <a:txBody>
                    <a:bodyPr/>
                    <a:lstStyle/>
                    <a:p>
                      <a:r>
                        <a:rPr lang="en-US" sz="1000"/>
                        <a:t>29.10.2016 15:00:00</a:t>
                      </a:r>
                    </a:p>
                  </a:txBody>
                  <a:tcPr/>
                </a:tc>
                <a:tc>
                  <a:txBody>
                    <a:bodyPr/>
                    <a:lstStyle/>
                    <a:p>
                      <a:r>
                        <a:rPr lang="en-US" sz="1000"/>
                        <a:t>267785</a:t>
                      </a:r>
                    </a:p>
                  </a:txBody>
                  <a:tcPr/>
                </a:tc>
                <a:tc>
                  <a:txBody>
                    <a:bodyPr/>
                    <a:lstStyle/>
                    <a:p>
                      <a:r>
                        <a:rPr lang="en-US" sz="1000"/>
                        <a:t>0</a:t>
                      </a:r>
                    </a:p>
                  </a:txBody>
                  <a:tcPr/>
                </a:tc>
                <a:tc>
                  <a:txBody>
                    <a:bodyPr/>
                    <a:lstStyle/>
                    <a:p>
                      <a:r>
                        <a:rPr lang="en-US" sz="1000"/>
                        <a:t>542205</a:t>
                      </a:r>
                    </a:p>
                  </a:txBody>
                  <a:tcPr/>
                </a:tc>
                <a:tc>
                  <a:txBody>
                    <a:bodyPr/>
                    <a:lstStyle/>
                    <a:p>
                      <a:r>
                        <a:rPr lang="en-US" sz="1000"/>
                        <a:t>00:54</a:t>
                      </a:r>
                    </a:p>
                  </a:txBody>
                  <a:tcPr/>
                </a:tc>
                <a:tc>
                  <a:txBody>
                    <a:bodyPr/>
                    <a:lstStyle/>
                    <a:p>
                      <a:r>
                        <a:rPr lang="en-US" sz="1000"/>
                        <a:t>21%</a:t>
                      </a:r>
                    </a:p>
                  </a:txBody>
                  <a:tcPr/>
                </a:tc>
                <a:tc>
                  <a:txBody>
                    <a:bodyPr/>
                    <a:lstStyle/>
                    <a:p>
                      <a:r>
                        <a:rPr lang="en-US" sz="1000"/>
                        <a:t>0</a:t>
                      </a:r>
                    </a:p>
                  </a:txBody>
                  <a:tcPr/>
                </a:tc>
                <a:tc>
                  <a:txBody>
                    <a:bodyPr/>
                    <a:lstStyle/>
                    <a:p>
                      <a:r>
                        <a:rPr lang="en-US" sz="1000"/>
                        <a:t>260713</a:t>
                      </a:r>
                    </a:p>
                  </a:txBody>
                  <a:tcPr/>
                </a:tc>
                <a:tc>
                  <a:txBody>
                    <a:bodyPr/>
                    <a:lstStyle/>
                    <a:p>
                      <a:r>
                        <a:rPr lang="en-US" sz="1000"/>
                        <a:t>281492</a:t>
                      </a:r>
                    </a:p>
                  </a:txBody>
                  <a:tcPr/>
                </a:tc>
                <a:tc>
                  <a:txBody>
                    <a:bodyPr/>
                    <a:lstStyle/>
                    <a:p>
                      <a:r>
                        <a:rPr lang="en-US" sz="1000"/>
                        <a:t>1707501</a:t>
                      </a:r>
                    </a:p>
                  </a:txBody>
                  <a:tcPr/>
                </a:tc>
                <a:tc>
                  <a:txBody>
                    <a:bodyPr/>
                    <a:lstStyle/>
                    <a:p>
                      <a:r>
                        <a:rPr lang="en-US" sz="1000"/>
                        <a:t>13887</a:t>
                      </a:r>
                    </a:p>
                  </a:txBody>
                  <a:tcPr/>
                </a:tc>
                <a:tc>
                  <a:txBody>
                    <a:bodyPr/>
                    <a:lstStyle/>
                    <a:p>
                      <a:r>
                        <a:rPr lang="en-US" sz="1000"/>
                        <a:t>390</a:t>
                      </a:r>
                    </a:p>
                  </a:txBody>
                  <a:tcPr/>
                </a:tc>
                <a:extLst>
                  <a:ext uri="{0D108BD9-81ED-4DB2-BD59-A6C34878D82A}">
                    <a16:rowId xmlns:a16="http://schemas.microsoft.com/office/drawing/2014/main" val="4191000752"/>
                  </a:ext>
                </a:extLst>
              </a:tr>
              <a:tr h="370840">
                <a:tc>
                  <a:txBody>
                    <a:bodyPr/>
                    <a:lstStyle/>
                    <a:p>
                      <a:r>
                        <a:rPr lang="en-US" sz="1000"/>
                        <a:t>23.12.2016 13:00:00</a:t>
                      </a:r>
                    </a:p>
                  </a:txBody>
                  <a:tcPr/>
                </a:tc>
                <a:tc>
                  <a:txBody>
                    <a:bodyPr/>
                    <a:lstStyle/>
                    <a:p>
                      <a:r>
                        <a:rPr lang="en-US" sz="1000"/>
                        <a:t>166589</a:t>
                      </a:r>
                    </a:p>
                  </a:txBody>
                  <a:tcPr/>
                </a:tc>
                <a:tc>
                  <a:txBody>
                    <a:bodyPr/>
                    <a:lstStyle/>
                    <a:p>
                      <a:r>
                        <a:rPr lang="en-US" sz="1000"/>
                        <a:t>0</a:t>
                      </a:r>
                    </a:p>
                  </a:txBody>
                  <a:tcPr/>
                </a:tc>
                <a:tc>
                  <a:txBody>
                    <a:bodyPr/>
                    <a:lstStyle/>
                    <a:p>
                      <a:r>
                        <a:rPr lang="en-US" sz="1000"/>
                        <a:t>372259</a:t>
                      </a:r>
                    </a:p>
                  </a:txBody>
                  <a:tcPr/>
                </a:tc>
                <a:tc>
                  <a:txBody>
                    <a:bodyPr/>
                    <a:lstStyle/>
                    <a:p>
                      <a:r>
                        <a:rPr lang="en-US" sz="1000"/>
                        <a:t>00:54</a:t>
                      </a:r>
                    </a:p>
                  </a:txBody>
                  <a:tcPr/>
                </a:tc>
                <a:tc>
                  <a:txBody>
                    <a:bodyPr/>
                    <a:lstStyle/>
                    <a:p>
                      <a:r>
                        <a:rPr lang="en-US" sz="1000"/>
                        <a:t>18%</a:t>
                      </a:r>
                    </a:p>
                  </a:txBody>
                  <a:tcPr/>
                </a:tc>
                <a:tc>
                  <a:txBody>
                    <a:bodyPr/>
                    <a:lstStyle/>
                    <a:p>
                      <a:r>
                        <a:rPr lang="en-US" sz="1000"/>
                        <a:t>0</a:t>
                      </a:r>
                    </a:p>
                  </a:txBody>
                  <a:tcPr/>
                </a:tc>
                <a:tc>
                  <a:txBody>
                    <a:bodyPr/>
                    <a:lstStyle/>
                    <a:p>
                      <a:r>
                        <a:rPr lang="en-US" sz="1000"/>
                        <a:t>178016</a:t>
                      </a:r>
                    </a:p>
                  </a:txBody>
                  <a:tcPr/>
                </a:tc>
                <a:tc>
                  <a:txBody>
                    <a:bodyPr/>
                    <a:lstStyle/>
                    <a:p>
                      <a:r>
                        <a:rPr lang="en-US" sz="1000"/>
                        <a:t>194243</a:t>
                      </a:r>
                    </a:p>
                  </a:txBody>
                  <a:tcPr/>
                </a:tc>
                <a:tc>
                  <a:txBody>
                    <a:bodyPr/>
                    <a:lstStyle/>
                    <a:p>
                      <a:r>
                        <a:rPr lang="en-US" sz="1000"/>
                        <a:t>1353961</a:t>
                      </a:r>
                    </a:p>
                  </a:txBody>
                  <a:tcPr/>
                </a:tc>
                <a:tc>
                  <a:txBody>
                    <a:bodyPr/>
                    <a:lstStyle/>
                    <a:p>
                      <a:r>
                        <a:rPr lang="en-US" sz="1000"/>
                        <a:t>10023</a:t>
                      </a:r>
                    </a:p>
                  </a:txBody>
                  <a:tcPr/>
                </a:tc>
                <a:tc>
                  <a:txBody>
                    <a:bodyPr/>
                    <a:lstStyle/>
                    <a:p>
                      <a:r>
                        <a:rPr lang="en-US" sz="1000"/>
                        <a:t>432</a:t>
                      </a:r>
                    </a:p>
                  </a:txBody>
                  <a:tcPr/>
                </a:tc>
                <a:extLst>
                  <a:ext uri="{0D108BD9-81ED-4DB2-BD59-A6C34878D82A}">
                    <a16:rowId xmlns:a16="http://schemas.microsoft.com/office/drawing/2014/main" val="586916016"/>
                  </a:ext>
                </a:extLst>
              </a:tr>
              <a:tr h="370840">
                <a:tc>
                  <a:txBody>
                    <a:bodyPr/>
                    <a:lstStyle/>
                    <a:p>
                      <a:r>
                        <a:rPr lang="en-US" sz="1000"/>
                        <a:t>16.04.2016 10:59:00</a:t>
                      </a:r>
                    </a:p>
                  </a:txBody>
                  <a:tcPr/>
                </a:tc>
                <a:tc>
                  <a:txBody>
                    <a:bodyPr/>
                    <a:lstStyle/>
                    <a:p>
                      <a:r>
                        <a:rPr lang="en-US" sz="1000"/>
                        <a:t>157559</a:t>
                      </a:r>
                    </a:p>
                  </a:txBody>
                  <a:tcPr/>
                </a:tc>
                <a:tc>
                  <a:txBody>
                    <a:bodyPr/>
                    <a:lstStyle/>
                    <a:p>
                      <a:r>
                        <a:rPr lang="en-US" sz="1000"/>
                        <a:t>0</a:t>
                      </a:r>
                    </a:p>
                  </a:txBody>
                  <a:tcPr/>
                </a:tc>
                <a:tc>
                  <a:txBody>
                    <a:bodyPr/>
                    <a:lstStyle/>
                    <a:p>
                      <a:r>
                        <a:rPr lang="en-US" sz="1000"/>
                        <a:t>324427</a:t>
                      </a:r>
                    </a:p>
                  </a:txBody>
                  <a:tcPr/>
                </a:tc>
                <a:tc>
                  <a:txBody>
                    <a:bodyPr/>
                    <a:lstStyle/>
                    <a:p>
                      <a:r>
                        <a:rPr lang="en-US" sz="1000"/>
                        <a:t>03:50</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1322420</a:t>
                      </a:r>
                    </a:p>
                  </a:txBody>
                  <a:tcPr/>
                </a:tc>
                <a:tc>
                  <a:txBody>
                    <a:bodyPr/>
                    <a:lstStyle/>
                    <a:p>
                      <a:r>
                        <a:rPr lang="en-US" sz="1000"/>
                        <a:t>11663</a:t>
                      </a:r>
                    </a:p>
                  </a:txBody>
                  <a:tcPr/>
                </a:tc>
                <a:tc>
                  <a:txBody>
                    <a:bodyPr/>
                    <a:lstStyle/>
                    <a:p>
                      <a:r>
                        <a:rPr lang="en-US" sz="1000"/>
                        <a:t>504</a:t>
                      </a:r>
                    </a:p>
                  </a:txBody>
                  <a:tcPr/>
                </a:tc>
                <a:extLst>
                  <a:ext uri="{0D108BD9-81ED-4DB2-BD59-A6C34878D82A}">
                    <a16:rowId xmlns:a16="http://schemas.microsoft.com/office/drawing/2014/main" val="3493259135"/>
                  </a:ext>
                </a:extLst>
              </a:tr>
              <a:tr h="370840">
                <a:tc>
                  <a:txBody>
                    <a:bodyPr/>
                    <a:lstStyle/>
                    <a:p>
                      <a:r>
                        <a:rPr lang="en-US" sz="1000"/>
                        <a:t>18.10.2016 12:30:00</a:t>
                      </a:r>
                    </a:p>
                  </a:txBody>
                  <a:tcPr/>
                </a:tc>
                <a:tc>
                  <a:txBody>
                    <a:bodyPr/>
                    <a:lstStyle/>
                    <a:p>
                      <a:r>
                        <a:rPr lang="en-US" sz="1000"/>
                        <a:t>153456</a:t>
                      </a:r>
                    </a:p>
                  </a:txBody>
                  <a:tcPr/>
                </a:tc>
                <a:tc>
                  <a:txBody>
                    <a:bodyPr/>
                    <a:lstStyle/>
                    <a:p>
                      <a:r>
                        <a:rPr lang="en-US" sz="1000"/>
                        <a:t>1</a:t>
                      </a:r>
                    </a:p>
                  </a:txBody>
                  <a:tcPr/>
                </a:tc>
                <a:tc>
                  <a:txBody>
                    <a:bodyPr/>
                    <a:lstStyle/>
                    <a:p>
                      <a:r>
                        <a:rPr lang="en-US" sz="1000"/>
                        <a:t>351428</a:t>
                      </a:r>
                    </a:p>
                  </a:txBody>
                  <a:tcPr/>
                </a:tc>
                <a:tc>
                  <a:txBody>
                    <a:bodyPr/>
                    <a:lstStyle/>
                    <a:p>
                      <a:r>
                        <a:rPr lang="en-US" sz="1000"/>
                        <a:t>01:32</a:t>
                      </a:r>
                    </a:p>
                  </a:txBody>
                  <a:tcPr/>
                </a:tc>
                <a:tc>
                  <a:txBody>
                    <a:bodyPr/>
                    <a:lstStyle/>
                    <a:p>
                      <a:r>
                        <a:rPr lang="en-US" sz="1000"/>
                        <a:t>12%</a:t>
                      </a:r>
                    </a:p>
                  </a:txBody>
                  <a:tcPr/>
                </a:tc>
                <a:tc>
                  <a:txBody>
                    <a:bodyPr/>
                    <a:lstStyle/>
                    <a:p>
                      <a:r>
                        <a:rPr lang="en-US" sz="1000"/>
                        <a:t>0</a:t>
                      </a:r>
                    </a:p>
                  </a:txBody>
                  <a:tcPr/>
                </a:tc>
                <a:tc>
                  <a:txBody>
                    <a:bodyPr/>
                    <a:lstStyle/>
                    <a:p>
                      <a:r>
                        <a:rPr lang="en-US" sz="1000"/>
                        <a:t>201522</a:t>
                      </a:r>
                    </a:p>
                  </a:txBody>
                  <a:tcPr/>
                </a:tc>
                <a:tc>
                  <a:txBody>
                    <a:bodyPr/>
                    <a:lstStyle/>
                    <a:p>
                      <a:r>
                        <a:rPr lang="en-US" sz="1000"/>
                        <a:t>149906</a:t>
                      </a:r>
                    </a:p>
                  </a:txBody>
                  <a:tcPr/>
                </a:tc>
                <a:tc>
                  <a:txBody>
                    <a:bodyPr/>
                    <a:lstStyle/>
                    <a:p>
                      <a:r>
                        <a:rPr lang="en-US" sz="1000"/>
                        <a:t>1088836</a:t>
                      </a:r>
                    </a:p>
                  </a:txBody>
                  <a:tcPr/>
                </a:tc>
                <a:tc>
                  <a:txBody>
                    <a:bodyPr/>
                    <a:lstStyle/>
                    <a:p>
                      <a:r>
                        <a:rPr lang="en-US" sz="1000"/>
                        <a:t>14270</a:t>
                      </a:r>
                    </a:p>
                  </a:txBody>
                  <a:tcPr/>
                </a:tc>
                <a:tc>
                  <a:txBody>
                    <a:bodyPr/>
                    <a:lstStyle/>
                    <a:p>
                      <a:r>
                        <a:rPr lang="en-US" sz="1000"/>
                        <a:t>437</a:t>
                      </a:r>
                    </a:p>
                  </a:txBody>
                  <a:tcPr/>
                </a:tc>
                <a:extLst>
                  <a:ext uri="{0D108BD9-81ED-4DB2-BD59-A6C34878D82A}">
                    <a16:rowId xmlns:a16="http://schemas.microsoft.com/office/drawing/2014/main" val="1508598037"/>
                  </a:ext>
                </a:extLst>
              </a:tr>
              <a:tr h="370840">
                <a:tc>
                  <a:txBody>
                    <a:bodyPr/>
                    <a:lstStyle/>
                    <a:p>
                      <a:r>
                        <a:rPr lang="en-US" sz="1000"/>
                        <a:t>26.10.2016 12:30:00</a:t>
                      </a:r>
                    </a:p>
                  </a:txBody>
                  <a:tcPr/>
                </a:tc>
                <a:tc>
                  <a:txBody>
                    <a:bodyPr/>
                    <a:lstStyle/>
                    <a:p>
                      <a:r>
                        <a:rPr lang="en-US" sz="1000"/>
                        <a:t>142680</a:t>
                      </a:r>
                    </a:p>
                  </a:txBody>
                  <a:tcPr/>
                </a:tc>
                <a:tc>
                  <a:txBody>
                    <a:bodyPr/>
                    <a:lstStyle/>
                    <a:p>
                      <a:r>
                        <a:rPr lang="en-US" sz="1000"/>
                        <a:t>78231</a:t>
                      </a:r>
                    </a:p>
                  </a:txBody>
                  <a:tcPr/>
                </a:tc>
                <a:tc>
                  <a:txBody>
                    <a:bodyPr/>
                    <a:lstStyle/>
                    <a:p>
                      <a:r>
                        <a:rPr lang="en-US" sz="1000"/>
                        <a:t>413658</a:t>
                      </a:r>
                    </a:p>
                  </a:txBody>
                  <a:tcPr/>
                </a:tc>
                <a:tc>
                  <a:txBody>
                    <a:bodyPr/>
                    <a:lstStyle/>
                    <a:p>
                      <a:r>
                        <a:rPr lang="en-US" sz="1000"/>
                        <a:t>02:10</a:t>
                      </a:r>
                    </a:p>
                  </a:txBody>
                  <a:tcPr/>
                </a:tc>
                <a:tc>
                  <a:txBody>
                    <a:bodyPr/>
                    <a:lstStyle/>
                    <a:p>
                      <a:r>
                        <a:rPr lang="en-US" sz="1000"/>
                        <a:t>6%</a:t>
                      </a:r>
                    </a:p>
                  </a:txBody>
                  <a:tcPr/>
                </a:tc>
                <a:tc>
                  <a:txBody>
                    <a:bodyPr/>
                    <a:lstStyle/>
                    <a:p>
                      <a:r>
                        <a:rPr lang="en-US" sz="1000"/>
                        <a:t>0</a:t>
                      </a:r>
                    </a:p>
                  </a:txBody>
                  <a:tcPr/>
                </a:tc>
                <a:tc>
                  <a:txBody>
                    <a:bodyPr/>
                    <a:lstStyle/>
                    <a:p>
                      <a:r>
                        <a:rPr lang="en-US" sz="1000"/>
                        <a:t>373007</a:t>
                      </a:r>
                    </a:p>
                  </a:txBody>
                  <a:tcPr/>
                </a:tc>
                <a:tc>
                  <a:txBody>
                    <a:bodyPr/>
                    <a:lstStyle/>
                    <a:p>
                      <a:r>
                        <a:rPr lang="en-US" sz="1000"/>
                        <a:t>40651</a:t>
                      </a:r>
                    </a:p>
                  </a:txBody>
                  <a:tcPr/>
                </a:tc>
                <a:tc>
                  <a:txBody>
                    <a:bodyPr/>
                    <a:lstStyle/>
                    <a:p>
                      <a:r>
                        <a:rPr lang="en-US" sz="1000"/>
                        <a:t>783190</a:t>
                      </a:r>
                    </a:p>
                  </a:txBody>
                  <a:tcPr/>
                </a:tc>
                <a:tc>
                  <a:txBody>
                    <a:bodyPr/>
                    <a:lstStyle/>
                    <a:p>
                      <a:r>
                        <a:rPr lang="en-US" sz="1000"/>
                        <a:t>8711</a:t>
                      </a:r>
                    </a:p>
                  </a:txBody>
                  <a:tcPr/>
                </a:tc>
                <a:tc>
                  <a:txBody>
                    <a:bodyPr/>
                    <a:lstStyle/>
                    <a:p>
                      <a:r>
                        <a:rPr lang="en-US" sz="1000"/>
                        <a:t>272</a:t>
                      </a:r>
                    </a:p>
                  </a:txBody>
                  <a:tcPr/>
                </a:tc>
                <a:extLst>
                  <a:ext uri="{0D108BD9-81ED-4DB2-BD59-A6C34878D82A}">
                    <a16:rowId xmlns:a16="http://schemas.microsoft.com/office/drawing/2014/main" val="349181435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6477019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1374</Words>
  <Application>Microsoft Office PowerPoint</Application>
  <PresentationFormat>On-screen Show (4:3)</PresentationFormat>
  <Paragraphs>626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 - 1 of 2</vt:lpstr>
      <vt:lpstr>Eigene Posts - Kommentare - Export - 2 of 2</vt:lpstr>
      <vt:lpstr>Eigene Posts - Links - Export - 1 of 2</vt:lpstr>
      <vt:lpstr>Eigene Posts - Links - Export - 2 of 2</vt:lpstr>
      <vt:lpstr>Facebook - Videostarts - Export - 1 of 2</vt:lpstr>
      <vt:lpstr>Facebook - Videostarts - Export - 2 of 2</vt:lpstr>
      <vt:lpstr>Eigene Posts - Videostartrate - Export</vt:lpstr>
      <vt:lpstr>Eigene Posts - Videostartrate - Flop - Export - 1 of 3</vt:lpstr>
      <vt:lpstr>Eigene Posts - Videostartrate - Flop - Export - 2 of 3</vt:lpstr>
      <vt:lpstr>Eigene Posts - Videostartrate - Flop - Export - 3 of 3</vt:lpstr>
      <vt:lpstr>Eigene Posts - Potenzielle Reichweite - Export - 1 of 2</vt:lpstr>
      <vt:lpstr>Eigene Posts - Potenzielle Reichweite - Export - 2 of 2</vt:lpstr>
      <vt:lpstr>Eigene Posts - Aktive Nutzer - Export - 1 of 2</vt:lpstr>
      <vt:lpstr>Eigene Posts - Aktive Nutzer - Export - 2 of 2</vt:lpstr>
      <vt:lpstr>Eigene Posts - I-Rate Aktive Nutzer - Export</vt:lpstr>
      <vt:lpstr>Eigene Posts - I-Rate Aktive Nutzer-Flop - Export - 1 of 2</vt:lpstr>
      <vt:lpstr>Eigene Posts - I-Rate Aktive Nutzer-Flop - Export - 2 of 2</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2017-05-02T13:39:47Z</dcterms:created>
  <dcterms:modified xsi:type="dcterms:W3CDTF">2017-05-02T13:40:40Z</dcterms:modified>
</cp:coreProperties>
</file>