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3" r:id="rId16"/>
    <p:sldId id="274" r:id="rId17"/>
    <p:sldId id="275" r:id="rId18"/>
    <p:sldId id="277" r:id="rId19"/>
    <p:sldId id="278" r:id="rId20"/>
    <p:sldId id="280" r:id="rId21"/>
    <p:sldId id="281" r:id="rId22"/>
    <p:sldId id="282" r:id="rId23"/>
    <p:sldId id="284" r:id="rId24"/>
    <p:sldId id="285" r:id="rId25"/>
    <p:sldId id="286" r:id="rId26"/>
    <p:sldId id="288" r:id="rId27"/>
    <p:sldId id="289" r:id="rId28"/>
    <p:sldId id="291" r:id="rId29"/>
    <p:sldId id="292" r:id="rId30"/>
    <p:sldId id="294" r:id="rId31"/>
    <p:sldId id="295" r:id="rId32"/>
    <p:sldId id="297" r:id="rId33"/>
    <p:sldId id="298" r:id="rId34"/>
    <p:sldId id="300" r:id="rId35"/>
    <p:sldId id="301" r:id="rId36"/>
    <p:sldId id="302"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01.04.2016</c:v>
                </c:pt>
                <c:pt idx="1">
                  <c:v>02.04.2016</c:v>
                </c:pt>
                <c:pt idx="2">
                  <c:v>03.04.2016</c:v>
                </c:pt>
                <c:pt idx="3">
                  <c:v>04.04.2016</c:v>
                </c:pt>
                <c:pt idx="4">
                  <c:v>05.04.2016</c:v>
                </c:pt>
                <c:pt idx="5">
                  <c:v>06.04.2016</c:v>
                </c:pt>
                <c:pt idx="6">
                  <c:v>07.04.2016</c:v>
                </c:pt>
                <c:pt idx="7">
                  <c:v>08.04.2016</c:v>
                </c:pt>
                <c:pt idx="8">
                  <c:v>09.04.2016</c:v>
                </c:pt>
                <c:pt idx="9">
                  <c:v>10.04.2016</c:v>
                </c:pt>
                <c:pt idx="10">
                  <c:v>11.04.2016</c:v>
                </c:pt>
                <c:pt idx="11">
                  <c:v>12.04.2016</c:v>
                </c:pt>
                <c:pt idx="12">
                  <c:v>13.04.2016</c:v>
                </c:pt>
                <c:pt idx="13">
                  <c:v>14.04.2016</c:v>
                </c:pt>
                <c:pt idx="14">
                  <c:v>15.04.2016</c:v>
                </c:pt>
                <c:pt idx="15">
                  <c:v>16.04.2016</c:v>
                </c:pt>
                <c:pt idx="16">
                  <c:v>17.04.2016</c:v>
                </c:pt>
                <c:pt idx="17">
                  <c:v>18.04.2016</c:v>
                </c:pt>
                <c:pt idx="18">
                  <c:v>19.04.2016</c:v>
                </c:pt>
                <c:pt idx="19">
                  <c:v>20.04.2016</c:v>
                </c:pt>
                <c:pt idx="20">
                  <c:v>21.04.2016</c:v>
                </c:pt>
                <c:pt idx="21">
                  <c:v>22.04.2016</c:v>
                </c:pt>
                <c:pt idx="22">
                  <c:v>23.04.2016</c:v>
                </c:pt>
                <c:pt idx="23">
                  <c:v>24.04.2016</c:v>
                </c:pt>
                <c:pt idx="24">
                  <c:v>25.04.2016</c:v>
                </c:pt>
                <c:pt idx="25">
                  <c:v>26.04.2016</c:v>
                </c:pt>
                <c:pt idx="26">
                  <c:v>27.04.2016</c:v>
                </c:pt>
                <c:pt idx="27">
                  <c:v>28.04.2016</c:v>
                </c:pt>
                <c:pt idx="28">
                  <c:v>29.04.2016</c:v>
                </c:pt>
                <c:pt idx="29">
                  <c:v>30.04.2016</c:v>
                </c:pt>
                <c:pt idx="30">
                  <c:v>01.05.2016</c:v>
                </c:pt>
                <c:pt idx="31">
                  <c:v>02.05.2016</c:v>
                </c:pt>
                <c:pt idx="32">
                  <c:v>03.05.2016</c:v>
                </c:pt>
                <c:pt idx="33">
                  <c:v>04.05.2016</c:v>
                </c:pt>
                <c:pt idx="34">
                  <c:v>05.05.2016</c:v>
                </c:pt>
                <c:pt idx="35">
                  <c:v>06.05.2016</c:v>
                </c:pt>
                <c:pt idx="36">
                  <c:v>07.05.2016</c:v>
                </c:pt>
                <c:pt idx="37">
                  <c:v>08.05.2016</c:v>
                </c:pt>
                <c:pt idx="38">
                  <c:v>09.05.2016</c:v>
                </c:pt>
                <c:pt idx="39">
                  <c:v>10.05.2016</c:v>
                </c:pt>
                <c:pt idx="40">
                  <c:v>11.05.2016</c:v>
                </c:pt>
                <c:pt idx="41">
                  <c:v>12.05.2016</c:v>
                </c:pt>
                <c:pt idx="42">
                  <c:v>13.05.2016</c:v>
                </c:pt>
                <c:pt idx="43">
                  <c:v>14.05.2016</c:v>
                </c:pt>
                <c:pt idx="44">
                  <c:v>15.05.2016</c:v>
                </c:pt>
                <c:pt idx="45">
                  <c:v>16.05.2016</c:v>
                </c:pt>
                <c:pt idx="46">
                  <c:v>17.05.2016</c:v>
                </c:pt>
                <c:pt idx="47">
                  <c:v>18.05.2016</c:v>
                </c:pt>
                <c:pt idx="48">
                  <c:v>19.05.2016</c:v>
                </c:pt>
                <c:pt idx="49">
                  <c:v>20.05.2016</c:v>
                </c:pt>
                <c:pt idx="50">
                  <c:v>21.05.2016</c:v>
                </c:pt>
                <c:pt idx="51">
                  <c:v>22.05.2016</c:v>
                </c:pt>
                <c:pt idx="52">
                  <c:v>23.05.2016</c:v>
                </c:pt>
                <c:pt idx="53">
                  <c:v>24.05.2016</c:v>
                </c:pt>
                <c:pt idx="54">
                  <c:v>25.05.2016</c:v>
                </c:pt>
                <c:pt idx="55">
                  <c:v>26.05.2016</c:v>
                </c:pt>
                <c:pt idx="56">
                  <c:v>27.05.2016</c:v>
                </c:pt>
                <c:pt idx="57">
                  <c:v>28.05.2016</c:v>
                </c:pt>
                <c:pt idx="58">
                  <c:v>29.05.2016</c:v>
                </c:pt>
                <c:pt idx="59">
                  <c:v>30.05.2016</c:v>
                </c:pt>
                <c:pt idx="60">
                  <c:v>31.05.2016</c:v>
                </c:pt>
                <c:pt idx="61">
                  <c:v>01.06.2016</c:v>
                </c:pt>
                <c:pt idx="62">
                  <c:v>02.06.2016</c:v>
                </c:pt>
                <c:pt idx="63">
                  <c:v>03.06.2016</c:v>
                </c:pt>
                <c:pt idx="64">
                  <c:v>04.06.2016</c:v>
                </c:pt>
                <c:pt idx="65">
                  <c:v>05.06.2016</c:v>
                </c:pt>
                <c:pt idx="66">
                  <c:v>06.06.2016</c:v>
                </c:pt>
                <c:pt idx="67">
                  <c:v>07.06.2016</c:v>
                </c:pt>
                <c:pt idx="68">
                  <c:v>08.06.2016</c:v>
                </c:pt>
                <c:pt idx="69">
                  <c:v>09.06.2016</c:v>
                </c:pt>
                <c:pt idx="70">
                  <c:v>10.06.2016</c:v>
                </c:pt>
                <c:pt idx="71">
                  <c:v>11.06.2016</c:v>
                </c:pt>
                <c:pt idx="72">
                  <c:v>12.06.2016</c:v>
                </c:pt>
                <c:pt idx="73">
                  <c:v>13.06.2016</c:v>
                </c:pt>
                <c:pt idx="74">
                  <c:v>14.06.2016</c:v>
                </c:pt>
                <c:pt idx="75">
                  <c:v>15.06.2016</c:v>
                </c:pt>
                <c:pt idx="76">
                  <c:v>16.06.2016</c:v>
                </c:pt>
                <c:pt idx="77">
                  <c:v>17.06.2016</c:v>
                </c:pt>
                <c:pt idx="78">
                  <c:v>18.06.2016</c:v>
                </c:pt>
                <c:pt idx="79">
                  <c:v>19.06.2016</c:v>
                </c:pt>
                <c:pt idx="80">
                  <c:v>20.06.2016</c:v>
                </c:pt>
                <c:pt idx="81">
                  <c:v>21.06.2016</c:v>
                </c:pt>
                <c:pt idx="82">
                  <c:v>22.06.2016</c:v>
                </c:pt>
                <c:pt idx="83">
                  <c:v>23.06.2016</c:v>
                </c:pt>
                <c:pt idx="84">
                  <c:v>24.06.2016</c:v>
                </c:pt>
                <c:pt idx="85">
                  <c:v>25.06.2016</c:v>
                </c:pt>
                <c:pt idx="86">
                  <c:v>26.06.2016</c:v>
                </c:pt>
                <c:pt idx="87">
                  <c:v>27.06.2016</c:v>
                </c:pt>
                <c:pt idx="88">
                  <c:v>28.06.2016</c:v>
                </c:pt>
                <c:pt idx="89">
                  <c:v>29.06.2016</c:v>
                </c:pt>
                <c:pt idx="90">
                  <c:v>30.06.2016</c:v>
                </c:pt>
                <c:pt idx="91">
                  <c:v>01.07.2016</c:v>
                </c:pt>
                <c:pt idx="92">
                  <c:v>02.07.2016</c:v>
                </c:pt>
                <c:pt idx="93">
                  <c:v>03.07.2016</c:v>
                </c:pt>
                <c:pt idx="94">
                  <c:v>04.07.2016</c:v>
                </c:pt>
                <c:pt idx="95">
                  <c:v>05.07.2016</c:v>
                </c:pt>
                <c:pt idx="96">
                  <c:v>06.07.2016</c:v>
                </c:pt>
                <c:pt idx="97">
                  <c:v>07.07.2016</c:v>
                </c:pt>
                <c:pt idx="98">
                  <c:v>08.07.2016</c:v>
                </c:pt>
                <c:pt idx="99">
                  <c:v>09.07.2016</c:v>
                </c:pt>
                <c:pt idx="100">
                  <c:v>10.07.2016</c:v>
                </c:pt>
                <c:pt idx="101">
                  <c:v>11.07.2016</c:v>
                </c:pt>
                <c:pt idx="102">
                  <c:v>12.07.2016</c:v>
                </c:pt>
                <c:pt idx="103">
                  <c:v>13.07.2016</c:v>
                </c:pt>
                <c:pt idx="104">
                  <c:v>14.07.2016</c:v>
                </c:pt>
                <c:pt idx="105">
                  <c:v>15.07.2016</c:v>
                </c:pt>
                <c:pt idx="106">
                  <c:v>16.07.2016</c:v>
                </c:pt>
                <c:pt idx="107">
                  <c:v>17.07.2016</c:v>
                </c:pt>
                <c:pt idx="108">
                  <c:v>18.07.2016</c:v>
                </c:pt>
                <c:pt idx="109">
                  <c:v>19.07.2016</c:v>
                </c:pt>
                <c:pt idx="110">
                  <c:v>20.07.2016</c:v>
                </c:pt>
                <c:pt idx="111">
                  <c:v>21.07.2016</c:v>
                </c:pt>
                <c:pt idx="112">
                  <c:v>22.07.2016</c:v>
                </c:pt>
                <c:pt idx="113">
                  <c:v>23.07.2016</c:v>
                </c:pt>
                <c:pt idx="114">
                  <c:v>24.07.2016</c:v>
                </c:pt>
                <c:pt idx="115">
                  <c:v>25.07.2016</c:v>
                </c:pt>
                <c:pt idx="116">
                  <c:v>26.07.2016</c:v>
                </c:pt>
                <c:pt idx="117">
                  <c:v>27.07.2016</c:v>
                </c:pt>
                <c:pt idx="118">
                  <c:v>28.07.2016</c:v>
                </c:pt>
                <c:pt idx="119">
                  <c:v>29.07.2016</c:v>
                </c:pt>
                <c:pt idx="120">
                  <c:v>30.07.2016</c:v>
                </c:pt>
                <c:pt idx="121">
                  <c:v>31.07.2016</c:v>
                </c:pt>
                <c:pt idx="122">
                  <c:v>01.08.2016</c:v>
                </c:pt>
                <c:pt idx="123">
                  <c:v>02.08.2016</c:v>
                </c:pt>
                <c:pt idx="124">
                  <c:v>03.08.2016</c:v>
                </c:pt>
                <c:pt idx="125">
                  <c:v>04.08.2016</c:v>
                </c:pt>
                <c:pt idx="126">
                  <c:v>05.08.2016</c:v>
                </c:pt>
                <c:pt idx="127">
                  <c:v>06.08.2016</c:v>
                </c:pt>
                <c:pt idx="128">
                  <c:v>07.08.2016</c:v>
                </c:pt>
                <c:pt idx="129">
                  <c:v>08.08.2016</c:v>
                </c:pt>
                <c:pt idx="130">
                  <c:v>09.08.2016</c:v>
                </c:pt>
                <c:pt idx="131">
                  <c:v>10.08.2016</c:v>
                </c:pt>
                <c:pt idx="132">
                  <c:v>11.08.2016</c:v>
                </c:pt>
                <c:pt idx="133">
                  <c:v>12.08.2016</c:v>
                </c:pt>
                <c:pt idx="134">
                  <c:v>13.08.2016</c:v>
                </c:pt>
                <c:pt idx="135">
                  <c:v>14.08.2016</c:v>
                </c:pt>
                <c:pt idx="136">
                  <c:v>15.08.2016</c:v>
                </c:pt>
                <c:pt idx="137">
                  <c:v>16.08.2016</c:v>
                </c:pt>
                <c:pt idx="138">
                  <c:v>17.08.2016</c:v>
                </c:pt>
                <c:pt idx="139">
                  <c:v>18.08.2016</c:v>
                </c:pt>
                <c:pt idx="140">
                  <c:v>19.08.2016</c:v>
                </c:pt>
                <c:pt idx="141">
                  <c:v>20.08.2016</c:v>
                </c:pt>
                <c:pt idx="142">
                  <c:v>21.08.2016</c:v>
                </c:pt>
                <c:pt idx="143">
                  <c:v>22.08.2016</c:v>
                </c:pt>
                <c:pt idx="144">
                  <c:v>23.08.2016</c:v>
                </c:pt>
                <c:pt idx="145">
                  <c:v>24.08.2016</c:v>
                </c:pt>
                <c:pt idx="146">
                  <c:v>25.08.2016</c:v>
                </c:pt>
                <c:pt idx="147">
                  <c:v>26.08.2016</c:v>
                </c:pt>
                <c:pt idx="148">
                  <c:v>27.08.2016</c:v>
                </c:pt>
                <c:pt idx="149">
                  <c:v>28.08.2016</c:v>
                </c:pt>
                <c:pt idx="150">
                  <c:v>29.08.2016</c:v>
                </c:pt>
                <c:pt idx="151">
                  <c:v>30.08.2016</c:v>
                </c:pt>
                <c:pt idx="152">
                  <c:v>31.08.2016</c:v>
                </c:pt>
                <c:pt idx="153">
                  <c:v>01.09.2016</c:v>
                </c:pt>
                <c:pt idx="154">
                  <c:v>02.09.2016</c:v>
                </c:pt>
                <c:pt idx="155">
                  <c:v>03.09.2016</c:v>
                </c:pt>
                <c:pt idx="156">
                  <c:v>04.09.2016</c:v>
                </c:pt>
                <c:pt idx="157">
                  <c:v>05.09.2016</c:v>
                </c:pt>
                <c:pt idx="158">
                  <c:v>06.09.2016</c:v>
                </c:pt>
                <c:pt idx="159">
                  <c:v>07.09.2016</c:v>
                </c:pt>
                <c:pt idx="160">
                  <c:v>08.09.2016</c:v>
                </c:pt>
                <c:pt idx="161">
                  <c:v>09.09.2016</c:v>
                </c:pt>
                <c:pt idx="162">
                  <c:v>10.09.2016</c:v>
                </c:pt>
                <c:pt idx="163">
                  <c:v>11.09.2016</c:v>
                </c:pt>
                <c:pt idx="164">
                  <c:v>12.09.2016</c:v>
                </c:pt>
                <c:pt idx="165">
                  <c:v>13.09.2016</c:v>
                </c:pt>
                <c:pt idx="166">
                  <c:v>14.09.2016</c:v>
                </c:pt>
                <c:pt idx="167">
                  <c:v>15.09.2016</c:v>
                </c:pt>
                <c:pt idx="168">
                  <c:v>16.09.2016</c:v>
                </c:pt>
                <c:pt idx="169">
                  <c:v>17.09.2016</c:v>
                </c:pt>
                <c:pt idx="170">
                  <c:v>18.09.2016</c:v>
                </c:pt>
                <c:pt idx="171">
                  <c:v>19.09.2016</c:v>
                </c:pt>
                <c:pt idx="172">
                  <c:v>20.09.2016</c:v>
                </c:pt>
                <c:pt idx="173">
                  <c:v>21.09.2016</c:v>
                </c:pt>
                <c:pt idx="174">
                  <c:v>22.09.2016</c:v>
                </c:pt>
                <c:pt idx="175">
                  <c:v>23.09.2016</c:v>
                </c:pt>
                <c:pt idx="176">
                  <c:v>24.09.2016</c:v>
                </c:pt>
                <c:pt idx="177">
                  <c:v>25.09.2016</c:v>
                </c:pt>
                <c:pt idx="178">
                  <c:v>26.09.2016</c:v>
                </c:pt>
                <c:pt idx="179">
                  <c:v>27.09.2016</c:v>
                </c:pt>
                <c:pt idx="180">
                  <c:v>28.09.2016</c:v>
                </c:pt>
                <c:pt idx="181">
                  <c:v>29.09.2016</c:v>
                </c:pt>
                <c:pt idx="182">
                  <c:v>30.09.2016</c:v>
                </c:pt>
                <c:pt idx="183">
                  <c:v>01.10.2016</c:v>
                </c:pt>
                <c:pt idx="184">
                  <c:v>02.10.2016</c:v>
                </c:pt>
                <c:pt idx="185">
                  <c:v>03.10.2016</c:v>
                </c:pt>
                <c:pt idx="186">
                  <c:v>04.10.2016</c:v>
                </c:pt>
                <c:pt idx="187">
                  <c:v>05.10.2016</c:v>
                </c:pt>
                <c:pt idx="188">
                  <c:v>06.10.2016</c:v>
                </c:pt>
                <c:pt idx="189">
                  <c:v>07.10.2016</c:v>
                </c:pt>
                <c:pt idx="190">
                  <c:v>08.10.2016</c:v>
                </c:pt>
                <c:pt idx="191">
                  <c:v>09.10.2016</c:v>
                </c:pt>
                <c:pt idx="192">
                  <c:v>10.10.2016</c:v>
                </c:pt>
                <c:pt idx="193">
                  <c:v>11.10.2016</c:v>
                </c:pt>
                <c:pt idx="194">
                  <c:v>12.10.2016</c:v>
                </c:pt>
                <c:pt idx="195">
                  <c:v>13.10.2016</c:v>
                </c:pt>
                <c:pt idx="196">
                  <c:v>14.10.2016</c:v>
                </c:pt>
                <c:pt idx="197">
                  <c:v>15.10.2016</c:v>
                </c:pt>
                <c:pt idx="198">
                  <c:v>16.10.2016</c:v>
                </c:pt>
                <c:pt idx="199">
                  <c:v>17.10.2016</c:v>
                </c:pt>
                <c:pt idx="200">
                  <c:v>18.10.2016</c:v>
                </c:pt>
                <c:pt idx="201">
                  <c:v>19.10.2016</c:v>
                </c:pt>
                <c:pt idx="202">
                  <c:v>20.10.2016</c:v>
                </c:pt>
                <c:pt idx="203">
                  <c:v>21.10.2016</c:v>
                </c:pt>
                <c:pt idx="204">
                  <c:v>22.10.2016</c:v>
                </c:pt>
                <c:pt idx="205">
                  <c:v>23.10.2016</c:v>
                </c:pt>
                <c:pt idx="206">
                  <c:v>24.10.2016</c:v>
                </c:pt>
                <c:pt idx="207">
                  <c:v>25.10.2016</c:v>
                </c:pt>
                <c:pt idx="208">
                  <c:v>26.10.2016</c:v>
                </c:pt>
                <c:pt idx="209">
                  <c:v>27.10.2016</c:v>
                </c:pt>
                <c:pt idx="210">
                  <c:v>28.10.2016</c:v>
                </c:pt>
                <c:pt idx="211">
                  <c:v>29.10.2016</c:v>
                </c:pt>
                <c:pt idx="212">
                  <c:v>30.10.2016</c:v>
                </c:pt>
                <c:pt idx="213">
                  <c:v>31.10.2016</c:v>
                </c:pt>
                <c:pt idx="214">
                  <c:v>01.11.2016</c:v>
                </c:pt>
                <c:pt idx="215">
                  <c:v>02.11.2016</c:v>
                </c:pt>
                <c:pt idx="216">
                  <c:v>03.11.2016</c:v>
                </c:pt>
                <c:pt idx="217">
                  <c:v>04.11.2016</c:v>
                </c:pt>
                <c:pt idx="218">
                  <c:v>05.11.2016</c:v>
                </c:pt>
                <c:pt idx="219">
                  <c:v>06.11.2016</c:v>
                </c:pt>
                <c:pt idx="220">
                  <c:v>07.11.2016</c:v>
                </c:pt>
                <c:pt idx="221">
                  <c:v>08.11.2016</c:v>
                </c:pt>
                <c:pt idx="222">
                  <c:v>09.11.2016</c:v>
                </c:pt>
                <c:pt idx="223">
                  <c:v>10.11.2016</c:v>
                </c:pt>
                <c:pt idx="224">
                  <c:v>11.11.2016</c:v>
                </c:pt>
                <c:pt idx="225">
                  <c:v>12.11.2016</c:v>
                </c:pt>
                <c:pt idx="226">
                  <c:v>13.11.2016</c:v>
                </c:pt>
                <c:pt idx="227">
                  <c:v>14.11.2016</c:v>
                </c:pt>
                <c:pt idx="228">
                  <c:v>15.11.2016</c:v>
                </c:pt>
                <c:pt idx="229">
                  <c:v>16.11.2016</c:v>
                </c:pt>
                <c:pt idx="230">
                  <c:v>17.11.2016</c:v>
                </c:pt>
                <c:pt idx="231">
                  <c:v>18.11.2016</c:v>
                </c:pt>
                <c:pt idx="232">
                  <c:v>19.11.2016</c:v>
                </c:pt>
                <c:pt idx="233">
                  <c:v>20.11.2016</c:v>
                </c:pt>
                <c:pt idx="234">
                  <c:v>21.11.2016</c:v>
                </c:pt>
                <c:pt idx="235">
                  <c:v>22.11.2016</c:v>
                </c:pt>
                <c:pt idx="236">
                  <c:v>23.11.2016</c:v>
                </c:pt>
                <c:pt idx="237">
                  <c:v>24.11.2016</c:v>
                </c:pt>
                <c:pt idx="238">
                  <c:v>25.11.2016</c:v>
                </c:pt>
                <c:pt idx="239">
                  <c:v>26.11.2016</c:v>
                </c:pt>
                <c:pt idx="240">
                  <c:v>27.11.2016</c:v>
                </c:pt>
                <c:pt idx="241">
                  <c:v>28.11.2016</c:v>
                </c:pt>
                <c:pt idx="242">
                  <c:v>29.11.2016</c:v>
                </c:pt>
                <c:pt idx="243">
                  <c:v>30.11.2016</c:v>
                </c:pt>
                <c:pt idx="244">
                  <c:v>01.12.2016</c:v>
                </c:pt>
                <c:pt idx="245">
                  <c:v>02.12.2016</c:v>
                </c:pt>
                <c:pt idx="246">
                  <c:v>03.12.2016</c:v>
                </c:pt>
                <c:pt idx="247">
                  <c:v>04.12.2016</c:v>
                </c:pt>
                <c:pt idx="248">
                  <c:v>05.12.2016</c:v>
                </c:pt>
                <c:pt idx="249">
                  <c:v>06.12.2016</c:v>
                </c:pt>
                <c:pt idx="250">
                  <c:v>07.12.2016</c:v>
                </c:pt>
                <c:pt idx="251">
                  <c:v>08.12.2016</c:v>
                </c:pt>
                <c:pt idx="252">
                  <c:v>09.12.2016</c:v>
                </c:pt>
                <c:pt idx="253">
                  <c:v>10.12.2016</c:v>
                </c:pt>
                <c:pt idx="254">
                  <c:v>11.12.2016</c:v>
                </c:pt>
                <c:pt idx="255">
                  <c:v>12.12.2016</c:v>
                </c:pt>
                <c:pt idx="256">
                  <c:v>13.12.2016</c:v>
                </c:pt>
                <c:pt idx="257">
                  <c:v>14.12.2016</c:v>
                </c:pt>
                <c:pt idx="258">
                  <c:v>15.12.2016</c:v>
                </c:pt>
                <c:pt idx="259">
                  <c:v>16.12.2016</c:v>
                </c:pt>
                <c:pt idx="260">
                  <c:v>17.12.2016</c:v>
                </c:pt>
                <c:pt idx="261">
                  <c:v>18.12.2016</c:v>
                </c:pt>
                <c:pt idx="262">
                  <c:v>19.12.2016</c:v>
                </c:pt>
                <c:pt idx="263">
                  <c:v>20.12.2016</c:v>
                </c:pt>
                <c:pt idx="264">
                  <c:v>21.12.2016</c:v>
                </c:pt>
                <c:pt idx="265">
                  <c:v>22.12.2016</c:v>
                </c:pt>
                <c:pt idx="266">
                  <c:v>23.12.2016</c:v>
                </c:pt>
                <c:pt idx="267">
                  <c:v>24.12.2016</c:v>
                </c:pt>
                <c:pt idx="268">
                  <c:v>25.12.2016</c:v>
                </c:pt>
                <c:pt idx="269">
                  <c:v>26.12.2016</c:v>
                </c:pt>
                <c:pt idx="270">
                  <c:v>27.12.2016</c:v>
                </c:pt>
                <c:pt idx="271">
                  <c:v>28.12.2016</c:v>
                </c:pt>
                <c:pt idx="272">
                  <c:v>29.12.2016</c:v>
                </c:pt>
                <c:pt idx="273">
                  <c:v>30.12.2016</c:v>
                </c:pt>
                <c:pt idx="274">
                  <c:v>31.12.2016</c:v>
                </c:pt>
                <c:pt idx="275">
                  <c:v>01.01.2017</c:v>
                </c:pt>
                <c:pt idx="276">
                  <c:v>02.01.2017</c:v>
                </c:pt>
                <c:pt idx="277">
                  <c:v>03.01.2017</c:v>
                </c:pt>
                <c:pt idx="278">
                  <c:v>04.01.2017</c:v>
                </c:pt>
                <c:pt idx="279">
                  <c:v>05.01.2017</c:v>
                </c:pt>
                <c:pt idx="280">
                  <c:v>06.01.2017</c:v>
                </c:pt>
                <c:pt idx="281">
                  <c:v>07.01.2017</c:v>
                </c:pt>
                <c:pt idx="282">
                  <c:v>08.01.2017</c:v>
                </c:pt>
                <c:pt idx="283">
                  <c:v>09.01.2017</c:v>
                </c:pt>
                <c:pt idx="284">
                  <c:v>10.01.2017</c:v>
                </c:pt>
                <c:pt idx="285">
                  <c:v>11.01.2017</c:v>
                </c:pt>
                <c:pt idx="286">
                  <c:v>12.01.2017</c:v>
                </c:pt>
                <c:pt idx="287">
                  <c:v>13.01.2017</c:v>
                </c:pt>
                <c:pt idx="288">
                  <c:v>14.01.2017</c:v>
                </c:pt>
                <c:pt idx="289">
                  <c:v>15.01.2017</c:v>
                </c:pt>
                <c:pt idx="290">
                  <c:v>16.01.2017</c:v>
                </c:pt>
                <c:pt idx="291">
                  <c:v>17.01.2017</c:v>
                </c:pt>
                <c:pt idx="292">
                  <c:v>18.01.2017</c:v>
                </c:pt>
                <c:pt idx="293">
                  <c:v>19.01.2017</c:v>
                </c:pt>
                <c:pt idx="294">
                  <c:v>20.01.2017</c:v>
                </c:pt>
                <c:pt idx="295">
                  <c:v>21.01.2017</c:v>
                </c:pt>
                <c:pt idx="296">
                  <c:v>22.01.2017</c:v>
                </c:pt>
                <c:pt idx="297">
                  <c:v>23.01.2017</c:v>
                </c:pt>
                <c:pt idx="298">
                  <c:v>24.01.2017</c:v>
                </c:pt>
                <c:pt idx="299">
                  <c:v>25.01.2017</c:v>
                </c:pt>
                <c:pt idx="300">
                  <c:v>26.01.2017</c:v>
                </c:pt>
                <c:pt idx="301">
                  <c:v>27.01.2017</c:v>
                </c:pt>
                <c:pt idx="302">
                  <c:v>28.01.2017</c:v>
                </c:pt>
                <c:pt idx="303">
                  <c:v>29.01.2017</c:v>
                </c:pt>
                <c:pt idx="304">
                  <c:v>30.01.2017</c:v>
                </c:pt>
                <c:pt idx="305">
                  <c:v>31.01.2017</c:v>
                </c:pt>
                <c:pt idx="306">
                  <c:v>01.02.2017</c:v>
                </c:pt>
                <c:pt idx="307">
                  <c:v>02.02.2017</c:v>
                </c:pt>
                <c:pt idx="308">
                  <c:v>03.02.2017</c:v>
                </c:pt>
                <c:pt idx="309">
                  <c:v>04.02.2017</c:v>
                </c:pt>
                <c:pt idx="310">
                  <c:v>05.02.2017</c:v>
                </c:pt>
                <c:pt idx="311">
                  <c:v>06.02.2017</c:v>
                </c:pt>
                <c:pt idx="312">
                  <c:v>07.02.2017</c:v>
                </c:pt>
                <c:pt idx="313">
                  <c:v>08.02.2017</c:v>
                </c:pt>
                <c:pt idx="314">
                  <c:v>09.02.2017</c:v>
                </c:pt>
                <c:pt idx="315">
                  <c:v>10.02.2017</c:v>
                </c:pt>
                <c:pt idx="316">
                  <c:v>11.02.2017</c:v>
                </c:pt>
                <c:pt idx="317">
                  <c:v>12.02.2017</c:v>
                </c:pt>
                <c:pt idx="318">
                  <c:v>13.02.2017</c:v>
                </c:pt>
                <c:pt idx="319">
                  <c:v>14.02.2017</c:v>
                </c:pt>
                <c:pt idx="320">
                  <c:v>15.02.2017</c:v>
                </c:pt>
                <c:pt idx="321">
                  <c:v>16.02.2017</c:v>
                </c:pt>
                <c:pt idx="322">
                  <c:v>17.02.2017</c:v>
                </c:pt>
                <c:pt idx="323">
                  <c:v>18.02.2017</c:v>
                </c:pt>
                <c:pt idx="324">
                  <c:v>19.02.2017</c:v>
                </c:pt>
                <c:pt idx="325">
                  <c:v>20.02.2017</c:v>
                </c:pt>
                <c:pt idx="326">
                  <c:v>21.02.2017</c:v>
                </c:pt>
                <c:pt idx="327">
                  <c:v>22.02.2017</c:v>
                </c:pt>
                <c:pt idx="328">
                  <c:v>23.02.2017</c:v>
                </c:pt>
                <c:pt idx="329">
                  <c:v>24.02.2017</c:v>
                </c:pt>
                <c:pt idx="330">
                  <c:v>25.02.2017</c:v>
                </c:pt>
                <c:pt idx="331">
                  <c:v>26.02.2017</c:v>
                </c:pt>
                <c:pt idx="332">
                  <c:v>27.02.2017</c:v>
                </c:pt>
                <c:pt idx="333">
                  <c:v>28.02.2017</c:v>
                </c:pt>
                <c:pt idx="334">
                  <c:v>01.03.2017</c:v>
                </c:pt>
                <c:pt idx="335">
                  <c:v>02.03.2017</c:v>
                </c:pt>
                <c:pt idx="336">
                  <c:v>03.03.2017</c:v>
                </c:pt>
                <c:pt idx="337">
                  <c:v>04.03.2017</c:v>
                </c:pt>
                <c:pt idx="338">
                  <c:v>05.03.2017</c:v>
                </c:pt>
                <c:pt idx="339">
                  <c:v>06.03.2017</c:v>
                </c:pt>
                <c:pt idx="340">
                  <c:v>07.03.2017</c:v>
                </c:pt>
                <c:pt idx="341">
                  <c:v>08.03.2017</c:v>
                </c:pt>
                <c:pt idx="342">
                  <c:v>09.03.2017</c:v>
                </c:pt>
                <c:pt idx="343">
                  <c:v>10.03.2017</c:v>
                </c:pt>
                <c:pt idx="344">
                  <c:v>11.03.2017</c:v>
                </c:pt>
                <c:pt idx="345">
                  <c:v>12.03.2017</c:v>
                </c:pt>
                <c:pt idx="346">
                  <c:v>13.03.2017</c:v>
                </c:pt>
                <c:pt idx="347">
                  <c:v>14.03.2017</c:v>
                </c:pt>
                <c:pt idx="348">
                  <c:v>15.03.2017</c:v>
                </c:pt>
                <c:pt idx="349">
                  <c:v>16.03.2017</c:v>
                </c:pt>
                <c:pt idx="350">
                  <c:v>17.03.2017</c:v>
                </c:pt>
                <c:pt idx="351">
                  <c:v>18.03.2017</c:v>
                </c:pt>
                <c:pt idx="352">
                  <c:v>19.03.2017</c:v>
                </c:pt>
                <c:pt idx="353">
                  <c:v>20.03.2017</c:v>
                </c:pt>
                <c:pt idx="354">
                  <c:v>21.03.2017</c:v>
                </c:pt>
                <c:pt idx="355">
                  <c:v>22.03.2017</c:v>
                </c:pt>
                <c:pt idx="356">
                  <c:v>23.03.2017</c:v>
                </c:pt>
                <c:pt idx="357">
                  <c:v>24.03.2017</c:v>
                </c:pt>
                <c:pt idx="358">
                  <c:v>25.03.2017</c:v>
                </c:pt>
                <c:pt idx="359">
                  <c:v>26.03.2017</c:v>
                </c:pt>
                <c:pt idx="360">
                  <c:v>27.03.2017</c:v>
                </c:pt>
                <c:pt idx="361">
                  <c:v>28.03.2017</c:v>
                </c:pt>
                <c:pt idx="362">
                  <c:v>29.03.2017</c:v>
                </c:pt>
                <c:pt idx="363">
                  <c:v>30.03.2017</c:v>
                </c:pt>
                <c:pt idx="364">
                  <c:v>31.03.2017</c:v>
                </c:pt>
                <c:pt idx="365">
                  <c:v>01.04.2017</c:v>
                </c:pt>
                <c:pt idx="366">
                  <c:v>02.04.2017</c:v>
                </c:pt>
                <c:pt idx="367">
                  <c:v>03.04.2017</c:v>
                </c:pt>
                <c:pt idx="368">
                  <c:v>04.04.2017</c:v>
                </c:pt>
                <c:pt idx="369">
                  <c:v>05.04.2017</c:v>
                </c:pt>
                <c:pt idx="370">
                  <c:v>06.04.2017</c:v>
                </c:pt>
                <c:pt idx="371">
                  <c:v>07.04.2017</c:v>
                </c:pt>
                <c:pt idx="372">
                  <c:v>08.04.2017</c:v>
                </c:pt>
                <c:pt idx="373">
                  <c:v>09.04.2017</c:v>
                </c:pt>
                <c:pt idx="374">
                  <c:v>10.04.2017</c:v>
                </c:pt>
                <c:pt idx="375">
                  <c:v>11.04.2017</c:v>
                </c:pt>
                <c:pt idx="376">
                  <c:v>12.04.2017</c:v>
                </c:pt>
                <c:pt idx="377">
                  <c:v>13.04.2017</c:v>
                </c:pt>
                <c:pt idx="378">
                  <c:v>14.04.2017</c:v>
                </c:pt>
                <c:pt idx="379">
                  <c:v>15.04.2017</c:v>
                </c:pt>
                <c:pt idx="380">
                  <c:v>16.04.2017</c:v>
                </c:pt>
                <c:pt idx="381">
                  <c:v>17.04.2017</c:v>
                </c:pt>
                <c:pt idx="382">
                  <c:v>18.04.2017</c:v>
                </c:pt>
                <c:pt idx="383">
                  <c:v>19.04.2017</c:v>
                </c:pt>
                <c:pt idx="384">
                  <c:v>20.04.2017</c:v>
                </c:pt>
                <c:pt idx="385">
                  <c:v>21.04.2017</c:v>
                </c:pt>
                <c:pt idx="386">
                  <c:v>22.04.2017</c:v>
                </c:pt>
                <c:pt idx="387">
                  <c:v>23.04.2017</c:v>
                </c:pt>
                <c:pt idx="388">
                  <c:v>24.04.2017</c:v>
                </c:pt>
                <c:pt idx="389">
                  <c:v>25.04.2017</c:v>
                </c:pt>
                <c:pt idx="390">
                  <c:v>26.04.2017</c:v>
                </c:pt>
                <c:pt idx="391">
                  <c:v>27.04.2017</c:v>
                </c:pt>
                <c:pt idx="392">
                  <c:v>28.04.2017</c:v>
                </c:pt>
                <c:pt idx="393">
                  <c:v>29.04.2017</c:v>
                </c:pt>
                <c:pt idx="394">
                  <c:v>30.04.2017</c:v>
                </c:pt>
              </c:strCache>
            </c:strRef>
          </c:cat>
          <c:val>
            <c:numRef>
              <c:f>Sheet1!$B$2:$B$396</c:f>
              <c:numCache>
                <c:formatCode>General</c:formatCode>
                <c:ptCount val="395"/>
                <c:pt idx="0">
                  <c:v>292040</c:v>
                </c:pt>
                <c:pt idx="1">
                  <c:v>292589</c:v>
                </c:pt>
                <c:pt idx="2">
                  <c:v>293059</c:v>
                </c:pt>
                <c:pt idx="3">
                  <c:v>293264</c:v>
                </c:pt>
                <c:pt idx="4">
                  <c:v>293376</c:v>
                </c:pt>
                <c:pt idx="5">
                  <c:v>293472</c:v>
                </c:pt>
                <c:pt idx="6">
                  <c:v>293616</c:v>
                </c:pt>
                <c:pt idx="7">
                  <c:v>293793</c:v>
                </c:pt>
                <c:pt idx="8">
                  <c:v>294394</c:v>
                </c:pt>
                <c:pt idx="9">
                  <c:v>295104</c:v>
                </c:pt>
                <c:pt idx="10">
                  <c:v>295301</c:v>
                </c:pt>
                <c:pt idx="11">
                  <c:v>295382</c:v>
                </c:pt>
                <c:pt idx="12">
                  <c:v>295447</c:v>
                </c:pt>
                <c:pt idx="13">
                  <c:v>295501</c:v>
                </c:pt>
                <c:pt idx="14">
                  <c:v>295684</c:v>
                </c:pt>
                <c:pt idx="15">
                  <c:v>296213</c:v>
                </c:pt>
                <c:pt idx="16">
                  <c:v>296602</c:v>
                </c:pt>
                <c:pt idx="17">
                  <c:v>296849</c:v>
                </c:pt>
                <c:pt idx="18">
                  <c:v>296981</c:v>
                </c:pt>
                <c:pt idx="19">
                  <c:v>297043</c:v>
                </c:pt>
                <c:pt idx="20">
                  <c:v>297133</c:v>
                </c:pt>
                <c:pt idx="21">
                  <c:v>297417</c:v>
                </c:pt>
                <c:pt idx="22">
                  <c:v>297805</c:v>
                </c:pt>
                <c:pt idx="23">
                  <c:v>298239</c:v>
                </c:pt>
                <c:pt idx="24">
                  <c:v>298385</c:v>
                </c:pt>
                <c:pt idx="25">
                  <c:v>298481</c:v>
                </c:pt>
                <c:pt idx="26">
                  <c:v>298571</c:v>
                </c:pt>
                <c:pt idx="27">
                  <c:v>298668</c:v>
                </c:pt>
                <c:pt idx="28">
                  <c:v>298799</c:v>
                </c:pt>
                <c:pt idx="29">
                  <c:v>298874</c:v>
                </c:pt>
                <c:pt idx="30">
                  <c:v>298943</c:v>
                </c:pt>
                <c:pt idx="31">
                  <c:v>298993</c:v>
                </c:pt>
                <c:pt idx="32">
                  <c:v>299047</c:v>
                </c:pt>
                <c:pt idx="33">
                  <c:v>299113</c:v>
                </c:pt>
                <c:pt idx="34">
                  <c:v>299190</c:v>
                </c:pt>
                <c:pt idx="35">
                  <c:v>299251</c:v>
                </c:pt>
                <c:pt idx="36">
                  <c:v>299300</c:v>
                </c:pt>
                <c:pt idx="37">
                  <c:v>299452</c:v>
                </c:pt>
                <c:pt idx="38">
                  <c:v>299581</c:v>
                </c:pt>
                <c:pt idx="39">
                  <c:v>299692</c:v>
                </c:pt>
                <c:pt idx="40">
                  <c:v>299763</c:v>
                </c:pt>
                <c:pt idx="41">
                  <c:v>299837</c:v>
                </c:pt>
                <c:pt idx="42">
                  <c:v>299938</c:v>
                </c:pt>
                <c:pt idx="43">
                  <c:v>300020</c:v>
                </c:pt>
                <c:pt idx="44">
                  <c:v>300107</c:v>
                </c:pt>
                <c:pt idx="45">
                  <c:v>300202</c:v>
                </c:pt>
                <c:pt idx="46">
                  <c:v>300219</c:v>
                </c:pt>
                <c:pt idx="47">
                  <c:v>300275</c:v>
                </c:pt>
                <c:pt idx="48">
                  <c:v>300340</c:v>
                </c:pt>
                <c:pt idx="49">
                  <c:v>300372</c:v>
                </c:pt>
                <c:pt idx="50">
                  <c:v>300377</c:v>
                </c:pt>
                <c:pt idx="51">
                  <c:v>300402</c:v>
                </c:pt>
                <c:pt idx="52">
                  <c:v>300418</c:v>
                </c:pt>
                <c:pt idx="53">
                  <c:v>300435</c:v>
                </c:pt>
                <c:pt idx="54">
                  <c:v>300440</c:v>
                </c:pt>
                <c:pt idx="55">
                  <c:v>300466</c:v>
                </c:pt>
                <c:pt idx="56">
                  <c:v>300474</c:v>
                </c:pt>
                <c:pt idx="57">
                  <c:v>300481</c:v>
                </c:pt>
                <c:pt idx="58">
                  <c:v>300485</c:v>
                </c:pt>
                <c:pt idx="59">
                  <c:v>300479</c:v>
                </c:pt>
                <c:pt idx="60">
                  <c:v>300494</c:v>
                </c:pt>
                <c:pt idx="61">
                  <c:v>300515</c:v>
                </c:pt>
                <c:pt idx="62">
                  <c:v>300512</c:v>
                </c:pt>
                <c:pt idx="63">
                  <c:v>300526</c:v>
                </c:pt>
                <c:pt idx="64">
                  <c:v>300548</c:v>
                </c:pt>
                <c:pt idx="65">
                  <c:v>300549</c:v>
                </c:pt>
                <c:pt idx="66">
                  <c:v>300554</c:v>
                </c:pt>
                <c:pt idx="67">
                  <c:v>300559</c:v>
                </c:pt>
                <c:pt idx="68">
                  <c:v>300583</c:v>
                </c:pt>
                <c:pt idx="69">
                  <c:v>300592</c:v>
                </c:pt>
                <c:pt idx="70">
                  <c:v>300782</c:v>
                </c:pt>
                <c:pt idx="71">
                  <c:v>300841</c:v>
                </c:pt>
                <c:pt idx="72">
                  <c:v>300834</c:v>
                </c:pt>
                <c:pt idx="73">
                  <c:v>300847</c:v>
                </c:pt>
                <c:pt idx="74">
                  <c:v>300704</c:v>
                </c:pt>
                <c:pt idx="75">
                  <c:v>300858</c:v>
                </c:pt>
                <c:pt idx="76">
                  <c:v>300841</c:v>
                </c:pt>
                <c:pt idx="77">
                  <c:v>300834</c:v>
                </c:pt>
                <c:pt idx="78">
                  <c:v>300854</c:v>
                </c:pt>
                <c:pt idx="79">
                  <c:v>300853</c:v>
                </c:pt>
                <c:pt idx="80">
                  <c:v>300863</c:v>
                </c:pt>
                <c:pt idx="81">
                  <c:v>300870</c:v>
                </c:pt>
                <c:pt idx="82">
                  <c:v>300875</c:v>
                </c:pt>
                <c:pt idx="83">
                  <c:v>300866</c:v>
                </c:pt>
                <c:pt idx="84">
                  <c:v>300878</c:v>
                </c:pt>
                <c:pt idx="85">
                  <c:v>300876</c:v>
                </c:pt>
                <c:pt idx="86">
                  <c:v>300882</c:v>
                </c:pt>
                <c:pt idx="87">
                  <c:v>300883</c:v>
                </c:pt>
                <c:pt idx="88">
                  <c:v>300896</c:v>
                </c:pt>
                <c:pt idx="89">
                  <c:v>300883</c:v>
                </c:pt>
                <c:pt idx="90">
                  <c:v>300877</c:v>
                </c:pt>
                <c:pt idx="91">
                  <c:v>301006</c:v>
                </c:pt>
                <c:pt idx="92">
                  <c:v>301062</c:v>
                </c:pt>
                <c:pt idx="93">
                  <c:v>301071</c:v>
                </c:pt>
                <c:pt idx="94">
                  <c:v>301078</c:v>
                </c:pt>
                <c:pt idx="95">
                  <c:v>301086</c:v>
                </c:pt>
                <c:pt idx="96">
                  <c:v>301099</c:v>
                </c:pt>
                <c:pt idx="97">
                  <c:v>301118</c:v>
                </c:pt>
                <c:pt idx="98">
                  <c:v>301178</c:v>
                </c:pt>
                <c:pt idx="99">
                  <c:v>301750</c:v>
                </c:pt>
                <c:pt idx="100">
                  <c:v>302196</c:v>
                </c:pt>
                <c:pt idx="101">
                  <c:v>302360</c:v>
                </c:pt>
                <c:pt idx="102">
                  <c:v>302446</c:v>
                </c:pt>
                <c:pt idx="103">
                  <c:v>302497</c:v>
                </c:pt>
                <c:pt idx="104">
                  <c:v>302738</c:v>
                </c:pt>
                <c:pt idx="105">
                  <c:v>302909</c:v>
                </c:pt>
                <c:pt idx="106">
                  <c:v>303315</c:v>
                </c:pt>
                <c:pt idx="107">
                  <c:v>303950</c:v>
                </c:pt>
                <c:pt idx="108">
                  <c:v>304087</c:v>
                </c:pt>
                <c:pt idx="109">
                  <c:v>304156</c:v>
                </c:pt>
                <c:pt idx="110">
                  <c:v>304170</c:v>
                </c:pt>
                <c:pt idx="111">
                  <c:v>304192</c:v>
                </c:pt>
                <c:pt idx="112">
                  <c:v>304232</c:v>
                </c:pt>
                <c:pt idx="113">
                  <c:v>304387</c:v>
                </c:pt>
                <c:pt idx="114">
                  <c:v>304900</c:v>
                </c:pt>
                <c:pt idx="115">
                  <c:v>305094</c:v>
                </c:pt>
                <c:pt idx="116">
                  <c:v>305383</c:v>
                </c:pt>
                <c:pt idx="117">
                  <c:v>305609</c:v>
                </c:pt>
                <c:pt idx="118">
                  <c:v>305856</c:v>
                </c:pt>
                <c:pt idx="119">
                  <c:v>305984</c:v>
                </c:pt>
                <c:pt idx="120">
                  <c:v>306354</c:v>
                </c:pt>
                <c:pt idx="121">
                  <c:v>306757</c:v>
                </c:pt>
                <c:pt idx="122">
                  <c:v>306860</c:v>
                </c:pt>
                <c:pt idx="123">
                  <c:v>306914</c:v>
                </c:pt>
                <c:pt idx="124">
                  <c:v>306955</c:v>
                </c:pt>
                <c:pt idx="125">
                  <c:v>306987</c:v>
                </c:pt>
                <c:pt idx="126">
                  <c:v>307026</c:v>
                </c:pt>
                <c:pt idx="127">
                  <c:v>307054</c:v>
                </c:pt>
                <c:pt idx="128">
                  <c:v>307098</c:v>
                </c:pt>
                <c:pt idx="129">
                  <c:v>307131</c:v>
                </c:pt>
                <c:pt idx="130">
                  <c:v>307185</c:v>
                </c:pt>
                <c:pt idx="131">
                  <c:v>307206</c:v>
                </c:pt>
                <c:pt idx="132">
                  <c:v>307303</c:v>
                </c:pt>
                <c:pt idx="133">
                  <c:v>307626</c:v>
                </c:pt>
                <c:pt idx="134">
                  <c:v>308160</c:v>
                </c:pt>
                <c:pt idx="135">
                  <c:v>308347</c:v>
                </c:pt>
                <c:pt idx="136">
                  <c:v>308411</c:v>
                </c:pt>
                <c:pt idx="137">
                  <c:v>308444</c:v>
                </c:pt>
                <c:pt idx="138">
                  <c:v>308457</c:v>
                </c:pt>
                <c:pt idx="139">
                  <c:v>308538</c:v>
                </c:pt>
                <c:pt idx="140">
                  <c:v>308556</c:v>
                </c:pt>
                <c:pt idx="141">
                  <c:v>308584</c:v>
                </c:pt>
                <c:pt idx="142">
                  <c:v>308633</c:v>
                </c:pt>
                <c:pt idx="143">
                  <c:v>308658</c:v>
                </c:pt>
                <c:pt idx="144">
                  <c:v>308679</c:v>
                </c:pt>
                <c:pt idx="145">
                  <c:v>308708</c:v>
                </c:pt>
                <c:pt idx="146">
                  <c:v>308753</c:v>
                </c:pt>
                <c:pt idx="147">
                  <c:v>308786</c:v>
                </c:pt>
                <c:pt idx="148">
                  <c:v>308951</c:v>
                </c:pt>
                <c:pt idx="149">
                  <c:v>309071</c:v>
                </c:pt>
                <c:pt idx="150">
                  <c:v>309327</c:v>
                </c:pt>
                <c:pt idx="151">
                  <c:v>309452</c:v>
                </c:pt>
                <c:pt idx="152">
                  <c:v>309500</c:v>
                </c:pt>
                <c:pt idx="153">
                  <c:v>309593</c:v>
                </c:pt>
                <c:pt idx="154">
                  <c:v>309666</c:v>
                </c:pt>
                <c:pt idx="155">
                  <c:v>309712</c:v>
                </c:pt>
                <c:pt idx="156">
                  <c:v>309770</c:v>
                </c:pt>
                <c:pt idx="157">
                  <c:v>309810</c:v>
                </c:pt>
                <c:pt idx="158">
                  <c:v>309865</c:v>
                </c:pt>
                <c:pt idx="159">
                  <c:v>309918</c:v>
                </c:pt>
                <c:pt idx="160">
                  <c:v>310029</c:v>
                </c:pt>
                <c:pt idx="161">
                  <c:v>310098</c:v>
                </c:pt>
                <c:pt idx="162">
                  <c:v>310152</c:v>
                </c:pt>
                <c:pt idx="163">
                  <c:v>310210</c:v>
                </c:pt>
                <c:pt idx="164">
                  <c:v>310268</c:v>
                </c:pt>
                <c:pt idx="165">
                  <c:v>310293</c:v>
                </c:pt>
                <c:pt idx="166">
                  <c:v>310324</c:v>
                </c:pt>
                <c:pt idx="167">
                  <c:v>310397</c:v>
                </c:pt>
                <c:pt idx="168">
                  <c:v>310459</c:v>
                </c:pt>
                <c:pt idx="169">
                  <c:v>310489</c:v>
                </c:pt>
                <c:pt idx="170">
                  <c:v>310524</c:v>
                </c:pt>
                <c:pt idx="171">
                  <c:v>310561</c:v>
                </c:pt>
                <c:pt idx="172">
                  <c:v>310614</c:v>
                </c:pt>
                <c:pt idx="173">
                  <c:v>310660</c:v>
                </c:pt>
                <c:pt idx="174">
                  <c:v>310769</c:v>
                </c:pt>
                <c:pt idx="175">
                  <c:v>310867</c:v>
                </c:pt>
                <c:pt idx="176">
                  <c:v>310939</c:v>
                </c:pt>
                <c:pt idx="177">
                  <c:v>311067</c:v>
                </c:pt>
                <c:pt idx="178">
                  <c:v>311131</c:v>
                </c:pt>
                <c:pt idx="179">
                  <c:v>311117</c:v>
                </c:pt>
                <c:pt idx="180">
                  <c:v>311153</c:v>
                </c:pt>
                <c:pt idx="181">
                  <c:v>311182</c:v>
                </c:pt>
                <c:pt idx="182">
                  <c:v>311193</c:v>
                </c:pt>
                <c:pt idx="183">
                  <c:v>311207</c:v>
                </c:pt>
                <c:pt idx="184">
                  <c:v>311227</c:v>
                </c:pt>
                <c:pt idx="185">
                  <c:v>311288</c:v>
                </c:pt>
                <c:pt idx="186">
                  <c:v>311307</c:v>
                </c:pt>
                <c:pt idx="187">
                  <c:v>311832</c:v>
                </c:pt>
                <c:pt idx="188">
                  <c:v>312002</c:v>
                </c:pt>
                <c:pt idx="189">
                  <c:v>312069</c:v>
                </c:pt>
                <c:pt idx="190">
                  <c:v>312145</c:v>
                </c:pt>
                <c:pt idx="191">
                  <c:v>312198</c:v>
                </c:pt>
                <c:pt idx="192">
                  <c:v>312229</c:v>
                </c:pt>
                <c:pt idx="193">
                  <c:v>312239</c:v>
                </c:pt>
                <c:pt idx="194">
                  <c:v>312263</c:v>
                </c:pt>
                <c:pt idx="195">
                  <c:v>312363</c:v>
                </c:pt>
                <c:pt idx="196">
                  <c:v>312397</c:v>
                </c:pt>
                <c:pt idx="197">
                  <c:v>312733</c:v>
                </c:pt>
                <c:pt idx="198">
                  <c:v>312863</c:v>
                </c:pt>
                <c:pt idx="199">
                  <c:v>312907</c:v>
                </c:pt>
                <c:pt idx="200">
                  <c:v>313369</c:v>
                </c:pt>
                <c:pt idx="201">
                  <c:v>313620</c:v>
                </c:pt>
                <c:pt idx="202">
                  <c:v>313738</c:v>
                </c:pt>
                <c:pt idx="203">
                  <c:v>313803</c:v>
                </c:pt>
                <c:pt idx="204">
                  <c:v>313906</c:v>
                </c:pt>
                <c:pt idx="205">
                  <c:v>313992</c:v>
                </c:pt>
                <c:pt idx="206">
                  <c:v>314031</c:v>
                </c:pt>
                <c:pt idx="207">
                  <c:v>314079</c:v>
                </c:pt>
                <c:pt idx="208">
                  <c:v>314282</c:v>
                </c:pt>
                <c:pt idx="209">
                  <c:v>314704</c:v>
                </c:pt>
                <c:pt idx="210">
                  <c:v>315094</c:v>
                </c:pt>
                <c:pt idx="211">
                  <c:v>316611</c:v>
                </c:pt>
                <c:pt idx="212">
                  <c:v>317975</c:v>
                </c:pt>
                <c:pt idx="213">
                  <c:v>318372</c:v>
                </c:pt>
                <c:pt idx="214">
                  <c:v>318721</c:v>
                </c:pt>
                <c:pt idx="215">
                  <c:v>319084</c:v>
                </c:pt>
                <c:pt idx="216">
                  <c:v>319505</c:v>
                </c:pt>
                <c:pt idx="217">
                  <c:v>319927</c:v>
                </c:pt>
                <c:pt idx="218">
                  <c:v>320751</c:v>
                </c:pt>
                <c:pt idx="219">
                  <c:v>321332</c:v>
                </c:pt>
                <c:pt idx="220">
                  <c:v>321550</c:v>
                </c:pt>
                <c:pt idx="221">
                  <c:v>321778</c:v>
                </c:pt>
                <c:pt idx="222">
                  <c:v>322034</c:v>
                </c:pt>
                <c:pt idx="223">
                  <c:v>322456</c:v>
                </c:pt>
                <c:pt idx="224">
                  <c:v>322740</c:v>
                </c:pt>
                <c:pt idx="225">
                  <c:v>323340</c:v>
                </c:pt>
                <c:pt idx="226">
                  <c:v>323782</c:v>
                </c:pt>
                <c:pt idx="227">
                  <c:v>324256</c:v>
                </c:pt>
                <c:pt idx="228">
                  <c:v>324836</c:v>
                </c:pt>
                <c:pt idx="229">
                  <c:v>325090</c:v>
                </c:pt>
                <c:pt idx="230">
                  <c:v>325312</c:v>
                </c:pt>
                <c:pt idx="231">
                  <c:v>325467</c:v>
                </c:pt>
                <c:pt idx="232">
                  <c:v>325749</c:v>
                </c:pt>
                <c:pt idx="233">
                  <c:v>325942</c:v>
                </c:pt>
                <c:pt idx="234">
                  <c:v>326035</c:v>
                </c:pt>
                <c:pt idx="235">
                  <c:v>326114</c:v>
                </c:pt>
                <c:pt idx="236">
                  <c:v>326193</c:v>
                </c:pt>
                <c:pt idx="237">
                  <c:v>326311</c:v>
                </c:pt>
                <c:pt idx="238">
                  <c:v>326405</c:v>
                </c:pt>
                <c:pt idx="239">
                  <c:v>326853</c:v>
                </c:pt>
                <c:pt idx="240">
                  <c:v>327190</c:v>
                </c:pt>
                <c:pt idx="241">
                  <c:v>327372</c:v>
                </c:pt>
                <c:pt idx="242">
                  <c:v>327509</c:v>
                </c:pt>
                <c:pt idx="243">
                  <c:v>327568</c:v>
                </c:pt>
                <c:pt idx="244">
                  <c:v>327608</c:v>
                </c:pt>
                <c:pt idx="245">
                  <c:v>327727</c:v>
                </c:pt>
                <c:pt idx="246">
                  <c:v>328075</c:v>
                </c:pt>
                <c:pt idx="247">
                  <c:v>328380</c:v>
                </c:pt>
                <c:pt idx="248">
                  <c:v>328497</c:v>
                </c:pt>
                <c:pt idx="249">
                  <c:v>328597</c:v>
                </c:pt>
                <c:pt idx="250">
                  <c:v>328683</c:v>
                </c:pt>
                <c:pt idx="251">
                  <c:v>328967</c:v>
                </c:pt>
                <c:pt idx="252">
                  <c:v>329081</c:v>
                </c:pt>
                <c:pt idx="253">
                  <c:v>329194</c:v>
                </c:pt>
                <c:pt idx="254">
                  <c:v>329262</c:v>
                </c:pt>
                <c:pt idx="255">
                  <c:v>329322</c:v>
                </c:pt>
                <c:pt idx="256">
                  <c:v>329378</c:v>
                </c:pt>
                <c:pt idx="257">
                  <c:v>329446</c:v>
                </c:pt>
                <c:pt idx="258">
                  <c:v>329525</c:v>
                </c:pt>
                <c:pt idx="259">
                  <c:v>329611</c:v>
                </c:pt>
                <c:pt idx="260">
                  <c:v>329702</c:v>
                </c:pt>
                <c:pt idx="261">
                  <c:v>329813</c:v>
                </c:pt>
                <c:pt idx="262">
                  <c:v>329900</c:v>
                </c:pt>
                <c:pt idx="263">
                  <c:v>330010</c:v>
                </c:pt>
                <c:pt idx="264">
                  <c:v>330157</c:v>
                </c:pt>
                <c:pt idx="265">
                  <c:v>330242</c:v>
                </c:pt>
                <c:pt idx="266">
                  <c:v>330678</c:v>
                </c:pt>
                <c:pt idx="267">
                  <c:v>330905</c:v>
                </c:pt>
                <c:pt idx="268">
                  <c:v>331074</c:v>
                </c:pt>
                <c:pt idx="269">
                  <c:v>331155</c:v>
                </c:pt>
                <c:pt idx="270">
                  <c:v>331237</c:v>
                </c:pt>
                <c:pt idx="271">
                  <c:v>331287</c:v>
                </c:pt>
                <c:pt idx="272">
                  <c:v>331342</c:v>
                </c:pt>
                <c:pt idx="273">
                  <c:v>331411</c:v>
                </c:pt>
                <c:pt idx="274">
                  <c:v>331537</c:v>
                </c:pt>
                <c:pt idx="275">
                  <c:v>331769</c:v>
                </c:pt>
                <c:pt idx="276">
                  <c:v>331874</c:v>
                </c:pt>
                <c:pt idx="277">
                  <c:v>331954</c:v>
                </c:pt>
                <c:pt idx="278">
                  <c:v>331998</c:v>
                </c:pt>
                <c:pt idx="279">
                  <c:v>332043</c:v>
                </c:pt>
                <c:pt idx="280">
                  <c:v>332115</c:v>
                </c:pt>
                <c:pt idx="281">
                  <c:v>332236</c:v>
                </c:pt>
                <c:pt idx="282">
                  <c:v>332307</c:v>
                </c:pt>
                <c:pt idx="283">
                  <c:v>332401</c:v>
                </c:pt>
                <c:pt idx="284">
                  <c:v>332448</c:v>
                </c:pt>
                <c:pt idx="285">
                  <c:v>332558</c:v>
                </c:pt>
                <c:pt idx="286">
                  <c:v>332665</c:v>
                </c:pt>
                <c:pt idx="287">
                  <c:v>332734</c:v>
                </c:pt>
                <c:pt idx="288">
                  <c:v>332885</c:v>
                </c:pt>
                <c:pt idx="289">
                  <c:v>332936</c:v>
                </c:pt>
                <c:pt idx="290">
                  <c:v>332961</c:v>
                </c:pt>
                <c:pt idx="291">
                  <c:v>332991</c:v>
                </c:pt>
                <c:pt idx="292">
                  <c:v>333089</c:v>
                </c:pt>
                <c:pt idx="293">
                  <c:v>333326</c:v>
                </c:pt>
                <c:pt idx="294">
                  <c:v>333475</c:v>
                </c:pt>
                <c:pt idx="295">
                  <c:v>333564</c:v>
                </c:pt>
                <c:pt idx="296">
                  <c:v>333644</c:v>
                </c:pt>
                <c:pt idx="297">
                  <c:v>333715</c:v>
                </c:pt>
                <c:pt idx="298">
                  <c:v>333753</c:v>
                </c:pt>
                <c:pt idx="299">
                  <c:v>333839</c:v>
                </c:pt>
                <c:pt idx="300">
                  <c:v>333973</c:v>
                </c:pt>
                <c:pt idx="301">
                  <c:v>334099</c:v>
                </c:pt>
                <c:pt idx="302">
                  <c:v>334218</c:v>
                </c:pt>
                <c:pt idx="303">
                  <c:v>334283</c:v>
                </c:pt>
                <c:pt idx="304">
                  <c:v>334325</c:v>
                </c:pt>
                <c:pt idx="305">
                  <c:v>334368</c:v>
                </c:pt>
                <c:pt idx="306">
                  <c:v>334442</c:v>
                </c:pt>
                <c:pt idx="307">
                  <c:v>334594</c:v>
                </c:pt>
                <c:pt idx="308">
                  <c:v>334750</c:v>
                </c:pt>
                <c:pt idx="309">
                  <c:v>334885</c:v>
                </c:pt>
                <c:pt idx="310">
                  <c:v>335051</c:v>
                </c:pt>
                <c:pt idx="311">
                  <c:v>335122</c:v>
                </c:pt>
                <c:pt idx="312">
                  <c:v>335182</c:v>
                </c:pt>
                <c:pt idx="313">
                  <c:v>335198</c:v>
                </c:pt>
                <c:pt idx="314">
                  <c:v>335317</c:v>
                </c:pt>
                <c:pt idx="315">
                  <c:v>335460</c:v>
                </c:pt>
                <c:pt idx="316">
                  <c:v>335570</c:v>
                </c:pt>
                <c:pt idx="317">
                  <c:v>335589</c:v>
                </c:pt>
                <c:pt idx="318">
                  <c:v>335622</c:v>
                </c:pt>
                <c:pt idx="319">
                  <c:v>335835</c:v>
                </c:pt>
                <c:pt idx="320">
                  <c:v>336003</c:v>
                </c:pt>
                <c:pt idx="321">
                  <c:v>336203</c:v>
                </c:pt>
                <c:pt idx="322">
                  <c:v>336414</c:v>
                </c:pt>
                <c:pt idx="323">
                  <c:v>336543</c:v>
                </c:pt>
                <c:pt idx="324">
                  <c:v>336648</c:v>
                </c:pt>
                <c:pt idx="325">
                  <c:v>336755</c:v>
                </c:pt>
                <c:pt idx="326">
                  <c:v>336821</c:v>
                </c:pt>
                <c:pt idx="327">
                  <c:v>336872</c:v>
                </c:pt>
                <c:pt idx="328">
                  <c:v>337084</c:v>
                </c:pt>
                <c:pt idx="329">
                  <c:v>337202</c:v>
                </c:pt>
                <c:pt idx="330">
                  <c:v>337290</c:v>
                </c:pt>
                <c:pt idx="331">
                  <c:v>337391</c:v>
                </c:pt>
                <c:pt idx="332">
                  <c:v>337447</c:v>
                </c:pt>
                <c:pt idx="333">
                  <c:v>337542</c:v>
                </c:pt>
                <c:pt idx="334">
                  <c:v>337598</c:v>
                </c:pt>
                <c:pt idx="335">
                  <c:v>337751</c:v>
                </c:pt>
                <c:pt idx="336">
                  <c:v>337841</c:v>
                </c:pt>
                <c:pt idx="337">
                  <c:v>337918</c:v>
                </c:pt>
                <c:pt idx="338">
                  <c:v>338030</c:v>
                </c:pt>
                <c:pt idx="339">
                  <c:v>338199</c:v>
                </c:pt>
                <c:pt idx="340">
                  <c:v>338372</c:v>
                </c:pt>
                <c:pt idx="341">
                  <c:v>338426</c:v>
                </c:pt>
                <c:pt idx="342">
                  <c:v>338445</c:v>
                </c:pt>
                <c:pt idx="343">
                  <c:v>338602</c:v>
                </c:pt>
                <c:pt idx="344">
                  <c:v>338790</c:v>
                </c:pt>
                <c:pt idx="345">
                  <c:v>338874</c:v>
                </c:pt>
                <c:pt idx="346">
                  <c:v>338913</c:v>
                </c:pt>
                <c:pt idx="347">
                  <c:v>338948</c:v>
                </c:pt>
                <c:pt idx="348">
                  <c:v>338975</c:v>
                </c:pt>
                <c:pt idx="349">
                  <c:v>339100</c:v>
                </c:pt>
                <c:pt idx="350">
                  <c:v>339155</c:v>
                </c:pt>
                <c:pt idx="351">
                  <c:v>339198</c:v>
                </c:pt>
                <c:pt idx="352">
                  <c:v>339243</c:v>
                </c:pt>
                <c:pt idx="353">
                  <c:v>339275</c:v>
                </c:pt>
                <c:pt idx="354">
                  <c:v>339303</c:v>
                </c:pt>
                <c:pt idx="355">
                  <c:v>339323</c:v>
                </c:pt>
                <c:pt idx="356">
                  <c:v>339424</c:v>
                </c:pt>
                <c:pt idx="357">
                  <c:v>339497</c:v>
                </c:pt>
                <c:pt idx="358">
                  <c:v>339532</c:v>
                </c:pt>
                <c:pt idx="359">
                  <c:v>339562</c:v>
                </c:pt>
                <c:pt idx="360">
                  <c:v>339587</c:v>
                </c:pt>
                <c:pt idx="361">
                  <c:v>339603</c:v>
                </c:pt>
                <c:pt idx="362">
                  <c:v>339611</c:v>
                </c:pt>
                <c:pt idx="363">
                  <c:v>339696</c:v>
                </c:pt>
                <c:pt idx="364">
                  <c:v>339721</c:v>
                </c:pt>
                <c:pt idx="365">
                  <c:v>339743</c:v>
                </c:pt>
                <c:pt idx="366">
                  <c:v>339765</c:v>
                </c:pt>
                <c:pt idx="367">
                  <c:v>339817</c:v>
                </c:pt>
                <c:pt idx="368">
                  <c:v>339867</c:v>
                </c:pt>
                <c:pt idx="369">
                  <c:v>339897</c:v>
                </c:pt>
                <c:pt idx="370">
                  <c:v>339962</c:v>
                </c:pt>
                <c:pt idx="371">
                  <c:v>340017</c:v>
                </c:pt>
                <c:pt idx="372">
                  <c:v>340200</c:v>
                </c:pt>
                <c:pt idx="373">
                  <c:v>340245</c:v>
                </c:pt>
                <c:pt idx="374">
                  <c:v>340271</c:v>
                </c:pt>
                <c:pt idx="375">
                  <c:v>340297</c:v>
                </c:pt>
                <c:pt idx="376">
                  <c:v>340329</c:v>
                </c:pt>
                <c:pt idx="377">
                  <c:v>340439</c:v>
                </c:pt>
                <c:pt idx="378">
                  <c:v>340529</c:v>
                </c:pt>
                <c:pt idx="379">
                  <c:v>340692</c:v>
                </c:pt>
                <c:pt idx="380">
                  <c:v>340838</c:v>
                </c:pt>
                <c:pt idx="381">
                  <c:v>340919</c:v>
                </c:pt>
                <c:pt idx="382">
                  <c:v>340989</c:v>
                </c:pt>
                <c:pt idx="383">
                  <c:v>341031</c:v>
                </c:pt>
                <c:pt idx="384">
                  <c:v>341068</c:v>
                </c:pt>
                <c:pt idx="385">
                  <c:v>341172</c:v>
                </c:pt>
                <c:pt idx="386">
                  <c:v>341235</c:v>
                </c:pt>
                <c:pt idx="387">
                  <c:v>341276</c:v>
                </c:pt>
                <c:pt idx="388">
                  <c:v>341291</c:v>
                </c:pt>
                <c:pt idx="389">
                  <c:v>341329</c:v>
                </c:pt>
                <c:pt idx="390">
                  <c:v>341377</c:v>
                </c:pt>
                <c:pt idx="391">
                  <c:v>341396</c:v>
                </c:pt>
                <c:pt idx="392">
                  <c:v>341492</c:v>
                </c:pt>
                <c:pt idx="393">
                  <c:v>341714</c:v>
                </c:pt>
                <c:pt idx="394">
                  <c:v>341802</c:v>
                </c:pt>
              </c:numCache>
            </c:numRef>
          </c:val>
          <c:smooth val="0"/>
          <c:extLst>
            <c:ext xmlns:c16="http://schemas.microsoft.com/office/drawing/2014/chart" uri="{C3380CC4-5D6E-409C-BE32-E72D297353CC}">
              <c16:uniqueId val="{00000000-7102-40FD-8F3C-2FE6047D8326}"/>
            </c:ext>
          </c:extLst>
        </c:ser>
        <c:dLbls>
          <c:showLegendKey val="0"/>
          <c:showVal val="0"/>
          <c:showCatName val="0"/>
          <c:showSerName val="0"/>
          <c:showPercent val="0"/>
          <c:showBubbleSize val="0"/>
        </c:dLbls>
        <c:smooth val="0"/>
        <c:axId val="259896944"/>
        <c:axId val="259896616"/>
      </c:lineChart>
      <c:catAx>
        <c:axId val="25989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96616"/>
        <c:crosses val="autoZero"/>
        <c:auto val="1"/>
        <c:lblAlgn val="ctr"/>
        <c:lblOffset val="100"/>
        <c:noMultiLvlLbl val="0"/>
      </c:catAx>
      <c:valAx>
        <c:axId val="25989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89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01.04.2016</c:v>
                </c:pt>
                <c:pt idx="1">
                  <c:v>02.04.2016</c:v>
                </c:pt>
                <c:pt idx="2">
                  <c:v>03.04.2016</c:v>
                </c:pt>
                <c:pt idx="3">
                  <c:v>04.04.2016</c:v>
                </c:pt>
                <c:pt idx="4">
                  <c:v>05.04.2016</c:v>
                </c:pt>
                <c:pt idx="5">
                  <c:v>06.04.2016</c:v>
                </c:pt>
                <c:pt idx="6">
                  <c:v>07.04.2016</c:v>
                </c:pt>
                <c:pt idx="7">
                  <c:v>08.04.2016</c:v>
                </c:pt>
                <c:pt idx="8">
                  <c:v>09.04.2016</c:v>
                </c:pt>
                <c:pt idx="9">
                  <c:v>10.04.2016</c:v>
                </c:pt>
                <c:pt idx="10">
                  <c:v>11.04.2016</c:v>
                </c:pt>
                <c:pt idx="11">
                  <c:v>12.04.2016</c:v>
                </c:pt>
                <c:pt idx="12">
                  <c:v>13.04.2016</c:v>
                </c:pt>
                <c:pt idx="13">
                  <c:v>14.04.2016</c:v>
                </c:pt>
                <c:pt idx="14">
                  <c:v>15.04.2016</c:v>
                </c:pt>
                <c:pt idx="15">
                  <c:v>16.04.2016</c:v>
                </c:pt>
                <c:pt idx="16">
                  <c:v>17.04.2016</c:v>
                </c:pt>
                <c:pt idx="17">
                  <c:v>18.04.2016</c:v>
                </c:pt>
                <c:pt idx="18">
                  <c:v>19.04.2016</c:v>
                </c:pt>
                <c:pt idx="19">
                  <c:v>20.04.2016</c:v>
                </c:pt>
                <c:pt idx="20">
                  <c:v>21.04.2016</c:v>
                </c:pt>
                <c:pt idx="21">
                  <c:v>22.04.2016</c:v>
                </c:pt>
                <c:pt idx="22">
                  <c:v>23.04.2016</c:v>
                </c:pt>
                <c:pt idx="23">
                  <c:v>24.04.2016</c:v>
                </c:pt>
                <c:pt idx="24">
                  <c:v>25.04.2016</c:v>
                </c:pt>
                <c:pt idx="25">
                  <c:v>26.04.2016</c:v>
                </c:pt>
                <c:pt idx="26">
                  <c:v>27.04.2016</c:v>
                </c:pt>
                <c:pt idx="27">
                  <c:v>28.04.2016</c:v>
                </c:pt>
                <c:pt idx="28">
                  <c:v>29.04.2016</c:v>
                </c:pt>
                <c:pt idx="29">
                  <c:v>30.04.2016</c:v>
                </c:pt>
                <c:pt idx="30">
                  <c:v>01.05.2016</c:v>
                </c:pt>
                <c:pt idx="31">
                  <c:v>02.05.2016</c:v>
                </c:pt>
                <c:pt idx="32">
                  <c:v>03.05.2016</c:v>
                </c:pt>
                <c:pt idx="33">
                  <c:v>04.05.2016</c:v>
                </c:pt>
                <c:pt idx="34">
                  <c:v>05.05.2016</c:v>
                </c:pt>
                <c:pt idx="35">
                  <c:v>06.05.2016</c:v>
                </c:pt>
                <c:pt idx="36">
                  <c:v>07.05.2016</c:v>
                </c:pt>
                <c:pt idx="37">
                  <c:v>08.05.2016</c:v>
                </c:pt>
                <c:pt idx="38">
                  <c:v>09.05.2016</c:v>
                </c:pt>
                <c:pt idx="39">
                  <c:v>10.05.2016</c:v>
                </c:pt>
                <c:pt idx="40">
                  <c:v>11.05.2016</c:v>
                </c:pt>
                <c:pt idx="41">
                  <c:v>12.05.2016</c:v>
                </c:pt>
                <c:pt idx="42">
                  <c:v>13.05.2016</c:v>
                </c:pt>
                <c:pt idx="43">
                  <c:v>14.05.2016</c:v>
                </c:pt>
                <c:pt idx="44">
                  <c:v>15.05.2016</c:v>
                </c:pt>
                <c:pt idx="45">
                  <c:v>16.05.2016</c:v>
                </c:pt>
                <c:pt idx="46">
                  <c:v>17.05.2016</c:v>
                </c:pt>
                <c:pt idx="47">
                  <c:v>18.05.2016</c:v>
                </c:pt>
                <c:pt idx="48">
                  <c:v>19.05.2016</c:v>
                </c:pt>
                <c:pt idx="49">
                  <c:v>20.05.2016</c:v>
                </c:pt>
                <c:pt idx="50">
                  <c:v>21.05.2016</c:v>
                </c:pt>
                <c:pt idx="51">
                  <c:v>22.05.2016</c:v>
                </c:pt>
                <c:pt idx="52">
                  <c:v>23.05.2016</c:v>
                </c:pt>
                <c:pt idx="53">
                  <c:v>24.05.2016</c:v>
                </c:pt>
                <c:pt idx="54">
                  <c:v>25.05.2016</c:v>
                </c:pt>
                <c:pt idx="55">
                  <c:v>26.05.2016</c:v>
                </c:pt>
                <c:pt idx="56">
                  <c:v>27.05.2016</c:v>
                </c:pt>
                <c:pt idx="57">
                  <c:v>28.05.2016</c:v>
                </c:pt>
                <c:pt idx="58">
                  <c:v>29.05.2016</c:v>
                </c:pt>
                <c:pt idx="59">
                  <c:v>30.05.2016</c:v>
                </c:pt>
                <c:pt idx="60">
                  <c:v>31.05.2016</c:v>
                </c:pt>
                <c:pt idx="61">
                  <c:v>01.06.2016</c:v>
                </c:pt>
                <c:pt idx="62">
                  <c:v>02.06.2016</c:v>
                </c:pt>
                <c:pt idx="63">
                  <c:v>03.06.2016</c:v>
                </c:pt>
                <c:pt idx="64">
                  <c:v>04.06.2016</c:v>
                </c:pt>
                <c:pt idx="65">
                  <c:v>05.06.2016</c:v>
                </c:pt>
                <c:pt idx="66">
                  <c:v>06.06.2016</c:v>
                </c:pt>
                <c:pt idx="67">
                  <c:v>07.06.2016</c:v>
                </c:pt>
                <c:pt idx="68">
                  <c:v>08.06.2016</c:v>
                </c:pt>
                <c:pt idx="69">
                  <c:v>09.06.2016</c:v>
                </c:pt>
                <c:pt idx="70">
                  <c:v>10.06.2016</c:v>
                </c:pt>
                <c:pt idx="71">
                  <c:v>11.06.2016</c:v>
                </c:pt>
                <c:pt idx="72">
                  <c:v>12.06.2016</c:v>
                </c:pt>
                <c:pt idx="73">
                  <c:v>13.06.2016</c:v>
                </c:pt>
                <c:pt idx="74">
                  <c:v>14.06.2016</c:v>
                </c:pt>
                <c:pt idx="75">
                  <c:v>15.06.2016</c:v>
                </c:pt>
                <c:pt idx="76">
                  <c:v>16.06.2016</c:v>
                </c:pt>
                <c:pt idx="77">
                  <c:v>17.06.2016</c:v>
                </c:pt>
                <c:pt idx="78">
                  <c:v>18.06.2016</c:v>
                </c:pt>
                <c:pt idx="79">
                  <c:v>19.06.2016</c:v>
                </c:pt>
                <c:pt idx="80">
                  <c:v>20.06.2016</c:v>
                </c:pt>
                <c:pt idx="81">
                  <c:v>21.06.2016</c:v>
                </c:pt>
                <c:pt idx="82">
                  <c:v>22.06.2016</c:v>
                </c:pt>
                <c:pt idx="83">
                  <c:v>23.06.2016</c:v>
                </c:pt>
                <c:pt idx="84">
                  <c:v>24.06.2016</c:v>
                </c:pt>
                <c:pt idx="85">
                  <c:v>25.06.2016</c:v>
                </c:pt>
                <c:pt idx="86">
                  <c:v>26.06.2016</c:v>
                </c:pt>
                <c:pt idx="87">
                  <c:v>27.06.2016</c:v>
                </c:pt>
                <c:pt idx="88">
                  <c:v>28.06.2016</c:v>
                </c:pt>
                <c:pt idx="89">
                  <c:v>29.06.2016</c:v>
                </c:pt>
                <c:pt idx="90">
                  <c:v>30.06.2016</c:v>
                </c:pt>
                <c:pt idx="91">
                  <c:v>01.07.2016</c:v>
                </c:pt>
                <c:pt idx="92">
                  <c:v>02.07.2016</c:v>
                </c:pt>
                <c:pt idx="93">
                  <c:v>03.07.2016</c:v>
                </c:pt>
                <c:pt idx="94">
                  <c:v>04.07.2016</c:v>
                </c:pt>
                <c:pt idx="95">
                  <c:v>05.07.2016</c:v>
                </c:pt>
                <c:pt idx="96">
                  <c:v>06.07.2016</c:v>
                </c:pt>
                <c:pt idx="97">
                  <c:v>07.07.2016</c:v>
                </c:pt>
                <c:pt idx="98">
                  <c:v>08.07.2016</c:v>
                </c:pt>
                <c:pt idx="99">
                  <c:v>09.07.2016</c:v>
                </c:pt>
                <c:pt idx="100">
                  <c:v>10.07.2016</c:v>
                </c:pt>
                <c:pt idx="101">
                  <c:v>11.07.2016</c:v>
                </c:pt>
                <c:pt idx="102">
                  <c:v>12.07.2016</c:v>
                </c:pt>
                <c:pt idx="103">
                  <c:v>13.07.2016</c:v>
                </c:pt>
                <c:pt idx="104">
                  <c:v>14.07.2016</c:v>
                </c:pt>
                <c:pt idx="105">
                  <c:v>15.07.2016</c:v>
                </c:pt>
                <c:pt idx="106">
                  <c:v>16.07.2016</c:v>
                </c:pt>
                <c:pt idx="107">
                  <c:v>17.07.2016</c:v>
                </c:pt>
                <c:pt idx="108">
                  <c:v>18.07.2016</c:v>
                </c:pt>
                <c:pt idx="109">
                  <c:v>19.07.2016</c:v>
                </c:pt>
                <c:pt idx="110">
                  <c:v>20.07.2016</c:v>
                </c:pt>
                <c:pt idx="111">
                  <c:v>21.07.2016</c:v>
                </c:pt>
                <c:pt idx="112">
                  <c:v>22.07.2016</c:v>
                </c:pt>
                <c:pt idx="113">
                  <c:v>23.07.2016</c:v>
                </c:pt>
                <c:pt idx="114">
                  <c:v>24.07.2016</c:v>
                </c:pt>
                <c:pt idx="115">
                  <c:v>25.07.2016</c:v>
                </c:pt>
                <c:pt idx="116">
                  <c:v>26.07.2016</c:v>
                </c:pt>
                <c:pt idx="117">
                  <c:v>27.07.2016</c:v>
                </c:pt>
                <c:pt idx="118">
                  <c:v>28.07.2016</c:v>
                </c:pt>
                <c:pt idx="119">
                  <c:v>29.07.2016</c:v>
                </c:pt>
                <c:pt idx="120">
                  <c:v>30.07.2016</c:v>
                </c:pt>
                <c:pt idx="121">
                  <c:v>31.07.2016</c:v>
                </c:pt>
                <c:pt idx="122">
                  <c:v>01.08.2016</c:v>
                </c:pt>
                <c:pt idx="123">
                  <c:v>02.08.2016</c:v>
                </c:pt>
                <c:pt idx="124">
                  <c:v>03.08.2016</c:v>
                </c:pt>
                <c:pt idx="125">
                  <c:v>04.08.2016</c:v>
                </c:pt>
                <c:pt idx="126">
                  <c:v>05.08.2016</c:v>
                </c:pt>
                <c:pt idx="127">
                  <c:v>06.08.2016</c:v>
                </c:pt>
                <c:pt idx="128">
                  <c:v>07.08.2016</c:v>
                </c:pt>
                <c:pt idx="129">
                  <c:v>08.08.2016</c:v>
                </c:pt>
                <c:pt idx="130">
                  <c:v>09.08.2016</c:v>
                </c:pt>
                <c:pt idx="131">
                  <c:v>10.08.2016</c:v>
                </c:pt>
                <c:pt idx="132">
                  <c:v>11.08.2016</c:v>
                </c:pt>
                <c:pt idx="133">
                  <c:v>12.08.2016</c:v>
                </c:pt>
                <c:pt idx="134">
                  <c:v>13.08.2016</c:v>
                </c:pt>
                <c:pt idx="135">
                  <c:v>14.08.2016</c:v>
                </c:pt>
                <c:pt idx="136">
                  <c:v>15.08.2016</c:v>
                </c:pt>
                <c:pt idx="137">
                  <c:v>16.08.2016</c:v>
                </c:pt>
                <c:pt idx="138">
                  <c:v>17.08.2016</c:v>
                </c:pt>
                <c:pt idx="139">
                  <c:v>18.08.2016</c:v>
                </c:pt>
                <c:pt idx="140">
                  <c:v>19.08.2016</c:v>
                </c:pt>
                <c:pt idx="141">
                  <c:v>20.08.2016</c:v>
                </c:pt>
                <c:pt idx="142">
                  <c:v>21.08.2016</c:v>
                </c:pt>
                <c:pt idx="143">
                  <c:v>22.08.2016</c:v>
                </c:pt>
                <c:pt idx="144">
                  <c:v>23.08.2016</c:v>
                </c:pt>
                <c:pt idx="145">
                  <c:v>24.08.2016</c:v>
                </c:pt>
                <c:pt idx="146">
                  <c:v>25.08.2016</c:v>
                </c:pt>
                <c:pt idx="147">
                  <c:v>26.08.2016</c:v>
                </c:pt>
                <c:pt idx="148">
                  <c:v>27.08.2016</c:v>
                </c:pt>
                <c:pt idx="149">
                  <c:v>28.08.2016</c:v>
                </c:pt>
                <c:pt idx="150">
                  <c:v>29.08.2016</c:v>
                </c:pt>
                <c:pt idx="151">
                  <c:v>30.08.2016</c:v>
                </c:pt>
                <c:pt idx="152">
                  <c:v>31.08.2016</c:v>
                </c:pt>
                <c:pt idx="153">
                  <c:v>01.09.2016</c:v>
                </c:pt>
                <c:pt idx="154">
                  <c:v>02.09.2016</c:v>
                </c:pt>
                <c:pt idx="155">
                  <c:v>03.09.2016</c:v>
                </c:pt>
                <c:pt idx="156">
                  <c:v>04.09.2016</c:v>
                </c:pt>
                <c:pt idx="157">
                  <c:v>05.09.2016</c:v>
                </c:pt>
                <c:pt idx="158">
                  <c:v>06.09.2016</c:v>
                </c:pt>
                <c:pt idx="159">
                  <c:v>07.09.2016</c:v>
                </c:pt>
                <c:pt idx="160">
                  <c:v>08.09.2016</c:v>
                </c:pt>
                <c:pt idx="161">
                  <c:v>09.09.2016</c:v>
                </c:pt>
                <c:pt idx="162">
                  <c:v>10.09.2016</c:v>
                </c:pt>
                <c:pt idx="163">
                  <c:v>11.09.2016</c:v>
                </c:pt>
                <c:pt idx="164">
                  <c:v>12.09.2016</c:v>
                </c:pt>
                <c:pt idx="165">
                  <c:v>13.09.2016</c:v>
                </c:pt>
                <c:pt idx="166">
                  <c:v>14.09.2016</c:v>
                </c:pt>
                <c:pt idx="167">
                  <c:v>15.09.2016</c:v>
                </c:pt>
                <c:pt idx="168">
                  <c:v>16.09.2016</c:v>
                </c:pt>
                <c:pt idx="169">
                  <c:v>17.09.2016</c:v>
                </c:pt>
                <c:pt idx="170">
                  <c:v>18.09.2016</c:v>
                </c:pt>
                <c:pt idx="171">
                  <c:v>19.09.2016</c:v>
                </c:pt>
                <c:pt idx="172">
                  <c:v>20.09.2016</c:v>
                </c:pt>
                <c:pt idx="173">
                  <c:v>21.09.2016</c:v>
                </c:pt>
                <c:pt idx="174">
                  <c:v>22.09.2016</c:v>
                </c:pt>
                <c:pt idx="175">
                  <c:v>23.09.2016</c:v>
                </c:pt>
                <c:pt idx="176">
                  <c:v>24.09.2016</c:v>
                </c:pt>
                <c:pt idx="177">
                  <c:v>25.09.2016</c:v>
                </c:pt>
                <c:pt idx="178">
                  <c:v>26.09.2016</c:v>
                </c:pt>
                <c:pt idx="179">
                  <c:v>27.09.2016</c:v>
                </c:pt>
                <c:pt idx="180">
                  <c:v>28.09.2016</c:v>
                </c:pt>
                <c:pt idx="181">
                  <c:v>29.09.2016</c:v>
                </c:pt>
                <c:pt idx="182">
                  <c:v>30.09.2016</c:v>
                </c:pt>
                <c:pt idx="183">
                  <c:v>01.10.2016</c:v>
                </c:pt>
                <c:pt idx="184">
                  <c:v>02.10.2016</c:v>
                </c:pt>
                <c:pt idx="185">
                  <c:v>03.10.2016</c:v>
                </c:pt>
                <c:pt idx="186">
                  <c:v>04.10.2016</c:v>
                </c:pt>
                <c:pt idx="187">
                  <c:v>05.10.2016</c:v>
                </c:pt>
                <c:pt idx="188">
                  <c:v>06.10.2016</c:v>
                </c:pt>
                <c:pt idx="189">
                  <c:v>07.10.2016</c:v>
                </c:pt>
                <c:pt idx="190">
                  <c:v>08.10.2016</c:v>
                </c:pt>
                <c:pt idx="191">
                  <c:v>09.10.2016</c:v>
                </c:pt>
                <c:pt idx="192">
                  <c:v>10.10.2016</c:v>
                </c:pt>
                <c:pt idx="193">
                  <c:v>11.10.2016</c:v>
                </c:pt>
                <c:pt idx="194">
                  <c:v>12.10.2016</c:v>
                </c:pt>
                <c:pt idx="195">
                  <c:v>13.10.2016</c:v>
                </c:pt>
                <c:pt idx="196">
                  <c:v>14.10.2016</c:v>
                </c:pt>
                <c:pt idx="197">
                  <c:v>15.10.2016</c:v>
                </c:pt>
                <c:pt idx="198">
                  <c:v>16.10.2016</c:v>
                </c:pt>
                <c:pt idx="199">
                  <c:v>17.10.2016</c:v>
                </c:pt>
                <c:pt idx="200">
                  <c:v>18.10.2016</c:v>
                </c:pt>
                <c:pt idx="201">
                  <c:v>19.10.2016</c:v>
                </c:pt>
                <c:pt idx="202">
                  <c:v>20.10.2016</c:v>
                </c:pt>
                <c:pt idx="203">
                  <c:v>21.10.2016</c:v>
                </c:pt>
                <c:pt idx="204">
                  <c:v>22.10.2016</c:v>
                </c:pt>
                <c:pt idx="205">
                  <c:v>23.10.2016</c:v>
                </c:pt>
                <c:pt idx="206">
                  <c:v>24.10.2016</c:v>
                </c:pt>
                <c:pt idx="207">
                  <c:v>25.10.2016</c:v>
                </c:pt>
                <c:pt idx="208">
                  <c:v>26.10.2016</c:v>
                </c:pt>
                <c:pt idx="209">
                  <c:v>27.10.2016</c:v>
                </c:pt>
                <c:pt idx="210">
                  <c:v>28.10.2016</c:v>
                </c:pt>
                <c:pt idx="211">
                  <c:v>29.10.2016</c:v>
                </c:pt>
                <c:pt idx="212">
                  <c:v>30.10.2016</c:v>
                </c:pt>
                <c:pt idx="213">
                  <c:v>31.10.2016</c:v>
                </c:pt>
                <c:pt idx="214">
                  <c:v>01.11.2016</c:v>
                </c:pt>
                <c:pt idx="215">
                  <c:v>02.11.2016</c:v>
                </c:pt>
                <c:pt idx="216">
                  <c:v>03.11.2016</c:v>
                </c:pt>
                <c:pt idx="217">
                  <c:v>04.11.2016</c:v>
                </c:pt>
                <c:pt idx="218">
                  <c:v>05.11.2016</c:v>
                </c:pt>
                <c:pt idx="219">
                  <c:v>06.11.2016</c:v>
                </c:pt>
                <c:pt idx="220">
                  <c:v>07.11.2016</c:v>
                </c:pt>
                <c:pt idx="221">
                  <c:v>08.11.2016</c:v>
                </c:pt>
                <c:pt idx="222">
                  <c:v>09.11.2016</c:v>
                </c:pt>
                <c:pt idx="223">
                  <c:v>10.11.2016</c:v>
                </c:pt>
                <c:pt idx="224">
                  <c:v>11.11.2016</c:v>
                </c:pt>
                <c:pt idx="225">
                  <c:v>12.11.2016</c:v>
                </c:pt>
                <c:pt idx="226">
                  <c:v>13.11.2016</c:v>
                </c:pt>
                <c:pt idx="227">
                  <c:v>14.11.2016</c:v>
                </c:pt>
                <c:pt idx="228">
                  <c:v>15.11.2016</c:v>
                </c:pt>
                <c:pt idx="229">
                  <c:v>16.11.2016</c:v>
                </c:pt>
                <c:pt idx="230">
                  <c:v>17.11.2016</c:v>
                </c:pt>
                <c:pt idx="231">
                  <c:v>18.11.2016</c:v>
                </c:pt>
                <c:pt idx="232">
                  <c:v>19.11.2016</c:v>
                </c:pt>
                <c:pt idx="233">
                  <c:v>20.11.2016</c:v>
                </c:pt>
                <c:pt idx="234">
                  <c:v>21.11.2016</c:v>
                </c:pt>
                <c:pt idx="235">
                  <c:v>22.11.2016</c:v>
                </c:pt>
                <c:pt idx="236">
                  <c:v>23.11.2016</c:v>
                </c:pt>
                <c:pt idx="237">
                  <c:v>24.11.2016</c:v>
                </c:pt>
                <c:pt idx="238">
                  <c:v>25.11.2016</c:v>
                </c:pt>
                <c:pt idx="239">
                  <c:v>26.11.2016</c:v>
                </c:pt>
                <c:pt idx="240">
                  <c:v>27.11.2016</c:v>
                </c:pt>
                <c:pt idx="241">
                  <c:v>28.11.2016</c:v>
                </c:pt>
                <c:pt idx="242">
                  <c:v>29.11.2016</c:v>
                </c:pt>
                <c:pt idx="243">
                  <c:v>30.11.2016</c:v>
                </c:pt>
                <c:pt idx="244">
                  <c:v>01.12.2016</c:v>
                </c:pt>
                <c:pt idx="245">
                  <c:v>02.12.2016</c:v>
                </c:pt>
                <c:pt idx="246">
                  <c:v>03.12.2016</c:v>
                </c:pt>
                <c:pt idx="247">
                  <c:v>04.12.2016</c:v>
                </c:pt>
                <c:pt idx="248">
                  <c:v>05.12.2016</c:v>
                </c:pt>
                <c:pt idx="249">
                  <c:v>06.12.2016</c:v>
                </c:pt>
                <c:pt idx="250">
                  <c:v>07.12.2016</c:v>
                </c:pt>
                <c:pt idx="251">
                  <c:v>08.12.2016</c:v>
                </c:pt>
                <c:pt idx="252">
                  <c:v>09.12.2016</c:v>
                </c:pt>
                <c:pt idx="253">
                  <c:v>10.12.2016</c:v>
                </c:pt>
                <c:pt idx="254">
                  <c:v>11.12.2016</c:v>
                </c:pt>
                <c:pt idx="255">
                  <c:v>12.12.2016</c:v>
                </c:pt>
                <c:pt idx="256">
                  <c:v>13.12.2016</c:v>
                </c:pt>
                <c:pt idx="257">
                  <c:v>14.12.2016</c:v>
                </c:pt>
                <c:pt idx="258">
                  <c:v>15.12.2016</c:v>
                </c:pt>
                <c:pt idx="259">
                  <c:v>16.12.2016</c:v>
                </c:pt>
                <c:pt idx="260">
                  <c:v>17.12.2016</c:v>
                </c:pt>
                <c:pt idx="261">
                  <c:v>18.12.2016</c:v>
                </c:pt>
                <c:pt idx="262">
                  <c:v>19.12.2016</c:v>
                </c:pt>
                <c:pt idx="263">
                  <c:v>20.12.2016</c:v>
                </c:pt>
                <c:pt idx="264">
                  <c:v>21.12.2016</c:v>
                </c:pt>
                <c:pt idx="265">
                  <c:v>22.12.2016</c:v>
                </c:pt>
                <c:pt idx="266">
                  <c:v>23.12.2016</c:v>
                </c:pt>
                <c:pt idx="267">
                  <c:v>24.12.2016</c:v>
                </c:pt>
                <c:pt idx="268">
                  <c:v>25.12.2016</c:v>
                </c:pt>
                <c:pt idx="269">
                  <c:v>26.12.2016</c:v>
                </c:pt>
                <c:pt idx="270">
                  <c:v>27.12.2016</c:v>
                </c:pt>
                <c:pt idx="271">
                  <c:v>28.12.2016</c:v>
                </c:pt>
                <c:pt idx="272">
                  <c:v>29.12.2016</c:v>
                </c:pt>
                <c:pt idx="273">
                  <c:v>30.12.2016</c:v>
                </c:pt>
                <c:pt idx="274">
                  <c:v>31.12.2016</c:v>
                </c:pt>
                <c:pt idx="275">
                  <c:v>01.01.2017</c:v>
                </c:pt>
                <c:pt idx="276">
                  <c:v>02.01.2017</c:v>
                </c:pt>
                <c:pt idx="277">
                  <c:v>03.01.2017</c:v>
                </c:pt>
                <c:pt idx="278">
                  <c:v>04.01.2017</c:v>
                </c:pt>
                <c:pt idx="279">
                  <c:v>05.01.2017</c:v>
                </c:pt>
                <c:pt idx="280">
                  <c:v>06.01.2017</c:v>
                </c:pt>
                <c:pt idx="281">
                  <c:v>07.01.2017</c:v>
                </c:pt>
                <c:pt idx="282">
                  <c:v>08.01.2017</c:v>
                </c:pt>
                <c:pt idx="283">
                  <c:v>09.01.2017</c:v>
                </c:pt>
                <c:pt idx="284">
                  <c:v>10.01.2017</c:v>
                </c:pt>
                <c:pt idx="285">
                  <c:v>11.01.2017</c:v>
                </c:pt>
                <c:pt idx="286">
                  <c:v>12.01.2017</c:v>
                </c:pt>
                <c:pt idx="287">
                  <c:v>13.01.2017</c:v>
                </c:pt>
                <c:pt idx="288">
                  <c:v>14.01.2017</c:v>
                </c:pt>
                <c:pt idx="289">
                  <c:v>15.01.2017</c:v>
                </c:pt>
                <c:pt idx="290">
                  <c:v>16.01.2017</c:v>
                </c:pt>
                <c:pt idx="291">
                  <c:v>17.01.2017</c:v>
                </c:pt>
                <c:pt idx="292">
                  <c:v>18.01.2017</c:v>
                </c:pt>
                <c:pt idx="293">
                  <c:v>19.01.2017</c:v>
                </c:pt>
                <c:pt idx="294">
                  <c:v>20.01.2017</c:v>
                </c:pt>
                <c:pt idx="295">
                  <c:v>21.01.2017</c:v>
                </c:pt>
                <c:pt idx="296">
                  <c:v>22.01.2017</c:v>
                </c:pt>
                <c:pt idx="297">
                  <c:v>23.01.2017</c:v>
                </c:pt>
                <c:pt idx="298">
                  <c:v>24.01.2017</c:v>
                </c:pt>
                <c:pt idx="299">
                  <c:v>25.01.2017</c:v>
                </c:pt>
                <c:pt idx="300">
                  <c:v>26.01.2017</c:v>
                </c:pt>
                <c:pt idx="301">
                  <c:v>27.01.2017</c:v>
                </c:pt>
                <c:pt idx="302">
                  <c:v>28.01.2017</c:v>
                </c:pt>
                <c:pt idx="303">
                  <c:v>29.01.2017</c:v>
                </c:pt>
                <c:pt idx="304">
                  <c:v>30.01.2017</c:v>
                </c:pt>
                <c:pt idx="305">
                  <c:v>31.01.2017</c:v>
                </c:pt>
                <c:pt idx="306">
                  <c:v>01.02.2017</c:v>
                </c:pt>
                <c:pt idx="307">
                  <c:v>02.02.2017</c:v>
                </c:pt>
                <c:pt idx="308">
                  <c:v>03.02.2017</c:v>
                </c:pt>
                <c:pt idx="309">
                  <c:v>04.02.2017</c:v>
                </c:pt>
                <c:pt idx="310">
                  <c:v>05.02.2017</c:v>
                </c:pt>
                <c:pt idx="311">
                  <c:v>06.02.2017</c:v>
                </c:pt>
                <c:pt idx="312">
                  <c:v>07.02.2017</c:v>
                </c:pt>
                <c:pt idx="313">
                  <c:v>08.02.2017</c:v>
                </c:pt>
                <c:pt idx="314">
                  <c:v>09.02.2017</c:v>
                </c:pt>
                <c:pt idx="315">
                  <c:v>10.02.2017</c:v>
                </c:pt>
                <c:pt idx="316">
                  <c:v>11.02.2017</c:v>
                </c:pt>
                <c:pt idx="317">
                  <c:v>12.02.2017</c:v>
                </c:pt>
                <c:pt idx="318">
                  <c:v>13.02.2017</c:v>
                </c:pt>
                <c:pt idx="319">
                  <c:v>14.02.2017</c:v>
                </c:pt>
                <c:pt idx="320">
                  <c:v>15.02.2017</c:v>
                </c:pt>
                <c:pt idx="321">
                  <c:v>16.02.2017</c:v>
                </c:pt>
                <c:pt idx="322">
                  <c:v>17.02.2017</c:v>
                </c:pt>
                <c:pt idx="323">
                  <c:v>18.02.2017</c:v>
                </c:pt>
                <c:pt idx="324">
                  <c:v>19.02.2017</c:v>
                </c:pt>
                <c:pt idx="325">
                  <c:v>20.02.2017</c:v>
                </c:pt>
                <c:pt idx="326">
                  <c:v>21.02.2017</c:v>
                </c:pt>
                <c:pt idx="327">
                  <c:v>22.02.2017</c:v>
                </c:pt>
                <c:pt idx="328">
                  <c:v>23.02.2017</c:v>
                </c:pt>
                <c:pt idx="329">
                  <c:v>24.02.2017</c:v>
                </c:pt>
                <c:pt idx="330">
                  <c:v>25.02.2017</c:v>
                </c:pt>
                <c:pt idx="331">
                  <c:v>26.02.2017</c:v>
                </c:pt>
                <c:pt idx="332">
                  <c:v>27.02.2017</c:v>
                </c:pt>
                <c:pt idx="333">
                  <c:v>28.02.2017</c:v>
                </c:pt>
                <c:pt idx="334">
                  <c:v>01.03.2017</c:v>
                </c:pt>
                <c:pt idx="335">
                  <c:v>02.03.2017</c:v>
                </c:pt>
                <c:pt idx="336">
                  <c:v>03.03.2017</c:v>
                </c:pt>
                <c:pt idx="337">
                  <c:v>04.03.2017</c:v>
                </c:pt>
                <c:pt idx="338">
                  <c:v>05.03.2017</c:v>
                </c:pt>
                <c:pt idx="339">
                  <c:v>06.03.2017</c:v>
                </c:pt>
                <c:pt idx="340">
                  <c:v>07.03.2017</c:v>
                </c:pt>
                <c:pt idx="341">
                  <c:v>08.03.2017</c:v>
                </c:pt>
                <c:pt idx="342">
                  <c:v>09.03.2017</c:v>
                </c:pt>
                <c:pt idx="343">
                  <c:v>10.03.2017</c:v>
                </c:pt>
                <c:pt idx="344">
                  <c:v>11.03.2017</c:v>
                </c:pt>
                <c:pt idx="345">
                  <c:v>12.03.2017</c:v>
                </c:pt>
                <c:pt idx="346">
                  <c:v>13.03.2017</c:v>
                </c:pt>
                <c:pt idx="347">
                  <c:v>14.03.2017</c:v>
                </c:pt>
                <c:pt idx="348">
                  <c:v>15.03.2017</c:v>
                </c:pt>
                <c:pt idx="349">
                  <c:v>16.03.2017</c:v>
                </c:pt>
                <c:pt idx="350">
                  <c:v>17.03.2017</c:v>
                </c:pt>
                <c:pt idx="351">
                  <c:v>18.03.2017</c:v>
                </c:pt>
                <c:pt idx="352">
                  <c:v>19.03.2017</c:v>
                </c:pt>
                <c:pt idx="353">
                  <c:v>20.03.2017</c:v>
                </c:pt>
                <c:pt idx="354">
                  <c:v>21.03.2017</c:v>
                </c:pt>
                <c:pt idx="355">
                  <c:v>22.03.2017</c:v>
                </c:pt>
                <c:pt idx="356">
                  <c:v>23.03.2017</c:v>
                </c:pt>
                <c:pt idx="357">
                  <c:v>24.03.2017</c:v>
                </c:pt>
                <c:pt idx="358">
                  <c:v>25.03.2017</c:v>
                </c:pt>
                <c:pt idx="359">
                  <c:v>26.03.2017</c:v>
                </c:pt>
                <c:pt idx="360">
                  <c:v>27.03.2017</c:v>
                </c:pt>
                <c:pt idx="361">
                  <c:v>28.03.2017</c:v>
                </c:pt>
                <c:pt idx="362">
                  <c:v>29.03.2017</c:v>
                </c:pt>
                <c:pt idx="363">
                  <c:v>30.03.2017</c:v>
                </c:pt>
                <c:pt idx="364">
                  <c:v>31.03.2017</c:v>
                </c:pt>
                <c:pt idx="365">
                  <c:v>01.04.2017</c:v>
                </c:pt>
                <c:pt idx="366">
                  <c:v>02.04.2017</c:v>
                </c:pt>
                <c:pt idx="367">
                  <c:v>03.04.2017</c:v>
                </c:pt>
                <c:pt idx="368">
                  <c:v>04.04.2017</c:v>
                </c:pt>
                <c:pt idx="369">
                  <c:v>05.04.2017</c:v>
                </c:pt>
                <c:pt idx="370">
                  <c:v>06.04.2017</c:v>
                </c:pt>
                <c:pt idx="371">
                  <c:v>07.04.2017</c:v>
                </c:pt>
                <c:pt idx="372">
                  <c:v>08.04.2017</c:v>
                </c:pt>
                <c:pt idx="373">
                  <c:v>09.04.2017</c:v>
                </c:pt>
                <c:pt idx="374">
                  <c:v>10.04.2017</c:v>
                </c:pt>
                <c:pt idx="375">
                  <c:v>11.04.2017</c:v>
                </c:pt>
                <c:pt idx="376">
                  <c:v>12.04.2017</c:v>
                </c:pt>
                <c:pt idx="377">
                  <c:v>13.04.2017</c:v>
                </c:pt>
                <c:pt idx="378">
                  <c:v>14.04.2017</c:v>
                </c:pt>
                <c:pt idx="379">
                  <c:v>15.04.2017</c:v>
                </c:pt>
                <c:pt idx="380">
                  <c:v>16.04.2017</c:v>
                </c:pt>
                <c:pt idx="381">
                  <c:v>17.04.2017</c:v>
                </c:pt>
                <c:pt idx="382">
                  <c:v>18.04.2017</c:v>
                </c:pt>
                <c:pt idx="383">
                  <c:v>19.04.2017</c:v>
                </c:pt>
                <c:pt idx="384">
                  <c:v>20.04.2017</c:v>
                </c:pt>
                <c:pt idx="385">
                  <c:v>21.04.2017</c:v>
                </c:pt>
                <c:pt idx="386">
                  <c:v>22.04.2017</c:v>
                </c:pt>
                <c:pt idx="387">
                  <c:v>23.04.2017</c:v>
                </c:pt>
                <c:pt idx="388">
                  <c:v>24.04.2017</c:v>
                </c:pt>
                <c:pt idx="389">
                  <c:v>25.04.2017</c:v>
                </c:pt>
                <c:pt idx="390">
                  <c:v>26.04.2017</c:v>
                </c:pt>
                <c:pt idx="391">
                  <c:v>27.04.2017</c:v>
                </c:pt>
                <c:pt idx="392">
                  <c:v>28.04.2017</c:v>
                </c:pt>
                <c:pt idx="393">
                  <c:v>29.04.2017</c:v>
                </c:pt>
                <c:pt idx="394">
                  <c:v>30.04.2017</c:v>
                </c:pt>
              </c:strCache>
            </c:strRef>
          </c:cat>
          <c:val>
            <c:numRef>
              <c:f>Sheet1!$B$2:$B$396</c:f>
              <c:numCache>
                <c:formatCode>General</c:formatCode>
                <c:ptCount val="395"/>
                <c:pt idx="0">
                  <c:v>25033</c:v>
                </c:pt>
                <c:pt idx="1">
                  <c:v>12068</c:v>
                </c:pt>
                <c:pt idx="2">
                  <c:v>415533</c:v>
                </c:pt>
                <c:pt idx="3">
                  <c:v>91951</c:v>
                </c:pt>
                <c:pt idx="4">
                  <c:v>15268</c:v>
                </c:pt>
                <c:pt idx="5">
                  <c:v>5014</c:v>
                </c:pt>
                <c:pt idx="6">
                  <c:v>2304</c:v>
                </c:pt>
                <c:pt idx="7">
                  <c:v>137817</c:v>
                </c:pt>
                <c:pt idx="8">
                  <c:v>518374</c:v>
                </c:pt>
                <c:pt idx="9">
                  <c:v>586639</c:v>
                </c:pt>
                <c:pt idx="10">
                  <c:v>217140</c:v>
                </c:pt>
                <c:pt idx="11">
                  <c:v>82463</c:v>
                </c:pt>
                <c:pt idx="12">
                  <c:v>26685</c:v>
                </c:pt>
                <c:pt idx="13">
                  <c:v>8932</c:v>
                </c:pt>
                <c:pt idx="14">
                  <c:v>147008</c:v>
                </c:pt>
                <c:pt idx="15">
                  <c:v>513996</c:v>
                </c:pt>
                <c:pt idx="16">
                  <c:v>272684</c:v>
                </c:pt>
                <c:pt idx="17">
                  <c:v>164874</c:v>
                </c:pt>
                <c:pt idx="18">
                  <c:v>66346</c:v>
                </c:pt>
                <c:pt idx="19">
                  <c:v>30130</c:v>
                </c:pt>
                <c:pt idx="20">
                  <c:v>8189</c:v>
                </c:pt>
                <c:pt idx="21">
                  <c:v>101357</c:v>
                </c:pt>
                <c:pt idx="22">
                  <c:v>482785</c:v>
                </c:pt>
                <c:pt idx="23">
                  <c:v>415112</c:v>
                </c:pt>
                <c:pt idx="24">
                  <c:v>51737</c:v>
                </c:pt>
                <c:pt idx="25">
                  <c:v>14978</c:v>
                </c:pt>
                <c:pt idx="26">
                  <c:v>8304</c:v>
                </c:pt>
                <c:pt idx="27">
                  <c:v>5143</c:v>
                </c:pt>
                <c:pt idx="28">
                  <c:v>143288</c:v>
                </c:pt>
                <c:pt idx="29">
                  <c:v>61315</c:v>
                </c:pt>
                <c:pt idx="30">
                  <c:v>17702</c:v>
                </c:pt>
                <c:pt idx="31">
                  <c:v>6852</c:v>
                </c:pt>
                <c:pt idx="32">
                  <c:v>5353</c:v>
                </c:pt>
                <c:pt idx="33">
                  <c:v>3370</c:v>
                </c:pt>
                <c:pt idx="34">
                  <c:v>5450</c:v>
                </c:pt>
                <c:pt idx="35">
                  <c:v>2719</c:v>
                </c:pt>
                <c:pt idx="36">
                  <c:v>1505</c:v>
                </c:pt>
                <c:pt idx="37">
                  <c:v>2270</c:v>
                </c:pt>
                <c:pt idx="38">
                  <c:v>2006</c:v>
                </c:pt>
                <c:pt idx="39">
                  <c:v>1756</c:v>
                </c:pt>
                <c:pt idx="40">
                  <c:v>7149</c:v>
                </c:pt>
                <c:pt idx="41">
                  <c:v>7738</c:v>
                </c:pt>
                <c:pt idx="42">
                  <c:v>54690</c:v>
                </c:pt>
                <c:pt idx="43">
                  <c:v>100885</c:v>
                </c:pt>
                <c:pt idx="44">
                  <c:v>29057</c:v>
                </c:pt>
                <c:pt idx="45">
                  <c:v>13543</c:v>
                </c:pt>
                <c:pt idx="46">
                  <c:v>10051</c:v>
                </c:pt>
                <c:pt idx="47">
                  <c:v>233913</c:v>
                </c:pt>
                <c:pt idx="48">
                  <c:v>40687</c:v>
                </c:pt>
                <c:pt idx="49">
                  <c:v>7546</c:v>
                </c:pt>
                <c:pt idx="50">
                  <c:v>4010</c:v>
                </c:pt>
                <c:pt idx="51">
                  <c:v>2988</c:v>
                </c:pt>
                <c:pt idx="52">
                  <c:v>2921</c:v>
                </c:pt>
                <c:pt idx="53">
                  <c:v>2566</c:v>
                </c:pt>
                <c:pt idx="54">
                  <c:v>2929</c:v>
                </c:pt>
                <c:pt idx="55">
                  <c:v>2788</c:v>
                </c:pt>
                <c:pt idx="56">
                  <c:v>3471</c:v>
                </c:pt>
                <c:pt idx="57">
                  <c:v>5952</c:v>
                </c:pt>
                <c:pt idx="58">
                  <c:v>6404</c:v>
                </c:pt>
                <c:pt idx="59">
                  <c:v>4203</c:v>
                </c:pt>
                <c:pt idx="60">
                  <c:v>6024</c:v>
                </c:pt>
                <c:pt idx="61">
                  <c:v>6401</c:v>
                </c:pt>
                <c:pt idx="62">
                  <c:v>5656</c:v>
                </c:pt>
                <c:pt idx="63">
                  <c:v>6552</c:v>
                </c:pt>
                <c:pt idx="64">
                  <c:v>4251</c:v>
                </c:pt>
                <c:pt idx="65">
                  <c:v>2046</c:v>
                </c:pt>
                <c:pt idx="66">
                  <c:v>2863</c:v>
                </c:pt>
                <c:pt idx="67">
                  <c:v>4913</c:v>
                </c:pt>
                <c:pt idx="68">
                  <c:v>3391</c:v>
                </c:pt>
                <c:pt idx="69">
                  <c:v>3982</c:v>
                </c:pt>
                <c:pt idx="70">
                  <c:v>250439</c:v>
                </c:pt>
                <c:pt idx="71">
                  <c:v>86620</c:v>
                </c:pt>
                <c:pt idx="72">
                  <c:v>20352</c:v>
                </c:pt>
                <c:pt idx="73">
                  <c:v>8085</c:v>
                </c:pt>
                <c:pt idx="74">
                  <c:v>7501</c:v>
                </c:pt>
                <c:pt idx="75">
                  <c:v>150625</c:v>
                </c:pt>
                <c:pt idx="76">
                  <c:v>34335</c:v>
                </c:pt>
                <c:pt idx="77">
                  <c:v>8025</c:v>
                </c:pt>
                <c:pt idx="78">
                  <c:v>4417</c:v>
                </c:pt>
                <c:pt idx="79">
                  <c:v>6965</c:v>
                </c:pt>
                <c:pt idx="80">
                  <c:v>5510</c:v>
                </c:pt>
                <c:pt idx="81">
                  <c:v>5910</c:v>
                </c:pt>
                <c:pt idx="82">
                  <c:v>6140</c:v>
                </c:pt>
                <c:pt idx="83">
                  <c:v>5385</c:v>
                </c:pt>
                <c:pt idx="84">
                  <c:v>4315</c:v>
                </c:pt>
                <c:pt idx="85">
                  <c:v>4764</c:v>
                </c:pt>
                <c:pt idx="86">
                  <c:v>4408</c:v>
                </c:pt>
                <c:pt idx="87">
                  <c:v>4744</c:v>
                </c:pt>
                <c:pt idx="88">
                  <c:v>5864</c:v>
                </c:pt>
                <c:pt idx="89">
                  <c:v>7231</c:v>
                </c:pt>
                <c:pt idx="90">
                  <c:v>5482</c:v>
                </c:pt>
                <c:pt idx="91">
                  <c:v>184361</c:v>
                </c:pt>
                <c:pt idx="92">
                  <c:v>154269</c:v>
                </c:pt>
                <c:pt idx="93">
                  <c:v>47880</c:v>
                </c:pt>
                <c:pt idx="94">
                  <c:v>8278</c:v>
                </c:pt>
                <c:pt idx="95">
                  <c:v>5271</c:v>
                </c:pt>
                <c:pt idx="96">
                  <c:v>4061</c:v>
                </c:pt>
                <c:pt idx="97">
                  <c:v>3334</c:v>
                </c:pt>
                <c:pt idx="98">
                  <c:v>169120</c:v>
                </c:pt>
                <c:pt idx="99">
                  <c:v>332569</c:v>
                </c:pt>
                <c:pt idx="100">
                  <c:v>468325</c:v>
                </c:pt>
                <c:pt idx="101">
                  <c:v>172403</c:v>
                </c:pt>
                <c:pt idx="102">
                  <c:v>49930</c:v>
                </c:pt>
                <c:pt idx="103">
                  <c:v>26804</c:v>
                </c:pt>
                <c:pt idx="104">
                  <c:v>168483</c:v>
                </c:pt>
                <c:pt idx="105">
                  <c:v>291242</c:v>
                </c:pt>
                <c:pt idx="106">
                  <c:v>239315</c:v>
                </c:pt>
                <c:pt idx="107">
                  <c:v>486540</c:v>
                </c:pt>
                <c:pt idx="108">
                  <c:v>117904</c:v>
                </c:pt>
                <c:pt idx="109">
                  <c:v>37486</c:v>
                </c:pt>
                <c:pt idx="110">
                  <c:v>18015</c:v>
                </c:pt>
                <c:pt idx="111">
                  <c:v>13815</c:v>
                </c:pt>
                <c:pt idx="112">
                  <c:v>131260</c:v>
                </c:pt>
                <c:pt idx="113">
                  <c:v>216465</c:v>
                </c:pt>
                <c:pt idx="114">
                  <c:v>493888</c:v>
                </c:pt>
                <c:pt idx="115">
                  <c:v>147543</c:v>
                </c:pt>
                <c:pt idx="116">
                  <c:v>63284</c:v>
                </c:pt>
                <c:pt idx="117">
                  <c:v>50425</c:v>
                </c:pt>
                <c:pt idx="118">
                  <c:v>61125</c:v>
                </c:pt>
                <c:pt idx="119">
                  <c:v>174991</c:v>
                </c:pt>
                <c:pt idx="120">
                  <c:v>233765</c:v>
                </c:pt>
                <c:pt idx="121">
                  <c:v>427732</c:v>
                </c:pt>
                <c:pt idx="122">
                  <c:v>92456</c:v>
                </c:pt>
                <c:pt idx="123">
                  <c:v>30639</c:v>
                </c:pt>
                <c:pt idx="124">
                  <c:v>20961</c:v>
                </c:pt>
                <c:pt idx="125">
                  <c:v>15093</c:v>
                </c:pt>
                <c:pt idx="126">
                  <c:v>12367</c:v>
                </c:pt>
                <c:pt idx="127">
                  <c:v>10403</c:v>
                </c:pt>
                <c:pt idx="128">
                  <c:v>11434</c:v>
                </c:pt>
                <c:pt idx="129">
                  <c:v>37911</c:v>
                </c:pt>
                <c:pt idx="130">
                  <c:v>28853</c:v>
                </c:pt>
                <c:pt idx="131">
                  <c:v>25588</c:v>
                </c:pt>
                <c:pt idx="132">
                  <c:v>238093</c:v>
                </c:pt>
                <c:pt idx="133">
                  <c:v>354223</c:v>
                </c:pt>
                <c:pt idx="134">
                  <c:v>500069</c:v>
                </c:pt>
                <c:pt idx="135">
                  <c:v>233054</c:v>
                </c:pt>
                <c:pt idx="136">
                  <c:v>215186</c:v>
                </c:pt>
                <c:pt idx="137">
                  <c:v>45450</c:v>
                </c:pt>
                <c:pt idx="138">
                  <c:v>16409</c:v>
                </c:pt>
                <c:pt idx="139">
                  <c:v>19603</c:v>
                </c:pt>
                <c:pt idx="140">
                  <c:v>22306</c:v>
                </c:pt>
                <c:pt idx="141">
                  <c:v>149029</c:v>
                </c:pt>
                <c:pt idx="142">
                  <c:v>43547</c:v>
                </c:pt>
                <c:pt idx="143">
                  <c:v>18314</c:v>
                </c:pt>
                <c:pt idx="144">
                  <c:v>12643</c:v>
                </c:pt>
                <c:pt idx="145">
                  <c:v>14670</c:v>
                </c:pt>
                <c:pt idx="146">
                  <c:v>19241</c:v>
                </c:pt>
                <c:pt idx="147">
                  <c:v>34926</c:v>
                </c:pt>
                <c:pt idx="148">
                  <c:v>249346</c:v>
                </c:pt>
                <c:pt idx="149">
                  <c:v>153572</c:v>
                </c:pt>
                <c:pt idx="150">
                  <c:v>44807</c:v>
                </c:pt>
                <c:pt idx="151">
                  <c:v>39049</c:v>
                </c:pt>
                <c:pt idx="152">
                  <c:v>26053</c:v>
                </c:pt>
                <c:pt idx="153">
                  <c:v>17399</c:v>
                </c:pt>
                <c:pt idx="154">
                  <c:v>22455</c:v>
                </c:pt>
                <c:pt idx="155">
                  <c:v>24818</c:v>
                </c:pt>
                <c:pt idx="156">
                  <c:v>24345</c:v>
                </c:pt>
                <c:pt idx="157">
                  <c:v>28479</c:v>
                </c:pt>
                <c:pt idx="158">
                  <c:v>37411</c:v>
                </c:pt>
                <c:pt idx="159">
                  <c:v>50064</c:v>
                </c:pt>
                <c:pt idx="160">
                  <c:v>43681</c:v>
                </c:pt>
                <c:pt idx="161">
                  <c:v>44920</c:v>
                </c:pt>
                <c:pt idx="162">
                  <c:v>29615</c:v>
                </c:pt>
                <c:pt idx="163">
                  <c:v>240627</c:v>
                </c:pt>
                <c:pt idx="164">
                  <c:v>56236</c:v>
                </c:pt>
                <c:pt idx="165">
                  <c:v>168701</c:v>
                </c:pt>
                <c:pt idx="166">
                  <c:v>48179</c:v>
                </c:pt>
                <c:pt idx="167">
                  <c:v>21673</c:v>
                </c:pt>
                <c:pt idx="168">
                  <c:v>29100</c:v>
                </c:pt>
                <c:pt idx="169">
                  <c:v>19621</c:v>
                </c:pt>
                <c:pt idx="170">
                  <c:v>28338</c:v>
                </c:pt>
                <c:pt idx="171">
                  <c:v>26262</c:v>
                </c:pt>
                <c:pt idx="172">
                  <c:v>27505</c:v>
                </c:pt>
                <c:pt idx="173">
                  <c:v>27937</c:v>
                </c:pt>
                <c:pt idx="174">
                  <c:v>19253</c:v>
                </c:pt>
                <c:pt idx="175">
                  <c:v>14601</c:v>
                </c:pt>
                <c:pt idx="176">
                  <c:v>12119</c:v>
                </c:pt>
                <c:pt idx="177">
                  <c:v>14839</c:v>
                </c:pt>
                <c:pt idx="178">
                  <c:v>12808</c:v>
                </c:pt>
                <c:pt idx="179">
                  <c:v>26584</c:v>
                </c:pt>
                <c:pt idx="180">
                  <c:v>18057</c:v>
                </c:pt>
                <c:pt idx="181">
                  <c:v>9091</c:v>
                </c:pt>
                <c:pt idx="182">
                  <c:v>13918</c:v>
                </c:pt>
                <c:pt idx="183">
                  <c:v>10948</c:v>
                </c:pt>
                <c:pt idx="184">
                  <c:v>19322</c:v>
                </c:pt>
                <c:pt idx="185">
                  <c:v>40156</c:v>
                </c:pt>
                <c:pt idx="186">
                  <c:v>19454</c:v>
                </c:pt>
                <c:pt idx="187">
                  <c:v>439376</c:v>
                </c:pt>
                <c:pt idx="188">
                  <c:v>118220</c:v>
                </c:pt>
                <c:pt idx="189">
                  <c:v>25406</c:v>
                </c:pt>
                <c:pt idx="190">
                  <c:v>13680</c:v>
                </c:pt>
                <c:pt idx="191">
                  <c:v>20479</c:v>
                </c:pt>
                <c:pt idx="192">
                  <c:v>17416</c:v>
                </c:pt>
                <c:pt idx="193">
                  <c:v>12544</c:v>
                </c:pt>
                <c:pt idx="194">
                  <c:v>18062</c:v>
                </c:pt>
                <c:pt idx="195">
                  <c:v>9993</c:v>
                </c:pt>
                <c:pt idx="196">
                  <c:v>8664</c:v>
                </c:pt>
                <c:pt idx="197">
                  <c:v>395125</c:v>
                </c:pt>
                <c:pt idx="198">
                  <c:v>269267</c:v>
                </c:pt>
                <c:pt idx="199">
                  <c:v>75966</c:v>
                </c:pt>
                <c:pt idx="200">
                  <c:v>620877</c:v>
                </c:pt>
                <c:pt idx="201">
                  <c:v>299514</c:v>
                </c:pt>
                <c:pt idx="202">
                  <c:v>206822</c:v>
                </c:pt>
                <c:pt idx="203">
                  <c:v>64941</c:v>
                </c:pt>
                <c:pt idx="204">
                  <c:v>216341</c:v>
                </c:pt>
                <c:pt idx="205">
                  <c:v>215793</c:v>
                </c:pt>
                <c:pt idx="206">
                  <c:v>48432</c:v>
                </c:pt>
                <c:pt idx="207">
                  <c:v>13229</c:v>
                </c:pt>
                <c:pt idx="208">
                  <c:v>320362</c:v>
                </c:pt>
                <c:pt idx="209">
                  <c:v>408338</c:v>
                </c:pt>
                <c:pt idx="210">
                  <c:v>303491</c:v>
                </c:pt>
                <c:pt idx="211">
                  <c:v>710705</c:v>
                </c:pt>
                <c:pt idx="212">
                  <c:v>918948</c:v>
                </c:pt>
                <c:pt idx="213">
                  <c:v>206193</c:v>
                </c:pt>
                <c:pt idx="214">
                  <c:v>282826</c:v>
                </c:pt>
                <c:pt idx="215">
                  <c:v>132668</c:v>
                </c:pt>
                <c:pt idx="216">
                  <c:v>311607</c:v>
                </c:pt>
                <c:pt idx="217">
                  <c:v>338130</c:v>
                </c:pt>
                <c:pt idx="218">
                  <c:v>482162</c:v>
                </c:pt>
                <c:pt idx="219">
                  <c:v>358936</c:v>
                </c:pt>
                <c:pt idx="220">
                  <c:v>223641</c:v>
                </c:pt>
                <c:pt idx="221">
                  <c:v>91421</c:v>
                </c:pt>
                <c:pt idx="222">
                  <c:v>51523</c:v>
                </c:pt>
                <c:pt idx="223">
                  <c:v>57798</c:v>
                </c:pt>
                <c:pt idx="224">
                  <c:v>56562</c:v>
                </c:pt>
                <c:pt idx="225">
                  <c:v>307680</c:v>
                </c:pt>
                <c:pt idx="226">
                  <c:v>198957</c:v>
                </c:pt>
                <c:pt idx="227">
                  <c:v>473558</c:v>
                </c:pt>
                <c:pt idx="228">
                  <c:v>474305</c:v>
                </c:pt>
                <c:pt idx="229">
                  <c:v>406451</c:v>
                </c:pt>
                <c:pt idx="230">
                  <c:v>97763</c:v>
                </c:pt>
                <c:pt idx="231">
                  <c:v>41226</c:v>
                </c:pt>
                <c:pt idx="232">
                  <c:v>281052</c:v>
                </c:pt>
                <c:pt idx="233">
                  <c:v>292808</c:v>
                </c:pt>
                <c:pt idx="234">
                  <c:v>65409</c:v>
                </c:pt>
                <c:pt idx="235">
                  <c:v>23319</c:v>
                </c:pt>
                <c:pt idx="236">
                  <c:v>13647</c:v>
                </c:pt>
                <c:pt idx="237">
                  <c:v>9969</c:v>
                </c:pt>
                <c:pt idx="238">
                  <c:v>8519</c:v>
                </c:pt>
                <c:pt idx="239">
                  <c:v>382122</c:v>
                </c:pt>
                <c:pt idx="240">
                  <c:v>436466</c:v>
                </c:pt>
                <c:pt idx="241">
                  <c:v>271518</c:v>
                </c:pt>
                <c:pt idx="242">
                  <c:v>133358</c:v>
                </c:pt>
                <c:pt idx="243">
                  <c:v>44489</c:v>
                </c:pt>
                <c:pt idx="244">
                  <c:v>124265</c:v>
                </c:pt>
                <c:pt idx="245">
                  <c:v>83019</c:v>
                </c:pt>
                <c:pt idx="246">
                  <c:v>251732</c:v>
                </c:pt>
                <c:pt idx="247">
                  <c:v>671481</c:v>
                </c:pt>
                <c:pt idx="248">
                  <c:v>132913</c:v>
                </c:pt>
                <c:pt idx="249">
                  <c:v>297704</c:v>
                </c:pt>
                <c:pt idx="250">
                  <c:v>224976</c:v>
                </c:pt>
                <c:pt idx="251">
                  <c:v>443062</c:v>
                </c:pt>
                <c:pt idx="252">
                  <c:v>100459</c:v>
                </c:pt>
                <c:pt idx="253">
                  <c:v>157190</c:v>
                </c:pt>
                <c:pt idx="254">
                  <c:v>73372</c:v>
                </c:pt>
                <c:pt idx="255">
                  <c:v>31098</c:v>
                </c:pt>
                <c:pt idx="256">
                  <c:v>19749</c:v>
                </c:pt>
                <c:pt idx="257">
                  <c:v>14969</c:v>
                </c:pt>
                <c:pt idx="258">
                  <c:v>15788</c:v>
                </c:pt>
                <c:pt idx="259">
                  <c:v>15717</c:v>
                </c:pt>
                <c:pt idx="260">
                  <c:v>25230</c:v>
                </c:pt>
                <c:pt idx="261">
                  <c:v>105272</c:v>
                </c:pt>
                <c:pt idx="262">
                  <c:v>29671</c:v>
                </c:pt>
                <c:pt idx="263">
                  <c:v>10505</c:v>
                </c:pt>
                <c:pt idx="264">
                  <c:v>27931</c:v>
                </c:pt>
                <c:pt idx="265">
                  <c:v>21789</c:v>
                </c:pt>
                <c:pt idx="266">
                  <c:v>613860</c:v>
                </c:pt>
                <c:pt idx="267">
                  <c:v>486732</c:v>
                </c:pt>
                <c:pt idx="268">
                  <c:v>170081</c:v>
                </c:pt>
                <c:pt idx="269">
                  <c:v>38607</c:v>
                </c:pt>
                <c:pt idx="270">
                  <c:v>20963</c:v>
                </c:pt>
                <c:pt idx="271">
                  <c:v>16023</c:v>
                </c:pt>
                <c:pt idx="272">
                  <c:v>17003</c:v>
                </c:pt>
                <c:pt idx="273">
                  <c:v>192255</c:v>
                </c:pt>
                <c:pt idx="274">
                  <c:v>132396</c:v>
                </c:pt>
                <c:pt idx="275">
                  <c:v>130727</c:v>
                </c:pt>
                <c:pt idx="276">
                  <c:v>247162</c:v>
                </c:pt>
                <c:pt idx="277">
                  <c:v>59496</c:v>
                </c:pt>
                <c:pt idx="278">
                  <c:v>19071</c:v>
                </c:pt>
                <c:pt idx="279">
                  <c:v>15875</c:v>
                </c:pt>
                <c:pt idx="280">
                  <c:v>23643</c:v>
                </c:pt>
                <c:pt idx="281">
                  <c:v>38231</c:v>
                </c:pt>
                <c:pt idx="282">
                  <c:v>24079</c:v>
                </c:pt>
                <c:pt idx="283">
                  <c:v>240042</c:v>
                </c:pt>
                <c:pt idx="284">
                  <c:v>61904</c:v>
                </c:pt>
                <c:pt idx="285">
                  <c:v>14341</c:v>
                </c:pt>
                <c:pt idx="286">
                  <c:v>11364</c:v>
                </c:pt>
                <c:pt idx="287">
                  <c:v>9273</c:v>
                </c:pt>
                <c:pt idx="288">
                  <c:v>229487</c:v>
                </c:pt>
                <c:pt idx="289">
                  <c:v>63314</c:v>
                </c:pt>
                <c:pt idx="290">
                  <c:v>123933</c:v>
                </c:pt>
                <c:pt idx="291">
                  <c:v>50572</c:v>
                </c:pt>
                <c:pt idx="292">
                  <c:v>251588</c:v>
                </c:pt>
                <c:pt idx="293">
                  <c:v>253185</c:v>
                </c:pt>
                <c:pt idx="294">
                  <c:v>202682</c:v>
                </c:pt>
                <c:pt idx="295">
                  <c:v>75345</c:v>
                </c:pt>
                <c:pt idx="296">
                  <c:v>20784</c:v>
                </c:pt>
                <c:pt idx="297">
                  <c:v>14860</c:v>
                </c:pt>
                <c:pt idx="298">
                  <c:v>7269</c:v>
                </c:pt>
                <c:pt idx="299">
                  <c:v>189049</c:v>
                </c:pt>
                <c:pt idx="300">
                  <c:v>166543</c:v>
                </c:pt>
                <c:pt idx="301">
                  <c:v>165387</c:v>
                </c:pt>
                <c:pt idx="302">
                  <c:v>49979</c:v>
                </c:pt>
                <c:pt idx="303">
                  <c:v>152499</c:v>
                </c:pt>
                <c:pt idx="304">
                  <c:v>45181</c:v>
                </c:pt>
                <c:pt idx="305">
                  <c:v>12150</c:v>
                </c:pt>
                <c:pt idx="306">
                  <c:v>7578</c:v>
                </c:pt>
                <c:pt idx="307">
                  <c:v>160585</c:v>
                </c:pt>
                <c:pt idx="308">
                  <c:v>153433</c:v>
                </c:pt>
                <c:pt idx="309">
                  <c:v>58329</c:v>
                </c:pt>
                <c:pt idx="310">
                  <c:v>68542</c:v>
                </c:pt>
                <c:pt idx="311">
                  <c:v>25334</c:v>
                </c:pt>
                <c:pt idx="312">
                  <c:v>18032</c:v>
                </c:pt>
                <c:pt idx="313">
                  <c:v>15582</c:v>
                </c:pt>
                <c:pt idx="314">
                  <c:v>176897</c:v>
                </c:pt>
                <c:pt idx="315">
                  <c:v>208634</c:v>
                </c:pt>
                <c:pt idx="316">
                  <c:v>133111</c:v>
                </c:pt>
                <c:pt idx="317">
                  <c:v>36017</c:v>
                </c:pt>
                <c:pt idx="318">
                  <c:v>44864</c:v>
                </c:pt>
                <c:pt idx="319">
                  <c:v>408814</c:v>
                </c:pt>
                <c:pt idx="320">
                  <c:v>74673</c:v>
                </c:pt>
                <c:pt idx="321">
                  <c:v>241561</c:v>
                </c:pt>
                <c:pt idx="322">
                  <c:v>227966</c:v>
                </c:pt>
                <c:pt idx="323">
                  <c:v>71027</c:v>
                </c:pt>
                <c:pt idx="324">
                  <c:v>20450</c:v>
                </c:pt>
                <c:pt idx="325">
                  <c:v>11164</c:v>
                </c:pt>
                <c:pt idx="326">
                  <c:v>7557</c:v>
                </c:pt>
                <c:pt idx="327">
                  <c:v>8208</c:v>
                </c:pt>
                <c:pt idx="328">
                  <c:v>235692</c:v>
                </c:pt>
                <c:pt idx="329">
                  <c:v>192075</c:v>
                </c:pt>
                <c:pt idx="330">
                  <c:v>58477</c:v>
                </c:pt>
                <c:pt idx="331">
                  <c:v>50764</c:v>
                </c:pt>
                <c:pt idx="332">
                  <c:v>16085</c:v>
                </c:pt>
                <c:pt idx="333">
                  <c:v>17182</c:v>
                </c:pt>
                <c:pt idx="334">
                  <c:v>154757</c:v>
                </c:pt>
                <c:pt idx="335">
                  <c:v>210879</c:v>
                </c:pt>
                <c:pt idx="336">
                  <c:v>84756</c:v>
                </c:pt>
                <c:pt idx="337">
                  <c:v>53344</c:v>
                </c:pt>
                <c:pt idx="338">
                  <c:v>27329</c:v>
                </c:pt>
                <c:pt idx="339">
                  <c:v>15799</c:v>
                </c:pt>
                <c:pt idx="340">
                  <c:v>169017</c:v>
                </c:pt>
                <c:pt idx="341">
                  <c:v>59203</c:v>
                </c:pt>
                <c:pt idx="342">
                  <c:v>16170</c:v>
                </c:pt>
                <c:pt idx="343">
                  <c:v>242076</c:v>
                </c:pt>
                <c:pt idx="344">
                  <c:v>221970</c:v>
                </c:pt>
                <c:pt idx="345">
                  <c:v>59688</c:v>
                </c:pt>
                <c:pt idx="346">
                  <c:v>31886</c:v>
                </c:pt>
                <c:pt idx="347">
                  <c:v>34932</c:v>
                </c:pt>
                <c:pt idx="348">
                  <c:v>21752</c:v>
                </c:pt>
                <c:pt idx="349">
                  <c:v>248023</c:v>
                </c:pt>
                <c:pt idx="350">
                  <c:v>182624</c:v>
                </c:pt>
                <c:pt idx="351">
                  <c:v>82770</c:v>
                </c:pt>
                <c:pt idx="352">
                  <c:v>49807</c:v>
                </c:pt>
                <c:pt idx="353">
                  <c:v>38811</c:v>
                </c:pt>
                <c:pt idx="354">
                  <c:v>145696</c:v>
                </c:pt>
                <c:pt idx="355">
                  <c:v>228184</c:v>
                </c:pt>
                <c:pt idx="356">
                  <c:v>233287</c:v>
                </c:pt>
                <c:pt idx="357">
                  <c:v>193692</c:v>
                </c:pt>
                <c:pt idx="358">
                  <c:v>94527</c:v>
                </c:pt>
                <c:pt idx="359">
                  <c:v>32266</c:v>
                </c:pt>
                <c:pt idx="360">
                  <c:v>14742</c:v>
                </c:pt>
                <c:pt idx="361">
                  <c:v>12585</c:v>
                </c:pt>
                <c:pt idx="362">
                  <c:v>11909</c:v>
                </c:pt>
                <c:pt idx="363">
                  <c:v>226648</c:v>
                </c:pt>
                <c:pt idx="364">
                  <c:v>90915</c:v>
                </c:pt>
                <c:pt idx="365">
                  <c:v>24607</c:v>
                </c:pt>
                <c:pt idx="366">
                  <c:v>25279</c:v>
                </c:pt>
                <c:pt idx="367">
                  <c:v>16636</c:v>
                </c:pt>
                <c:pt idx="368">
                  <c:v>201850</c:v>
                </c:pt>
                <c:pt idx="369">
                  <c:v>66293</c:v>
                </c:pt>
                <c:pt idx="370">
                  <c:v>153792</c:v>
                </c:pt>
                <c:pt idx="371">
                  <c:v>142563</c:v>
                </c:pt>
                <c:pt idx="372">
                  <c:v>400232</c:v>
                </c:pt>
                <c:pt idx="373">
                  <c:v>97514</c:v>
                </c:pt>
                <c:pt idx="374">
                  <c:v>29461</c:v>
                </c:pt>
                <c:pt idx="375">
                  <c:v>9882</c:v>
                </c:pt>
                <c:pt idx="376">
                  <c:v>7447</c:v>
                </c:pt>
                <c:pt idx="377">
                  <c:v>178950</c:v>
                </c:pt>
                <c:pt idx="378">
                  <c:v>238946</c:v>
                </c:pt>
                <c:pt idx="379">
                  <c:v>192949</c:v>
                </c:pt>
                <c:pt idx="380">
                  <c:v>286168</c:v>
                </c:pt>
                <c:pt idx="381">
                  <c:v>57171</c:v>
                </c:pt>
                <c:pt idx="382">
                  <c:v>17886</c:v>
                </c:pt>
                <c:pt idx="383">
                  <c:v>9485</c:v>
                </c:pt>
                <c:pt idx="384">
                  <c:v>11554</c:v>
                </c:pt>
                <c:pt idx="385">
                  <c:v>156603</c:v>
                </c:pt>
                <c:pt idx="386">
                  <c:v>110206</c:v>
                </c:pt>
                <c:pt idx="387">
                  <c:v>33717</c:v>
                </c:pt>
                <c:pt idx="388">
                  <c:v>12185</c:v>
                </c:pt>
                <c:pt idx="389">
                  <c:v>3907</c:v>
                </c:pt>
                <c:pt idx="390">
                  <c:v>2693</c:v>
                </c:pt>
                <c:pt idx="391">
                  <c:v>3063</c:v>
                </c:pt>
                <c:pt idx="392">
                  <c:v>165461</c:v>
                </c:pt>
                <c:pt idx="393">
                  <c:v>90373</c:v>
                </c:pt>
                <c:pt idx="394">
                  <c:v>13510</c:v>
                </c:pt>
              </c:numCache>
            </c:numRef>
          </c:val>
          <c:smooth val="0"/>
          <c:extLst>
            <c:ext xmlns:c16="http://schemas.microsoft.com/office/drawing/2014/chart" uri="{C3380CC4-5D6E-409C-BE32-E72D297353CC}">
              <c16:uniqueId val="{00000000-65BA-4B92-8FB9-BEBC3843570C}"/>
            </c:ext>
          </c:extLst>
        </c:ser>
        <c:dLbls>
          <c:showLegendKey val="0"/>
          <c:showVal val="0"/>
          <c:showCatName val="0"/>
          <c:showSerName val="0"/>
          <c:showPercent val="0"/>
          <c:showBubbleSize val="0"/>
        </c:dLbls>
        <c:smooth val="0"/>
        <c:axId val="261365752"/>
        <c:axId val="261363128"/>
      </c:lineChart>
      <c:catAx>
        <c:axId val="261365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363128"/>
        <c:crosses val="autoZero"/>
        <c:auto val="1"/>
        <c:lblAlgn val="ctr"/>
        <c:lblOffset val="100"/>
        <c:noMultiLvlLbl val="0"/>
      </c:catAx>
      <c:valAx>
        <c:axId val="26136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36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01.04.2016</c:v>
                </c:pt>
                <c:pt idx="1">
                  <c:v>02.04.2016</c:v>
                </c:pt>
                <c:pt idx="2">
                  <c:v>03.04.2016</c:v>
                </c:pt>
                <c:pt idx="3">
                  <c:v>04.04.2016</c:v>
                </c:pt>
                <c:pt idx="4">
                  <c:v>05.04.2016</c:v>
                </c:pt>
                <c:pt idx="5">
                  <c:v>06.04.2016</c:v>
                </c:pt>
                <c:pt idx="6">
                  <c:v>07.04.2016</c:v>
                </c:pt>
                <c:pt idx="7">
                  <c:v>08.04.2016</c:v>
                </c:pt>
                <c:pt idx="8">
                  <c:v>09.04.2016</c:v>
                </c:pt>
                <c:pt idx="9">
                  <c:v>10.04.2016</c:v>
                </c:pt>
                <c:pt idx="10">
                  <c:v>11.04.2016</c:v>
                </c:pt>
                <c:pt idx="11">
                  <c:v>12.04.2016</c:v>
                </c:pt>
                <c:pt idx="12">
                  <c:v>13.04.2016</c:v>
                </c:pt>
                <c:pt idx="13">
                  <c:v>14.04.2016</c:v>
                </c:pt>
                <c:pt idx="14">
                  <c:v>15.04.2016</c:v>
                </c:pt>
                <c:pt idx="15">
                  <c:v>16.04.2016</c:v>
                </c:pt>
                <c:pt idx="16">
                  <c:v>17.04.2016</c:v>
                </c:pt>
                <c:pt idx="17">
                  <c:v>18.04.2016</c:v>
                </c:pt>
                <c:pt idx="18">
                  <c:v>19.04.2016</c:v>
                </c:pt>
                <c:pt idx="19">
                  <c:v>20.04.2016</c:v>
                </c:pt>
                <c:pt idx="20">
                  <c:v>21.04.2016</c:v>
                </c:pt>
                <c:pt idx="21">
                  <c:v>22.04.2016</c:v>
                </c:pt>
                <c:pt idx="22">
                  <c:v>23.04.2016</c:v>
                </c:pt>
                <c:pt idx="23">
                  <c:v>24.04.2016</c:v>
                </c:pt>
                <c:pt idx="24">
                  <c:v>25.04.2016</c:v>
                </c:pt>
                <c:pt idx="25">
                  <c:v>26.04.2016</c:v>
                </c:pt>
                <c:pt idx="26">
                  <c:v>27.04.2016</c:v>
                </c:pt>
                <c:pt idx="27">
                  <c:v>28.04.2016</c:v>
                </c:pt>
                <c:pt idx="28">
                  <c:v>29.04.2016</c:v>
                </c:pt>
                <c:pt idx="29">
                  <c:v>30.04.2016</c:v>
                </c:pt>
                <c:pt idx="30">
                  <c:v>01.05.2016</c:v>
                </c:pt>
                <c:pt idx="31">
                  <c:v>02.05.2016</c:v>
                </c:pt>
                <c:pt idx="32">
                  <c:v>03.05.2016</c:v>
                </c:pt>
                <c:pt idx="33">
                  <c:v>04.05.2016</c:v>
                </c:pt>
                <c:pt idx="34">
                  <c:v>05.05.2016</c:v>
                </c:pt>
                <c:pt idx="35">
                  <c:v>06.05.2016</c:v>
                </c:pt>
                <c:pt idx="36">
                  <c:v>07.05.2016</c:v>
                </c:pt>
                <c:pt idx="37">
                  <c:v>08.05.2016</c:v>
                </c:pt>
                <c:pt idx="38">
                  <c:v>09.05.2016</c:v>
                </c:pt>
                <c:pt idx="39">
                  <c:v>10.05.2016</c:v>
                </c:pt>
                <c:pt idx="40">
                  <c:v>11.05.2016</c:v>
                </c:pt>
                <c:pt idx="41">
                  <c:v>12.05.2016</c:v>
                </c:pt>
                <c:pt idx="42">
                  <c:v>13.05.2016</c:v>
                </c:pt>
                <c:pt idx="43">
                  <c:v>14.05.2016</c:v>
                </c:pt>
                <c:pt idx="44">
                  <c:v>15.05.2016</c:v>
                </c:pt>
                <c:pt idx="45">
                  <c:v>16.05.2016</c:v>
                </c:pt>
                <c:pt idx="46">
                  <c:v>17.05.2016</c:v>
                </c:pt>
                <c:pt idx="47">
                  <c:v>18.05.2016</c:v>
                </c:pt>
                <c:pt idx="48">
                  <c:v>19.05.2016</c:v>
                </c:pt>
                <c:pt idx="49">
                  <c:v>20.05.2016</c:v>
                </c:pt>
                <c:pt idx="50">
                  <c:v>21.05.2016</c:v>
                </c:pt>
                <c:pt idx="51">
                  <c:v>22.05.2016</c:v>
                </c:pt>
                <c:pt idx="52">
                  <c:v>23.05.2016</c:v>
                </c:pt>
                <c:pt idx="53">
                  <c:v>24.05.2016</c:v>
                </c:pt>
                <c:pt idx="54">
                  <c:v>25.05.2016</c:v>
                </c:pt>
                <c:pt idx="55">
                  <c:v>26.05.2016</c:v>
                </c:pt>
                <c:pt idx="56">
                  <c:v>27.05.2016</c:v>
                </c:pt>
                <c:pt idx="57">
                  <c:v>28.05.2016</c:v>
                </c:pt>
                <c:pt idx="58">
                  <c:v>29.05.2016</c:v>
                </c:pt>
                <c:pt idx="59">
                  <c:v>30.05.2016</c:v>
                </c:pt>
                <c:pt idx="60">
                  <c:v>31.05.2016</c:v>
                </c:pt>
                <c:pt idx="61">
                  <c:v>01.06.2016</c:v>
                </c:pt>
                <c:pt idx="62">
                  <c:v>02.06.2016</c:v>
                </c:pt>
                <c:pt idx="63">
                  <c:v>03.06.2016</c:v>
                </c:pt>
                <c:pt idx="64">
                  <c:v>04.06.2016</c:v>
                </c:pt>
                <c:pt idx="65">
                  <c:v>05.06.2016</c:v>
                </c:pt>
                <c:pt idx="66">
                  <c:v>06.06.2016</c:v>
                </c:pt>
                <c:pt idx="67">
                  <c:v>07.06.2016</c:v>
                </c:pt>
                <c:pt idx="68">
                  <c:v>08.06.2016</c:v>
                </c:pt>
                <c:pt idx="69">
                  <c:v>09.06.2016</c:v>
                </c:pt>
                <c:pt idx="70">
                  <c:v>10.06.2016</c:v>
                </c:pt>
                <c:pt idx="71">
                  <c:v>11.06.2016</c:v>
                </c:pt>
                <c:pt idx="72">
                  <c:v>12.06.2016</c:v>
                </c:pt>
                <c:pt idx="73">
                  <c:v>13.06.2016</c:v>
                </c:pt>
                <c:pt idx="74">
                  <c:v>14.06.2016</c:v>
                </c:pt>
                <c:pt idx="75">
                  <c:v>15.06.2016</c:v>
                </c:pt>
                <c:pt idx="76">
                  <c:v>16.06.2016</c:v>
                </c:pt>
                <c:pt idx="77">
                  <c:v>17.06.2016</c:v>
                </c:pt>
                <c:pt idx="78">
                  <c:v>18.06.2016</c:v>
                </c:pt>
                <c:pt idx="79">
                  <c:v>19.06.2016</c:v>
                </c:pt>
                <c:pt idx="80">
                  <c:v>20.06.2016</c:v>
                </c:pt>
                <c:pt idx="81">
                  <c:v>21.06.2016</c:v>
                </c:pt>
                <c:pt idx="82">
                  <c:v>22.06.2016</c:v>
                </c:pt>
                <c:pt idx="83">
                  <c:v>23.06.2016</c:v>
                </c:pt>
                <c:pt idx="84">
                  <c:v>24.06.2016</c:v>
                </c:pt>
                <c:pt idx="85">
                  <c:v>25.06.2016</c:v>
                </c:pt>
                <c:pt idx="86">
                  <c:v>26.06.2016</c:v>
                </c:pt>
                <c:pt idx="87">
                  <c:v>27.06.2016</c:v>
                </c:pt>
                <c:pt idx="88">
                  <c:v>28.06.2016</c:v>
                </c:pt>
                <c:pt idx="89">
                  <c:v>29.06.2016</c:v>
                </c:pt>
                <c:pt idx="90">
                  <c:v>30.06.2016</c:v>
                </c:pt>
                <c:pt idx="91">
                  <c:v>01.07.2016</c:v>
                </c:pt>
                <c:pt idx="92">
                  <c:v>02.07.2016</c:v>
                </c:pt>
                <c:pt idx="93">
                  <c:v>03.07.2016</c:v>
                </c:pt>
                <c:pt idx="94">
                  <c:v>04.07.2016</c:v>
                </c:pt>
                <c:pt idx="95">
                  <c:v>05.07.2016</c:v>
                </c:pt>
                <c:pt idx="96">
                  <c:v>06.07.2016</c:v>
                </c:pt>
                <c:pt idx="97">
                  <c:v>07.07.2016</c:v>
                </c:pt>
                <c:pt idx="98">
                  <c:v>08.07.2016</c:v>
                </c:pt>
                <c:pt idx="99">
                  <c:v>09.07.2016</c:v>
                </c:pt>
                <c:pt idx="100">
                  <c:v>10.07.2016</c:v>
                </c:pt>
                <c:pt idx="101">
                  <c:v>11.07.2016</c:v>
                </c:pt>
                <c:pt idx="102">
                  <c:v>12.07.2016</c:v>
                </c:pt>
                <c:pt idx="103">
                  <c:v>13.07.2016</c:v>
                </c:pt>
                <c:pt idx="104">
                  <c:v>14.07.2016</c:v>
                </c:pt>
                <c:pt idx="105">
                  <c:v>15.07.2016</c:v>
                </c:pt>
                <c:pt idx="106">
                  <c:v>16.07.2016</c:v>
                </c:pt>
                <c:pt idx="107">
                  <c:v>17.07.2016</c:v>
                </c:pt>
                <c:pt idx="108">
                  <c:v>18.07.2016</c:v>
                </c:pt>
                <c:pt idx="109">
                  <c:v>19.07.2016</c:v>
                </c:pt>
                <c:pt idx="110">
                  <c:v>20.07.2016</c:v>
                </c:pt>
                <c:pt idx="111">
                  <c:v>21.07.2016</c:v>
                </c:pt>
                <c:pt idx="112">
                  <c:v>22.07.2016</c:v>
                </c:pt>
                <c:pt idx="113">
                  <c:v>23.07.2016</c:v>
                </c:pt>
                <c:pt idx="114">
                  <c:v>24.07.2016</c:v>
                </c:pt>
                <c:pt idx="115">
                  <c:v>25.07.2016</c:v>
                </c:pt>
                <c:pt idx="116">
                  <c:v>26.07.2016</c:v>
                </c:pt>
                <c:pt idx="117">
                  <c:v>27.07.2016</c:v>
                </c:pt>
                <c:pt idx="118">
                  <c:v>28.07.2016</c:v>
                </c:pt>
                <c:pt idx="119">
                  <c:v>29.07.2016</c:v>
                </c:pt>
                <c:pt idx="120">
                  <c:v>30.07.2016</c:v>
                </c:pt>
                <c:pt idx="121">
                  <c:v>31.07.2016</c:v>
                </c:pt>
                <c:pt idx="122">
                  <c:v>01.08.2016</c:v>
                </c:pt>
                <c:pt idx="123">
                  <c:v>02.08.2016</c:v>
                </c:pt>
                <c:pt idx="124">
                  <c:v>03.08.2016</c:v>
                </c:pt>
                <c:pt idx="125">
                  <c:v>04.08.2016</c:v>
                </c:pt>
                <c:pt idx="126">
                  <c:v>05.08.2016</c:v>
                </c:pt>
                <c:pt idx="127">
                  <c:v>06.08.2016</c:v>
                </c:pt>
                <c:pt idx="128">
                  <c:v>07.08.2016</c:v>
                </c:pt>
                <c:pt idx="129">
                  <c:v>08.08.2016</c:v>
                </c:pt>
                <c:pt idx="130">
                  <c:v>09.08.2016</c:v>
                </c:pt>
                <c:pt idx="131">
                  <c:v>10.08.2016</c:v>
                </c:pt>
                <c:pt idx="132">
                  <c:v>11.08.2016</c:v>
                </c:pt>
                <c:pt idx="133">
                  <c:v>12.08.2016</c:v>
                </c:pt>
                <c:pt idx="134">
                  <c:v>13.08.2016</c:v>
                </c:pt>
                <c:pt idx="135">
                  <c:v>14.08.2016</c:v>
                </c:pt>
                <c:pt idx="136">
                  <c:v>15.08.2016</c:v>
                </c:pt>
                <c:pt idx="137">
                  <c:v>16.08.2016</c:v>
                </c:pt>
                <c:pt idx="138">
                  <c:v>17.08.2016</c:v>
                </c:pt>
                <c:pt idx="139">
                  <c:v>18.08.2016</c:v>
                </c:pt>
                <c:pt idx="140">
                  <c:v>19.08.2016</c:v>
                </c:pt>
                <c:pt idx="141">
                  <c:v>20.08.2016</c:v>
                </c:pt>
                <c:pt idx="142">
                  <c:v>21.08.2016</c:v>
                </c:pt>
                <c:pt idx="143">
                  <c:v>22.08.2016</c:v>
                </c:pt>
                <c:pt idx="144">
                  <c:v>23.08.2016</c:v>
                </c:pt>
                <c:pt idx="145">
                  <c:v>24.08.2016</c:v>
                </c:pt>
                <c:pt idx="146">
                  <c:v>25.08.2016</c:v>
                </c:pt>
                <c:pt idx="147">
                  <c:v>26.08.2016</c:v>
                </c:pt>
                <c:pt idx="148">
                  <c:v>27.08.2016</c:v>
                </c:pt>
                <c:pt idx="149">
                  <c:v>28.08.2016</c:v>
                </c:pt>
                <c:pt idx="150">
                  <c:v>29.08.2016</c:v>
                </c:pt>
                <c:pt idx="151">
                  <c:v>30.08.2016</c:v>
                </c:pt>
                <c:pt idx="152">
                  <c:v>31.08.2016</c:v>
                </c:pt>
                <c:pt idx="153">
                  <c:v>01.09.2016</c:v>
                </c:pt>
                <c:pt idx="154">
                  <c:v>02.09.2016</c:v>
                </c:pt>
                <c:pt idx="155">
                  <c:v>03.09.2016</c:v>
                </c:pt>
                <c:pt idx="156">
                  <c:v>04.09.2016</c:v>
                </c:pt>
                <c:pt idx="157">
                  <c:v>05.09.2016</c:v>
                </c:pt>
                <c:pt idx="158">
                  <c:v>06.09.2016</c:v>
                </c:pt>
                <c:pt idx="159">
                  <c:v>07.09.2016</c:v>
                </c:pt>
                <c:pt idx="160">
                  <c:v>08.09.2016</c:v>
                </c:pt>
                <c:pt idx="161">
                  <c:v>09.09.2016</c:v>
                </c:pt>
                <c:pt idx="162">
                  <c:v>10.09.2016</c:v>
                </c:pt>
                <c:pt idx="163">
                  <c:v>11.09.2016</c:v>
                </c:pt>
                <c:pt idx="164">
                  <c:v>12.09.2016</c:v>
                </c:pt>
                <c:pt idx="165">
                  <c:v>13.09.2016</c:v>
                </c:pt>
                <c:pt idx="166">
                  <c:v>14.09.2016</c:v>
                </c:pt>
                <c:pt idx="167">
                  <c:v>15.09.2016</c:v>
                </c:pt>
                <c:pt idx="168">
                  <c:v>16.09.2016</c:v>
                </c:pt>
                <c:pt idx="169">
                  <c:v>17.09.2016</c:v>
                </c:pt>
                <c:pt idx="170">
                  <c:v>18.09.2016</c:v>
                </c:pt>
                <c:pt idx="171">
                  <c:v>19.09.2016</c:v>
                </c:pt>
                <c:pt idx="172">
                  <c:v>20.09.2016</c:v>
                </c:pt>
                <c:pt idx="173">
                  <c:v>21.09.2016</c:v>
                </c:pt>
                <c:pt idx="174">
                  <c:v>22.09.2016</c:v>
                </c:pt>
                <c:pt idx="175">
                  <c:v>23.09.2016</c:v>
                </c:pt>
                <c:pt idx="176">
                  <c:v>24.09.2016</c:v>
                </c:pt>
                <c:pt idx="177">
                  <c:v>25.09.2016</c:v>
                </c:pt>
                <c:pt idx="178">
                  <c:v>26.09.2016</c:v>
                </c:pt>
                <c:pt idx="179">
                  <c:v>27.09.2016</c:v>
                </c:pt>
                <c:pt idx="180">
                  <c:v>28.09.2016</c:v>
                </c:pt>
                <c:pt idx="181">
                  <c:v>29.09.2016</c:v>
                </c:pt>
                <c:pt idx="182">
                  <c:v>30.09.2016</c:v>
                </c:pt>
                <c:pt idx="183">
                  <c:v>01.10.2016</c:v>
                </c:pt>
                <c:pt idx="184">
                  <c:v>02.10.2016</c:v>
                </c:pt>
                <c:pt idx="185">
                  <c:v>03.10.2016</c:v>
                </c:pt>
                <c:pt idx="186">
                  <c:v>04.10.2016</c:v>
                </c:pt>
                <c:pt idx="187">
                  <c:v>05.10.2016</c:v>
                </c:pt>
                <c:pt idx="188">
                  <c:v>06.10.2016</c:v>
                </c:pt>
                <c:pt idx="189">
                  <c:v>07.10.2016</c:v>
                </c:pt>
                <c:pt idx="190">
                  <c:v>08.10.2016</c:v>
                </c:pt>
                <c:pt idx="191">
                  <c:v>09.10.2016</c:v>
                </c:pt>
                <c:pt idx="192">
                  <c:v>10.10.2016</c:v>
                </c:pt>
                <c:pt idx="193">
                  <c:v>11.10.2016</c:v>
                </c:pt>
                <c:pt idx="194">
                  <c:v>12.10.2016</c:v>
                </c:pt>
                <c:pt idx="195">
                  <c:v>13.10.2016</c:v>
                </c:pt>
                <c:pt idx="196">
                  <c:v>14.10.2016</c:v>
                </c:pt>
                <c:pt idx="197">
                  <c:v>15.10.2016</c:v>
                </c:pt>
                <c:pt idx="198">
                  <c:v>16.10.2016</c:v>
                </c:pt>
                <c:pt idx="199">
                  <c:v>17.10.2016</c:v>
                </c:pt>
                <c:pt idx="200">
                  <c:v>18.10.2016</c:v>
                </c:pt>
                <c:pt idx="201">
                  <c:v>19.10.2016</c:v>
                </c:pt>
                <c:pt idx="202">
                  <c:v>20.10.2016</c:v>
                </c:pt>
                <c:pt idx="203">
                  <c:v>21.10.2016</c:v>
                </c:pt>
                <c:pt idx="204">
                  <c:v>22.10.2016</c:v>
                </c:pt>
                <c:pt idx="205">
                  <c:v>23.10.2016</c:v>
                </c:pt>
                <c:pt idx="206">
                  <c:v>24.10.2016</c:v>
                </c:pt>
                <c:pt idx="207">
                  <c:v>25.10.2016</c:v>
                </c:pt>
                <c:pt idx="208">
                  <c:v>26.10.2016</c:v>
                </c:pt>
                <c:pt idx="209">
                  <c:v>27.10.2016</c:v>
                </c:pt>
                <c:pt idx="210">
                  <c:v>28.10.2016</c:v>
                </c:pt>
                <c:pt idx="211">
                  <c:v>29.10.2016</c:v>
                </c:pt>
                <c:pt idx="212">
                  <c:v>30.10.2016</c:v>
                </c:pt>
                <c:pt idx="213">
                  <c:v>31.10.2016</c:v>
                </c:pt>
                <c:pt idx="214">
                  <c:v>01.11.2016</c:v>
                </c:pt>
                <c:pt idx="215">
                  <c:v>02.11.2016</c:v>
                </c:pt>
                <c:pt idx="216">
                  <c:v>03.11.2016</c:v>
                </c:pt>
                <c:pt idx="217">
                  <c:v>04.11.2016</c:v>
                </c:pt>
                <c:pt idx="218">
                  <c:v>05.11.2016</c:v>
                </c:pt>
                <c:pt idx="219">
                  <c:v>06.11.2016</c:v>
                </c:pt>
                <c:pt idx="220">
                  <c:v>07.11.2016</c:v>
                </c:pt>
                <c:pt idx="221">
                  <c:v>08.11.2016</c:v>
                </c:pt>
                <c:pt idx="222">
                  <c:v>09.11.2016</c:v>
                </c:pt>
                <c:pt idx="223">
                  <c:v>10.11.2016</c:v>
                </c:pt>
                <c:pt idx="224">
                  <c:v>11.11.2016</c:v>
                </c:pt>
                <c:pt idx="225">
                  <c:v>12.11.2016</c:v>
                </c:pt>
                <c:pt idx="226">
                  <c:v>13.11.2016</c:v>
                </c:pt>
                <c:pt idx="227">
                  <c:v>14.11.2016</c:v>
                </c:pt>
                <c:pt idx="228">
                  <c:v>15.11.2016</c:v>
                </c:pt>
                <c:pt idx="229">
                  <c:v>16.11.2016</c:v>
                </c:pt>
                <c:pt idx="230">
                  <c:v>17.11.2016</c:v>
                </c:pt>
                <c:pt idx="231">
                  <c:v>18.11.2016</c:v>
                </c:pt>
                <c:pt idx="232">
                  <c:v>19.11.2016</c:v>
                </c:pt>
                <c:pt idx="233">
                  <c:v>20.11.2016</c:v>
                </c:pt>
                <c:pt idx="234">
                  <c:v>21.11.2016</c:v>
                </c:pt>
                <c:pt idx="235">
                  <c:v>22.11.2016</c:v>
                </c:pt>
                <c:pt idx="236">
                  <c:v>23.11.2016</c:v>
                </c:pt>
                <c:pt idx="237">
                  <c:v>24.11.2016</c:v>
                </c:pt>
                <c:pt idx="238">
                  <c:v>25.11.2016</c:v>
                </c:pt>
                <c:pt idx="239">
                  <c:v>26.11.2016</c:v>
                </c:pt>
                <c:pt idx="240">
                  <c:v>27.11.2016</c:v>
                </c:pt>
                <c:pt idx="241">
                  <c:v>28.11.2016</c:v>
                </c:pt>
                <c:pt idx="242">
                  <c:v>29.11.2016</c:v>
                </c:pt>
                <c:pt idx="243">
                  <c:v>30.11.2016</c:v>
                </c:pt>
                <c:pt idx="244">
                  <c:v>01.12.2016</c:v>
                </c:pt>
                <c:pt idx="245">
                  <c:v>02.12.2016</c:v>
                </c:pt>
                <c:pt idx="246">
                  <c:v>03.12.2016</c:v>
                </c:pt>
                <c:pt idx="247">
                  <c:v>04.12.2016</c:v>
                </c:pt>
                <c:pt idx="248">
                  <c:v>05.12.2016</c:v>
                </c:pt>
                <c:pt idx="249">
                  <c:v>06.12.2016</c:v>
                </c:pt>
                <c:pt idx="250">
                  <c:v>07.12.2016</c:v>
                </c:pt>
                <c:pt idx="251">
                  <c:v>08.12.2016</c:v>
                </c:pt>
                <c:pt idx="252">
                  <c:v>09.12.2016</c:v>
                </c:pt>
                <c:pt idx="253">
                  <c:v>10.12.2016</c:v>
                </c:pt>
                <c:pt idx="254">
                  <c:v>11.12.2016</c:v>
                </c:pt>
                <c:pt idx="255">
                  <c:v>12.12.2016</c:v>
                </c:pt>
                <c:pt idx="256">
                  <c:v>13.12.2016</c:v>
                </c:pt>
                <c:pt idx="257">
                  <c:v>14.12.2016</c:v>
                </c:pt>
                <c:pt idx="258">
                  <c:v>15.12.2016</c:v>
                </c:pt>
                <c:pt idx="259">
                  <c:v>16.12.2016</c:v>
                </c:pt>
                <c:pt idx="260">
                  <c:v>17.12.2016</c:v>
                </c:pt>
                <c:pt idx="261">
                  <c:v>18.12.2016</c:v>
                </c:pt>
                <c:pt idx="262">
                  <c:v>19.12.2016</c:v>
                </c:pt>
                <c:pt idx="263">
                  <c:v>20.12.2016</c:v>
                </c:pt>
                <c:pt idx="264">
                  <c:v>21.12.2016</c:v>
                </c:pt>
                <c:pt idx="265">
                  <c:v>22.12.2016</c:v>
                </c:pt>
                <c:pt idx="266">
                  <c:v>23.12.2016</c:v>
                </c:pt>
                <c:pt idx="267">
                  <c:v>24.12.2016</c:v>
                </c:pt>
                <c:pt idx="268">
                  <c:v>25.12.2016</c:v>
                </c:pt>
                <c:pt idx="269">
                  <c:v>26.12.2016</c:v>
                </c:pt>
                <c:pt idx="270">
                  <c:v>27.12.2016</c:v>
                </c:pt>
                <c:pt idx="271">
                  <c:v>28.12.2016</c:v>
                </c:pt>
                <c:pt idx="272">
                  <c:v>29.12.2016</c:v>
                </c:pt>
                <c:pt idx="273">
                  <c:v>30.12.2016</c:v>
                </c:pt>
                <c:pt idx="274">
                  <c:v>31.12.2016</c:v>
                </c:pt>
                <c:pt idx="275">
                  <c:v>01.01.2017</c:v>
                </c:pt>
                <c:pt idx="276">
                  <c:v>02.01.2017</c:v>
                </c:pt>
                <c:pt idx="277">
                  <c:v>03.01.2017</c:v>
                </c:pt>
                <c:pt idx="278">
                  <c:v>04.01.2017</c:v>
                </c:pt>
                <c:pt idx="279">
                  <c:v>05.01.2017</c:v>
                </c:pt>
                <c:pt idx="280">
                  <c:v>06.01.2017</c:v>
                </c:pt>
                <c:pt idx="281">
                  <c:v>07.01.2017</c:v>
                </c:pt>
                <c:pt idx="282">
                  <c:v>08.01.2017</c:v>
                </c:pt>
                <c:pt idx="283">
                  <c:v>09.01.2017</c:v>
                </c:pt>
                <c:pt idx="284">
                  <c:v>10.01.2017</c:v>
                </c:pt>
                <c:pt idx="285">
                  <c:v>11.01.2017</c:v>
                </c:pt>
                <c:pt idx="286">
                  <c:v>12.01.2017</c:v>
                </c:pt>
                <c:pt idx="287">
                  <c:v>13.01.2017</c:v>
                </c:pt>
                <c:pt idx="288">
                  <c:v>14.01.2017</c:v>
                </c:pt>
                <c:pt idx="289">
                  <c:v>15.01.2017</c:v>
                </c:pt>
                <c:pt idx="290">
                  <c:v>16.01.2017</c:v>
                </c:pt>
                <c:pt idx="291">
                  <c:v>17.01.2017</c:v>
                </c:pt>
                <c:pt idx="292">
                  <c:v>18.01.2017</c:v>
                </c:pt>
                <c:pt idx="293">
                  <c:v>19.01.2017</c:v>
                </c:pt>
                <c:pt idx="294">
                  <c:v>20.01.2017</c:v>
                </c:pt>
                <c:pt idx="295">
                  <c:v>21.01.2017</c:v>
                </c:pt>
                <c:pt idx="296">
                  <c:v>22.01.2017</c:v>
                </c:pt>
                <c:pt idx="297">
                  <c:v>23.01.2017</c:v>
                </c:pt>
                <c:pt idx="298">
                  <c:v>24.01.2017</c:v>
                </c:pt>
                <c:pt idx="299">
                  <c:v>25.01.2017</c:v>
                </c:pt>
                <c:pt idx="300">
                  <c:v>26.01.2017</c:v>
                </c:pt>
                <c:pt idx="301">
                  <c:v>27.01.2017</c:v>
                </c:pt>
                <c:pt idx="302">
                  <c:v>28.01.2017</c:v>
                </c:pt>
                <c:pt idx="303">
                  <c:v>29.01.2017</c:v>
                </c:pt>
                <c:pt idx="304">
                  <c:v>30.01.2017</c:v>
                </c:pt>
                <c:pt idx="305">
                  <c:v>31.01.2017</c:v>
                </c:pt>
                <c:pt idx="306">
                  <c:v>01.02.2017</c:v>
                </c:pt>
                <c:pt idx="307">
                  <c:v>02.02.2017</c:v>
                </c:pt>
                <c:pt idx="308">
                  <c:v>03.02.2017</c:v>
                </c:pt>
                <c:pt idx="309">
                  <c:v>04.02.2017</c:v>
                </c:pt>
                <c:pt idx="310">
                  <c:v>05.02.2017</c:v>
                </c:pt>
                <c:pt idx="311">
                  <c:v>06.02.2017</c:v>
                </c:pt>
                <c:pt idx="312">
                  <c:v>07.02.2017</c:v>
                </c:pt>
                <c:pt idx="313">
                  <c:v>08.02.2017</c:v>
                </c:pt>
                <c:pt idx="314">
                  <c:v>09.02.2017</c:v>
                </c:pt>
                <c:pt idx="315">
                  <c:v>10.02.2017</c:v>
                </c:pt>
                <c:pt idx="316">
                  <c:v>11.02.2017</c:v>
                </c:pt>
                <c:pt idx="317">
                  <c:v>12.02.2017</c:v>
                </c:pt>
                <c:pt idx="318">
                  <c:v>13.02.2017</c:v>
                </c:pt>
                <c:pt idx="319">
                  <c:v>14.02.2017</c:v>
                </c:pt>
                <c:pt idx="320">
                  <c:v>15.02.2017</c:v>
                </c:pt>
                <c:pt idx="321">
                  <c:v>16.02.2017</c:v>
                </c:pt>
                <c:pt idx="322">
                  <c:v>17.02.2017</c:v>
                </c:pt>
                <c:pt idx="323">
                  <c:v>18.02.2017</c:v>
                </c:pt>
                <c:pt idx="324">
                  <c:v>19.02.2017</c:v>
                </c:pt>
                <c:pt idx="325">
                  <c:v>20.02.2017</c:v>
                </c:pt>
                <c:pt idx="326">
                  <c:v>21.02.2017</c:v>
                </c:pt>
                <c:pt idx="327">
                  <c:v>22.02.2017</c:v>
                </c:pt>
                <c:pt idx="328">
                  <c:v>23.02.2017</c:v>
                </c:pt>
                <c:pt idx="329">
                  <c:v>24.02.2017</c:v>
                </c:pt>
                <c:pt idx="330">
                  <c:v>25.02.2017</c:v>
                </c:pt>
                <c:pt idx="331">
                  <c:v>26.02.2017</c:v>
                </c:pt>
                <c:pt idx="332">
                  <c:v>27.02.2017</c:v>
                </c:pt>
                <c:pt idx="333">
                  <c:v>28.02.2017</c:v>
                </c:pt>
                <c:pt idx="334">
                  <c:v>01.03.2017</c:v>
                </c:pt>
                <c:pt idx="335">
                  <c:v>02.03.2017</c:v>
                </c:pt>
                <c:pt idx="336">
                  <c:v>03.03.2017</c:v>
                </c:pt>
                <c:pt idx="337">
                  <c:v>04.03.2017</c:v>
                </c:pt>
                <c:pt idx="338">
                  <c:v>05.03.2017</c:v>
                </c:pt>
                <c:pt idx="339">
                  <c:v>06.03.2017</c:v>
                </c:pt>
                <c:pt idx="340">
                  <c:v>07.03.2017</c:v>
                </c:pt>
                <c:pt idx="341">
                  <c:v>08.03.2017</c:v>
                </c:pt>
                <c:pt idx="342">
                  <c:v>09.03.2017</c:v>
                </c:pt>
                <c:pt idx="343">
                  <c:v>10.03.2017</c:v>
                </c:pt>
                <c:pt idx="344">
                  <c:v>11.03.2017</c:v>
                </c:pt>
                <c:pt idx="345">
                  <c:v>12.03.2017</c:v>
                </c:pt>
                <c:pt idx="346">
                  <c:v>13.03.2017</c:v>
                </c:pt>
                <c:pt idx="347">
                  <c:v>14.03.2017</c:v>
                </c:pt>
                <c:pt idx="348">
                  <c:v>15.03.2017</c:v>
                </c:pt>
                <c:pt idx="349">
                  <c:v>16.03.2017</c:v>
                </c:pt>
                <c:pt idx="350">
                  <c:v>17.03.2017</c:v>
                </c:pt>
                <c:pt idx="351">
                  <c:v>18.03.2017</c:v>
                </c:pt>
                <c:pt idx="352">
                  <c:v>19.03.2017</c:v>
                </c:pt>
                <c:pt idx="353">
                  <c:v>20.03.2017</c:v>
                </c:pt>
                <c:pt idx="354">
                  <c:v>21.03.2017</c:v>
                </c:pt>
                <c:pt idx="355">
                  <c:v>22.03.2017</c:v>
                </c:pt>
                <c:pt idx="356">
                  <c:v>23.03.2017</c:v>
                </c:pt>
                <c:pt idx="357">
                  <c:v>24.03.2017</c:v>
                </c:pt>
                <c:pt idx="358">
                  <c:v>25.03.2017</c:v>
                </c:pt>
                <c:pt idx="359">
                  <c:v>26.03.2017</c:v>
                </c:pt>
                <c:pt idx="360">
                  <c:v>27.03.2017</c:v>
                </c:pt>
                <c:pt idx="361">
                  <c:v>28.03.2017</c:v>
                </c:pt>
                <c:pt idx="362">
                  <c:v>29.03.2017</c:v>
                </c:pt>
                <c:pt idx="363">
                  <c:v>30.03.2017</c:v>
                </c:pt>
                <c:pt idx="364">
                  <c:v>31.03.2017</c:v>
                </c:pt>
                <c:pt idx="365">
                  <c:v>01.04.2017</c:v>
                </c:pt>
                <c:pt idx="366">
                  <c:v>02.04.2017</c:v>
                </c:pt>
                <c:pt idx="367">
                  <c:v>03.04.2017</c:v>
                </c:pt>
                <c:pt idx="368">
                  <c:v>04.04.2017</c:v>
                </c:pt>
                <c:pt idx="369">
                  <c:v>05.04.2017</c:v>
                </c:pt>
                <c:pt idx="370">
                  <c:v>06.04.2017</c:v>
                </c:pt>
                <c:pt idx="371">
                  <c:v>07.04.2017</c:v>
                </c:pt>
                <c:pt idx="372">
                  <c:v>08.04.2017</c:v>
                </c:pt>
                <c:pt idx="373">
                  <c:v>09.04.2017</c:v>
                </c:pt>
                <c:pt idx="374">
                  <c:v>10.04.2017</c:v>
                </c:pt>
                <c:pt idx="375">
                  <c:v>11.04.2017</c:v>
                </c:pt>
                <c:pt idx="376">
                  <c:v>12.04.2017</c:v>
                </c:pt>
                <c:pt idx="377">
                  <c:v>13.04.2017</c:v>
                </c:pt>
                <c:pt idx="378">
                  <c:v>14.04.2017</c:v>
                </c:pt>
                <c:pt idx="379">
                  <c:v>15.04.2017</c:v>
                </c:pt>
                <c:pt idx="380">
                  <c:v>16.04.2017</c:v>
                </c:pt>
                <c:pt idx="381">
                  <c:v>17.04.2017</c:v>
                </c:pt>
                <c:pt idx="382">
                  <c:v>18.04.2017</c:v>
                </c:pt>
                <c:pt idx="383">
                  <c:v>19.04.2017</c:v>
                </c:pt>
                <c:pt idx="384">
                  <c:v>20.04.2017</c:v>
                </c:pt>
                <c:pt idx="385">
                  <c:v>21.04.2017</c:v>
                </c:pt>
                <c:pt idx="386">
                  <c:v>22.04.2017</c:v>
                </c:pt>
                <c:pt idx="387">
                  <c:v>23.04.2017</c:v>
                </c:pt>
                <c:pt idx="388">
                  <c:v>24.04.2017</c:v>
                </c:pt>
                <c:pt idx="389">
                  <c:v>25.04.2017</c:v>
                </c:pt>
                <c:pt idx="390">
                  <c:v>26.04.2017</c:v>
                </c:pt>
                <c:pt idx="391">
                  <c:v>27.04.2017</c:v>
                </c:pt>
                <c:pt idx="392">
                  <c:v>28.04.2017</c:v>
                </c:pt>
                <c:pt idx="393">
                  <c:v>29.04.2017</c:v>
                </c:pt>
                <c:pt idx="394">
                  <c:v>30.04.2017</c:v>
                </c:pt>
              </c:strCache>
            </c:strRef>
          </c:cat>
          <c:val>
            <c:numRef>
              <c:f>Sheet1!$B$2:$B$396</c:f>
              <c:numCache>
                <c:formatCode>General</c:formatCode>
                <c:ptCount val="395"/>
                <c:pt idx="0">
                  <c:v>1024</c:v>
                </c:pt>
                <c:pt idx="1">
                  <c:v>575</c:v>
                </c:pt>
                <c:pt idx="2">
                  <c:v>25053</c:v>
                </c:pt>
                <c:pt idx="3">
                  <c:v>4299</c:v>
                </c:pt>
                <c:pt idx="4">
                  <c:v>781</c:v>
                </c:pt>
                <c:pt idx="5">
                  <c:v>379</c:v>
                </c:pt>
                <c:pt idx="6">
                  <c:v>296</c:v>
                </c:pt>
                <c:pt idx="7">
                  <c:v>8439</c:v>
                </c:pt>
                <c:pt idx="8">
                  <c:v>35853</c:v>
                </c:pt>
                <c:pt idx="9">
                  <c:v>36411</c:v>
                </c:pt>
                <c:pt idx="10">
                  <c:v>7255</c:v>
                </c:pt>
                <c:pt idx="11">
                  <c:v>2325</c:v>
                </c:pt>
                <c:pt idx="12">
                  <c:v>769</c:v>
                </c:pt>
                <c:pt idx="13">
                  <c:v>350</c:v>
                </c:pt>
                <c:pt idx="14">
                  <c:v>9030</c:v>
                </c:pt>
                <c:pt idx="15">
                  <c:v>41762</c:v>
                </c:pt>
                <c:pt idx="16">
                  <c:v>19203</c:v>
                </c:pt>
                <c:pt idx="17">
                  <c:v>7628</c:v>
                </c:pt>
                <c:pt idx="18">
                  <c:v>2719</c:v>
                </c:pt>
                <c:pt idx="19">
                  <c:v>1112</c:v>
                </c:pt>
                <c:pt idx="20">
                  <c:v>591</c:v>
                </c:pt>
                <c:pt idx="21">
                  <c:v>4135</c:v>
                </c:pt>
                <c:pt idx="22">
                  <c:v>36353</c:v>
                </c:pt>
                <c:pt idx="23">
                  <c:v>22133</c:v>
                </c:pt>
                <c:pt idx="24">
                  <c:v>3538</c:v>
                </c:pt>
                <c:pt idx="25">
                  <c:v>1148</c:v>
                </c:pt>
                <c:pt idx="26">
                  <c:v>716</c:v>
                </c:pt>
                <c:pt idx="27">
                  <c:v>497</c:v>
                </c:pt>
                <c:pt idx="28">
                  <c:v>7439</c:v>
                </c:pt>
                <c:pt idx="29">
                  <c:v>3028</c:v>
                </c:pt>
                <c:pt idx="30">
                  <c:v>1489</c:v>
                </c:pt>
                <c:pt idx="31">
                  <c:v>572</c:v>
                </c:pt>
                <c:pt idx="32">
                  <c:v>264</c:v>
                </c:pt>
                <c:pt idx="33">
                  <c:v>219</c:v>
                </c:pt>
                <c:pt idx="34">
                  <c:v>243</c:v>
                </c:pt>
                <c:pt idx="35">
                  <c:v>224</c:v>
                </c:pt>
                <c:pt idx="36">
                  <c:v>180</c:v>
                </c:pt>
                <c:pt idx="37">
                  <c:v>275</c:v>
                </c:pt>
                <c:pt idx="38">
                  <c:v>246</c:v>
                </c:pt>
                <c:pt idx="39">
                  <c:v>207</c:v>
                </c:pt>
                <c:pt idx="40">
                  <c:v>188</c:v>
                </c:pt>
                <c:pt idx="41">
                  <c:v>333</c:v>
                </c:pt>
                <c:pt idx="42">
                  <c:v>716</c:v>
                </c:pt>
                <c:pt idx="43">
                  <c:v>838</c:v>
                </c:pt>
                <c:pt idx="44">
                  <c:v>425</c:v>
                </c:pt>
                <c:pt idx="45">
                  <c:v>340</c:v>
                </c:pt>
                <c:pt idx="46">
                  <c:v>193</c:v>
                </c:pt>
                <c:pt idx="47">
                  <c:v>9799</c:v>
                </c:pt>
                <c:pt idx="48">
                  <c:v>1320</c:v>
                </c:pt>
                <c:pt idx="49">
                  <c:v>309</c:v>
                </c:pt>
                <c:pt idx="50">
                  <c:v>164</c:v>
                </c:pt>
                <c:pt idx="51">
                  <c:v>130</c:v>
                </c:pt>
                <c:pt idx="52">
                  <c:v>159</c:v>
                </c:pt>
                <c:pt idx="53">
                  <c:v>115</c:v>
                </c:pt>
                <c:pt idx="54">
                  <c:v>83</c:v>
                </c:pt>
                <c:pt idx="55">
                  <c:v>112</c:v>
                </c:pt>
                <c:pt idx="56">
                  <c:v>116</c:v>
                </c:pt>
                <c:pt idx="57">
                  <c:v>96</c:v>
                </c:pt>
                <c:pt idx="58">
                  <c:v>131</c:v>
                </c:pt>
                <c:pt idx="59">
                  <c:v>110</c:v>
                </c:pt>
                <c:pt idx="60">
                  <c:v>103</c:v>
                </c:pt>
                <c:pt idx="61">
                  <c:v>125</c:v>
                </c:pt>
                <c:pt idx="62">
                  <c:v>107</c:v>
                </c:pt>
                <c:pt idx="63">
                  <c:v>129</c:v>
                </c:pt>
                <c:pt idx="64">
                  <c:v>197</c:v>
                </c:pt>
                <c:pt idx="65">
                  <c:v>112</c:v>
                </c:pt>
                <c:pt idx="66">
                  <c:v>107</c:v>
                </c:pt>
                <c:pt idx="67">
                  <c:v>93</c:v>
                </c:pt>
                <c:pt idx="68">
                  <c:v>110</c:v>
                </c:pt>
                <c:pt idx="69">
                  <c:v>97</c:v>
                </c:pt>
                <c:pt idx="70">
                  <c:v>14651</c:v>
                </c:pt>
                <c:pt idx="71">
                  <c:v>3201</c:v>
                </c:pt>
                <c:pt idx="72">
                  <c:v>513</c:v>
                </c:pt>
                <c:pt idx="73">
                  <c:v>191</c:v>
                </c:pt>
                <c:pt idx="74">
                  <c:v>157</c:v>
                </c:pt>
                <c:pt idx="75">
                  <c:v>3654</c:v>
                </c:pt>
                <c:pt idx="76">
                  <c:v>713</c:v>
                </c:pt>
                <c:pt idx="77">
                  <c:v>179</c:v>
                </c:pt>
                <c:pt idx="78">
                  <c:v>142</c:v>
                </c:pt>
                <c:pt idx="79">
                  <c:v>114</c:v>
                </c:pt>
                <c:pt idx="80">
                  <c:v>99</c:v>
                </c:pt>
                <c:pt idx="81">
                  <c:v>87</c:v>
                </c:pt>
                <c:pt idx="82">
                  <c:v>108</c:v>
                </c:pt>
                <c:pt idx="83">
                  <c:v>81</c:v>
                </c:pt>
                <c:pt idx="84">
                  <c:v>92</c:v>
                </c:pt>
                <c:pt idx="85">
                  <c:v>89</c:v>
                </c:pt>
                <c:pt idx="86">
                  <c:v>96</c:v>
                </c:pt>
                <c:pt idx="87">
                  <c:v>91</c:v>
                </c:pt>
                <c:pt idx="88">
                  <c:v>70</c:v>
                </c:pt>
                <c:pt idx="89">
                  <c:v>61</c:v>
                </c:pt>
                <c:pt idx="90">
                  <c:v>69</c:v>
                </c:pt>
                <c:pt idx="91">
                  <c:v>9986</c:v>
                </c:pt>
                <c:pt idx="92">
                  <c:v>6573</c:v>
                </c:pt>
                <c:pt idx="93">
                  <c:v>1578</c:v>
                </c:pt>
                <c:pt idx="94">
                  <c:v>205</c:v>
                </c:pt>
                <c:pt idx="95">
                  <c:v>158</c:v>
                </c:pt>
                <c:pt idx="96">
                  <c:v>172</c:v>
                </c:pt>
                <c:pt idx="97">
                  <c:v>119</c:v>
                </c:pt>
                <c:pt idx="98">
                  <c:v>8683</c:v>
                </c:pt>
                <c:pt idx="99">
                  <c:v>21476</c:v>
                </c:pt>
                <c:pt idx="100">
                  <c:v>35337</c:v>
                </c:pt>
                <c:pt idx="101">
                  <c:v>10103</c:v>
                </c:pt>
                <c:pt idx="102">
                  <c:v>2549</c:v>
                </c:pt>
                <c:pt idx="103">
                  <c:v>775</c:v>
                </c:pt>
                <c:pt idx="104">
                  <c:v>12683</c:v>
                </c:pt>
                <c:pt idx="105">
                  <c:v>14546</c:v>
                </c:pt>
                <c:pt idx="106">
                  <c:v>13072</c:v>
                </c:pt>
                <c:pt idx="107">
                  <c:v>33758</c:v>
                </c:pt>
                <c:pt idx="108">
                  <c:v>6600</c:v>
                </c:pt>
                <c:pt idx="109">
                  <c:v>1728</c:v>
                </c:pt>
                <c:pt idx="110">
                  <c:v>762</c:v>
                </c:pt>
                <c:pt idx="111">
                  <c:v>512</c:v>
                </c:pt>
                <c:pt idx="112">
                  <c:v>5249</c:v>
                </c:pt>
                <c:pt idx="113">
                  <c:v>12378</c:v>
                </c:pt>
                <c:pt idx="114">
                  <c:v>35639</c:v>
                </c:pt>
                <c:pt idx="115">
                  <c:v>8148</c:v>
                </c:pt>
                <c:pt idx="116">
                  <c:v>6589</c:v>
                </c:pt>
                <c:pt idx="117">
                  <c:v>5953</c:v>
                </c:pt>
                <c:pt idx="118">
                  <c:v>6792</c:v>
                </c:pt>
                <c:pt idx="119">
                  <c:v>9865</c:v>
                </c:pt>
                <c:pt idx="120">
                  <c:v>13326</c:v>
                </c:pt>
                <c:pt idx="121">
                  <c:v>32198</c:v>
                </c:pt>
                <c:pt idx="122">
                  <c:v>4806</c:v>
                </c:pt>
                <c:pt idx="123">
                  <c:v>1194</c:v>
                </c:pt>
                <c:pt idx="124">
                  <c:v>516</c:v>
                </c:pt>
                <c:pt idx="125">
                  <c:v>419</c:v>
                </c:pt>
                <c:pt idx="126">
                  <c:v>333</c:v>
                </c:pt>
                <c:pt idx="127">
                  <c:v>328</c:v>
                </c:pt>
                <c:pt idx="128">
                  <c:v>290</c:v>
                </c:pt>
                <c:pt idx="129">
                  <c:v>2681</c:v>
                </c:pt>
                <c:pt idx="130">
                  <c:v>1358</c:v>
                </c:pt>
                <c:pt idx="131">
                  <c:v>450</c:v>
                </c:pt>
                <c:pt idx="132">
                  <c:v>14050</c:v>
                </c:pt>
                <c:pt idx="133">
                  <c:v>20607</c:v>
                </c:pt>
                <c:pt idx="134">
                  <c:v>38323</c:v>
                </c:pt>
                <c:pt idx="135">
                  <c:v>10546</c:v>
                </c:pt>
                <c:pt idx="136">
                  <c:v>6963</c:v>
                </c:pt>
                <c:pt idx="137">
                  <c:v>1090</c:v>
                </c:pt>
                <c:pt idx="138">
                  <c:v>390</c:v>
                </c:pt>
                <c:pt idx="139">
                  <c:v>476</c:v>
                </c:pt>
                <c:pt idx="140">
                  <c:v>409</c:v>
                </c:pt>
                <c:pt idx="141">
                  <c:v>3067</c:v>
                </c:pt>
                <c:pt idx="142">
                  <c:v>695</c:v>
                </c:pt>
                <c:pt idx="143">
                  <c:v>291</c:v>
                </c:pt>
                <c:pt idx="144">
                  <c:v>259</c:v>
                </c:pt>
                <c:pt idx="145">
                  <c:v>210</c:v>
                </c:pt>
                <c:pt idx="146">
                  <c:v>342</c:v>
                </c:pt>
                <c:pt idx="147">
                  <c:v>321</c:v>
                </c:pt>
                <c:pt idx="148">
                  <c:v>11273</c:v>
                </c:pt>
                <c:pt idx="149">
                  <c:v>3607</c:v>
                </c:pt>
                <c:pt idx="150">
                  <c:v>816</c:v>
                </c:pt>
                <c:pt idx="151">
                  <c:v>593</c:v>
                </c:pt>
                <c:pt idx="152">
                  <c:v>355</c:v>
                </c:pt>
                <c:pt idx="153">
                  <c:v>380</c:v>
                </c:pt>
                <c:pt idx="154">
                  <c:v>378</c:v>
                </c:pt>
                <c:pt idx="155">
                  <c:v>340</c:v>
                </c:pt>
                <c:pt idx="156">
                  <c:v>393</c:v>
                </c:pt>
                <c:pt idx="157">
                  <c:v>284</c:v>
                </c:pt>
                <c:pt idx="158">
                  <c:v>317</c:v>
                </c:pt>
                <c:pt idx="159">
                  <c:v>306</c:v>
                </c:pt>
                <c:pt idx="160">
                  <c:v>448</c:v>
                </c:pt>
                <c:pt idx="161">
                  <c:v>346</c:v>
                </c:pt>
                <c:pt idx="162">
                  <c:v>314</c:v>
                </c:pt>
                <c:pt idx="163">
                  <c:v>1368</c:v>
                </c:pt>
                <c:pt idx="164">
                  <c:v>583</c:v>
                </c:pt>
                <c:pt idx="165">
                  <c:v>5950</c:v>
                </c:pt>
                <c:pt idx="166">
                  <c:v>1024</c:v>
                </c:pt>
                <c:pt idx="167">
                  <c:v>306</c:v>
                </c:pt>
                <c:pt idx="168">
                  <c:v>385</c:v>
                </c:pt>
                <c:pt idx="169">
                  <c:v>335</c:v>
                </c:pt>
                <c:pt idx="170">
                  <c:v>422</c:v>
                </c:pt>
                <c:pt idx="171">
                  <c:v>314</c:v>
                </c:pt>
                <c:pt idx="172">
                  <c:v>269</c:v>
                </c:pt>
                <c:pt idx="173">
                  <c:v>235</c:v>
                </c:pt>
                <c:pt idx="174">
                  <c:v>314</c:v>
                </c:pt>
                <c:pt idx="175">
                  <c:v>315</c:v>
                </c:pt>
                <c:pt idx="176">
                  <c:v>223</c:v>
                </c:pt>
                <c:pt idx="177">
                  <c:v>272</c:v>
                </c:pt>
                <c:pt idx="178">
                  <c:v>235</c:v>
                </c:pt>
                <c:pt idx="179">
                  <c:v>207</c:v>
                </c:pt>
                <c:pt idx="180">
                  <c:v>245</c:v>
                </c:pt>
                <c:pt idx="181">
                  <c:v>190</c:v>
                </c:pt>
                <c:pt idx="182">
                  <c:v>176</c:v>
                </c:pt>
                <c:pt idx="183">
                  <c:v>197</c:v>
                </c:pt>
                <c:pt idx="184">
                  <c:v>212</c:v>
                </c:pt>
                <c:pt idx="185">
                  <c:v>454</c:v>
                </c:pt>
                <c:pt idx="186">
                  <c:v>245</c:v>
                </c:pt>
                <c:pt idx="187">
                  <c:v>19521</c:v>
                </c:pt>
                <c:pt idx="188">
                  <c:v>3201</c:v>
                </c:pt>
                <c:pt idx="189">
                  <c:v>420</c:v>
                </c:pt>
                <c:pt idx="190">
                  <c:v>243</c:v>
                </c:pt>
                <c:pt idx="191">
                  <c:v>233</c:v>
                </c:pt>
                <c:pt idx="192">
                  <c:v>182</c:v>
                </c:pt>
                <c:pt idx="193">
                  <c:v>143</c:v>
                </c:pt>
                <c:pt idx="194">
                  <c:v>133</c:v>
                </c:pt>
                <c:pt idx="195">
                  <c:v>196</c:v>
                </c:pt>
                <c:pt idx="196">
                  <c:v>171</c:v>
                </c:pt>
                <c:pt idx="197">
                  <c:v>18838</c:v>
                </c:pt>
                <c:pt idx="198">
                  <c:v>10487</c:v>
                </c:pt>
                <c:pt idx="199">
                  <c:v>1895</c:v>
                </c:pt>
                <c:pt idx="200">
                  <c:v>42176</c:v>
                </c:pt>
                <c:pt idx="201">
                  <c:v>18030</c:v>
                </c:pt>
                <c:pt idx="202">
                  <c:v>7282</c:v>
                </c:pt>
                <c:pt idx="203">
                  <c:v>2175</c:v>
                </c:pt>
                <c:pt idx="204">
                  <c:v>8841</c:v>
                </c:pt>
                <c:pt idx="205">
                  <c:v>6664</c:v>
                </c:pt>
                <c:pt idx="206">
                  <c:v>1033</c:v>
                </c:pt>
                <c:pt idx="207">
                  <c:v>348</c:v>
                </c:pt>
                <c:pt idx="208">
                  <c:v>20171</c:v>
                </c:pt>
                <c:pt idx="209">
                  <c:v>21455</c:v>
                </c:pt>
                <c:pt idx="210">
                  <c:v>9889</c:v>
                </c:pt>
                <c:pt idx="211">
                  <c:v>51914</c:v>
                </c:pt>
                <c:pt idx="212">
                  <c:v>63504</c:v>
                </c:pt>
                <c:pt idx="213">
                  <c:v>12056</c:v>
                </c:pt>
                <c:pt idx="214">
                  <c:v>9245</c:v>
                </c:pt>
                <c:pt idx="215">
                  <c:v>4032</c:v>
                </c:pt>
                <c:pt idx="216">
                  <c:v>23105</c:v>
                </c:pt>
                <c:pt idx="217">
                  <c:v>13065</c:v>
                </c:pt>
                <c:pt idx="218">
                  <c:v>30301</c:v>
                </c:pt>
                <c:pt idx="219">
                  <c:v>16291</c:v>
                </c:pt>
                <c:pt idx="220">
                  <c:v>8796</c:v>
                </c:pt>
                <c:pt idx="221">
                  <c:v>3566</c:v>
                </c:pt>
                <c:pt idx="222">
                  <c:v>2427</c:v>
                </c:pt>
                <c:pt idx="223">
                  <c:v>2663</c:v>
                </c:pt>
                <c:pt idx="224">
                  <c:v>2656</c:v>
                </c:pt>
                <c:pt idx="225">
                  <c:v>22350</c:v>
                </c:pt>
                <c:pt idx="226">
                  <c:v>9020</c:v>
                </c:pt>
                <c:pt idx="227">
                  <c:v>29141</c:v>
                </c:pt>
                <c:pt idx="228">
                  <c:v>26758</c:v>
                </c:pt>
                <c:pt idx="229">
                  <c:v>20625</c:v>
                </c:pt>
                <c:pt idx="230">
                  <c:v>4734</c:v>
                </c:pt>
                <c:pt idx="231">
                  <c:v>2063</c:v>
                </c:pt>
                <c:pt idx="232">
                  <c:v>13332</c:v>
                </c:pt>
                <c:pt idx="233">
                  <c:v>16572</c:v>
                </c:pt>
                <c:pt idx="234">
                  <c:v>2772</c:v>
                </c:pt>
                <c:pt idx="235">
                  <c:v>1010</c:v>
                </c:pt>
                <c:pt idx="236">
                  <c:v>923</c:v>
                </c:pt>
                <c:pt idx="237">
                  <c:v>747</c:v>
                </c:pt>
                <c:pt idx="238">
                  <c:v>552</c:v>
                </c:pt>
                <c:pt idx="239">
                  <c:v>29404</c:v>
                </c:pt>
                <c:pt idx="240">
                  <c:v>13577</c:v>
                </c:pt>
                <c:pt idx="241">
                  <c:v>23872</c:v>
                </c:pt>
                <c:pt idx="242">
                  <c:v>7945</c:v>
                </c:pt>
                <c:pt idx="243">
                  <c:v>1751</c:v>
                </c:pt>
                <c:pt idx="244">
                  <c:v>2190</c:v>
                </c:pt>
                <c:pt idx="245">
                  <c:v>4082</c:v>
                </c:pt>
                <c:pt idx="246">
                  <c:v>17079</c:v>
                </c:pt>
                <c:pt idx="247">
                  <c:v>27507</c:v>
                </c:pt>
                <c:pt idx="248">
                  <c:v>5014</c:v>
                </c:pt>
                <c:pt idx="249">
                  <c:v>19154</c:v>
                </c:pt>
                <c:pt idx="250">
                  <c:v>9687</c:v>
                </c:pt>
                <c:pt idx="251">
                  <c:v>32158</c:v>
                </c:pt>
                <c:pt idx="252">
                  <c:v>4061</c:v>
                </c:pt>
                <c:pt idx="253">
                  <c:v>4514</c:v>
                </c:pt>
                <c:pt idx="254">
                  <c:v>1907</c:v>
                </c:pt>
                <c:pt idx="255">
                  <c:v>1119</c:v>
                </c:pt>
                <c:pt idx="256">
                  <c:v>592</c:v>
                </c:pt>
                <c:pt idx="257">
                  <c:v>455</c:v>
                </c:pt>
                <c:pt idx="258">
                  <c:v>461</c:v>
                </c:pt>
                <c:pt idx="259">
                  <c:v>443</c:v>
                </c:pt>
                <c:pt idx="260">
                  <c:v>555</c:v>
                </c:pt>
                <c:pt idx="261">
                  <c:v>1842</c:v>
                </c:pt>
                <c:pt idx="262">
                  <c:v>544</c:v>
                </c:pt>
                <c:pt idx="263">
                  <c:v>391</c:v>
                </c:pt>
                <c:pt idx="264">
                  <c:v>616</c:v>
                </c:pt>
                <c:pt idx="265">
                  <c:v>576</c:v>
                </c:pt>
                <c:pt idx="266">
                  <c:v>35691</c:v>
                </c:pt>
                <c:pt idx="267">
                  <c:v>17470</c:v>
                </c:pt>
                <c:pt idx="268">
                  <c:v>5371</c:v>
                </c:pt>
                <c:pt idx="269">
                  <c:v>1380</c:v>
                </c:pt>
                <c:pt idx="270">
                  <c:v>841</c:v>
                </c:pt>
                <c:pt idx="271">
                  <c:v>711</c:v>
                </c:pt>
                <c:pt idx="272">
                  <c:v>551</c:v>
                </c:pt>
                <c:pt idx="273">
                  <c:v>6065</c:v>
                </c:pt>
                <c:pt idx="274">
                  <c:v>3783</c:v>
                </c:pt>
                <c:pt idx="275">
                  <c:v>4180</c:v>
                </c:pt>
                <c:pt idx="276">
                  <c:v>6896</c:v>
                </c:pt>
                <c:pt idx="277">
                  <c:v>1855</c:v>
                </c:pt>
                <c:pt idx="278">
                  <c:v>569</c:v>
                </c:pt>
                <c:pt idx="279">
                  <c:v>584</c:v>
                </c:pt>
                <c:pt idx="280">
                  <c:v>697</c:v>
                </c:pt>
                <c:pt idx="281">
                  <c:v>2071</c:v>
                </c:pt>
                <c:pt idx="282">
                  <c:v>979</c:v>
                </c:pt>
                <c:pt idx="283">
                  <c:v>9725</c:v>
                </c:pt>
                <c:pt idx="284">
                  <c:v>1990</c:v>
                </c:pt>
                <c:pt idx="285">
                  <c:v>494</c:v>
                </c:pt>
                <c:pt idx="286">
                  <c:v>393</c:v>
                </c:pt>
                <c:pt idx="287">
                  <c:v>360</c:v>
                </c:pt>
                <c:pt idx="288">
                  <c:v>16752</c:v>
                </c:pt>
                <c:pt idx="289">
                  <c:v>2667</c:v>
                </c:pt>
                <c:pt idx="290">
                  <c:v>4299</c:v>
                </c:pt>
                <c:pt idx="291">
                  <c:v>1074</c:v>
                </c:pt>
                <c:pt idx="292">
                  <c:v>9131</c:v>
                </c:pt>
                <c:pt idx="293">
                  <c:v>10563</c:v>
                </c:pt>
                <c:pt idx="294">
                  <c:v>7610</c:v>
                </c:pt>
                <c:pt idx="295">
                  <c:v>2937</c:v>
                </c:pt>
                <c:pt idx="296">
                  <c:v>589</c:v>
                </c:pt>
                <c:pt idx="297">
                  <c:v>430</c:v>
                </c:pt>
                <c:pt idx="298">
                  <c:v>222</c:v>
                </c:pt>
                <c:pt idx="299">
                  <c:v>7168</c:v>
                </c:pt>
                <c:pt idx="300">
                  <c:v>4196</c:v>
                </c:pt>
                <c:pt idx="301">
                  <c:v>4443</c:v>
                </c:pt>
                <c:pt idx="302">
                  <c:v>1493</c:v>
                </c:pt>
                <c:pt idx="303">
                  <c:v>4460</c:v>
                </c:pt>
                <c:pt idx="304">
                  <c:v>1076</c:v>
                </c:pt>
                <c:pt idx="305">
                  <c:v>365</c:v>
                </c:pt>
                <c:pt idx="306">
                  <c:v>327</c:v>
                </c:pt>
                <c:pt idx="307">
                  <c:v>4135</c:v>
                </c:pt>
                <c:pt idx="308">
                  <c:v>3630</c:v>
                </c:pt>
                <c:pt idx="309">
                  <c:v>1541</c:v>
                </c:pt>
                <c:pt idx="310">
                  <c:v>1085</c:v>
                </c:pt>
                <c:pt idx="311">
                  <c:v>713</c:v>
                </c:pt>
                <c:pt idx="312">
                  <c:v>498</c:v>
                </c:pt>
                <c:pt idx="313">
                  <c:v>409</c:v>
                </c:pt>
                <c:pt idx="314">
                  <c:v>6236</c:v>
                </c:pt>
                <c:pt idx="315">
                  <c:v>9009</c:v>
                </c:pt>
                <c:pt idx="316">
                  <c:v>6094</c:v>
                </c:pt>
                <c:pt idx="317">
                  <c:v>1420</c:v>
                </c:pt>
                <c:pt idx="318">
                  <c:v>1895</c:v>
                </c:pt>
                <c:pt idx="319">
                  <c:v>16678</c:v>
                </c:pt>
                <c:pt idx="320">
                  <c:v>2347</c:v>
                </c:pt>
                <c:pt idx="321">
                  <c:v>8376</c:v>
                </c:pt>
                <c:pt idx="322">
                  <c:v>6393</c:v>
                </c:pt>
                <c:pt idx="323">
                  <c:v>2071</c:v>
                </c:pt>
                <c:pt idx="324">
                  <c:v>631</c:v>
                </c:pt>
                <c:pt idx="325">
                  <c:v>393</c:v>
                </c:pt>
                <c:pt idx="326">
                  <c:v>256</c:v>
                </c:pt>
                <c:pt idx="327">
                  <c:v>353</c:v>
                </c:pt>
                <c:pt idx="328">
                  <c:v>6701</c:v>
                </c:pt>
                <c:pt idx="329">
                  <c:v>4487</c:v>
                </c:pt>
                <c:pt idx="330">
                  <c:v>1608</c:v>
                </c:pt>
                <c:pt idx="331">
                  <c:v>1093</c:v>
                </c:pt>
                <c:pt idx="332">
                  <c:v>412</c:v>
                </c:pt>
                <c:pt idx="333">
                  <c:v>424</c:v>
                </c:pt>
                <c:pt idx="334">
                  <c:v>7515</c:v>
                </c:pt>
                <c:pt idx="335">
                  <c:v>7485</c:v>
                </c:pt>
                <c:pt idx="336">
                  <c:v>2213</c:v>
                </c:pt>
                <c:pt idx="337">
                  <c:v>1266</c:v>
                </c:pt>
                <c:pt idx="338">
                  <c:v>779</c:v>
                </c:pt>
                <c:pt idx="339">
                  <c:v>607</c:v>
                </c:pt>
                <c:pt idx="340">
                  <c:v>3279</c:v>
                </c:pt>
                <c:pt idx="341">
                  <c:v>1051</c:v>
                </c:pt>
                <c:pt idx="342">
                  <c:v>356</c:v>
                </c:pt>
                <c:pt idx="343">
                  <c:v>9185</c:v>
                </c:pt>
                <c:pt idx="344">
                  <c:v>11154</c:v>
                </c:pt>
                <c:pt idx="345">
                  <c:v>3072</c:v>
                </c:pt>
                <c:pt idx="346">
                  <c:v>1380</c:v>
                </c:pt>
                <c:pt idx="347">
                  <c:v>1803</c:v>
                </c:pt>
                <c:pt idx="348">
                  <c:v>573</c:v>
                </c:pt>
                <c:pt idx="349">
                  <c:v>8252</c:v>
                </c:pt>
                <c:pt idx="350">
                  <c:v>4714</c:v>
                </c:pt>
                <c:pt idx="351">
                  <c:v>1578</c:v>
                </c:pt>
                <c:pt idx="352">
                  <c:v>2313</c:v>
                </c:pt>
                <c:pt idx="353">
                  <c:v>1069</c:v>
                </c:pt>
                <c:pt idx="354">
                  <c:v>3450</c:v>
                </c:pt>
                <c:pt idx="355">
                  <c:v>6363</c:v>
                </c:pt>
                <c:pt idx="356">
                  <c:v>5749</c:v>
                </c:pt>
                <c:pt idx="357">
                  <c:v>6301</c:v>
                </c:pt>
                <c:pt idx="358">
                  <c:v>3982</c:v>
                </c:pt>
                <c:pt idx="359">
                  <c:v>1041</c:v>
                </c:pt>
                <c:pt idx="360">
                  <c:v>543</c:v>
                </c:pt>
                <c:pt idx="361">
                  <c:v>336</c:v>
                </c:pt>
                <c:pt idx="362">
                  <c:v>292</c:v>
                </c:pt>
                <c:pt idx="363">
                  <c:v>7845</c:v>
                </c:pt>
                <c:pt idx="364">
                  <c:v>2132</c:v>
                </c:pt>
                <c:pt idx="365">
                  <c:v>597</c:v>
                </c:pt>
                <c:pt idx="366">
                  <c:v>464</c:v>
                </c:pt>
                <c:pt idx="367">
                  <c:v>335</c:v>
                </c:pt>
                <c:pt idx="368">
                  <c:v>8727</c:v>
                </c:pt>
                <c:pt idx="369">
                  <c:v>2057</c:v>
                </c:pt>
                <c:pt idx="370">
                  <c:v>3159</c:v>
                </c:pt>
                <c:pt idx="371">
                  <c:v>3538</c:v>
                </c:pt>
                <c:pt idx="372">
                  <c:v>20014</c:v>
                </c:pt>
                <c:pt idx="373">
                  <c:v>3014</c:v>
                </c:pt>
                <c:pt idx="374">
                  <c:v>1103</c:v>
                </c:pt>
                <c:pt idx="375">
                  <c:v>379</c:v>
                </c:pt>
                <c:pt idx="376">
                  <c:v>258</c:v>
                </c:pt>
                <c:pt idx="377">
                  <c:v>4417</c:v>
                </c:pt>
                <c:pt idx="378">
                  <c:v>11662</c:v>
                </c:pt>
                <c:pt idx="379">
                  <c:v>11161</c:v>
                </c:pt>
                <c:pt idx="380">
                  <c:v>12831</c:v>
                </c:pt>
                <c:pt idx="381">
                  <c:v>2152</c:v>
                </c:pt>
                <c:pt idx="382">
                  <c:v>700</c:v>
                </c:pt>
                <c:pt idx="383">
                  <c:v>508</c:v>
                </c:pt>
                <c:pt idx="384">
                  <c:v>896</c:v>
                </c:pt>
                <c:pt idx="385">
                  <c:v>8052</c:v>
                </c:pt>
                <c:pt idx="386">
                  <c:v>3402</c:v>
                </c:pt>
                <c:pt idx="387">
                  <c:v>1014</c:v>
                </c:pt>
                <c:pt idx="388">
                  <c:v>409</c:v>
                </c:pt>
                <c:pt idx="389">
                  <c:v>184</c:v>
                </c:pt>
                <c:pt idx="390">
                  <c:v>143</c:v>
                </c:pt>
                <c:pt idx="391">
                  <c:v>154</c:v>
                </c:pt>
                <c:pt idx="392">
                  <c:v>4664</c:v>
                </c:pt>
                <c:pt idx="393">
                  <c:v>2252</c:v>
                </c:pt>
                <c:pt idx="394">
                  <c:v>415</c:v>
                </c:pt>
              </c:numCache>
            </c:numRef>
          </c:val>
          <c:smooth val="0"/>
          <c:extLst>
            <c:ext xmlns:c16="http://schemas.microsoft.com/office/drawing/2014/chart" uri="{C3380CC4-5D6E-409C-BE32-E72D297353CC}">
              <c16:uniqueId val="{00000000-FBBD-45D1-83A1-1F7F5FA88146}"/>
            </c:ext>
          </c:extLst>
        </c:ser>
        <c:dLbls>
          <c:showLegendKey val="0"/>
          <c:showVal val="0"/>
          <c:showCatName val="0"/>
          <c:showSerName val="0"/>
          <c:showPercent val="0"/>
          <c:showBubbleSize val="0"/>
        </c:dLbls>
        <c:smooth val="0"/>
        <c:axId val="261367392"/>
        <c:axId val="261368376"/>
      </c:lineChart>
      <c:catAx>
        <c:axId val="26136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368376"/>
        <c:crosses val="autoZero"/>
        <c:auto val="1"/>
        <c:lblAlgn val="ctr"/>
        <c:lblOffset val="100"/>
        <c:noMultiLvlLbl val="0"/>
      </c:catAx>
      <c:valAx>
        <c:axId val="26136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36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INAS NACHT</c:v>
                </c:pt>
              </c:strCache>
            </c:strRef>
          </c:tx>
          <c:spPr>
            <a:ln w="28575" cap="rnd">
              <a:solidFill>
                <a:schemeClr val="accent1"/>
              </a:solidFill>
              <a:round/>
            </a:ln>
            <a:effectLst/>
          </c:spPr>
          <c:marker>
            <c:symbol val="none"/>
          </c:marker>
          <c:cat>
            <c:strRef>
              <c:f>Sheet1!$A$2:$A$396</c:f>
              <c:strCache>
                <c:ptCount val="395"/>
                <c:pt idx="0">
                  <c:v>01.04.2016</c:v>
                </c:pt>
                <c:pt idx="1">
                  <c:v>02.04.2016</c:v>
                </c:pt>
                <c:pt idx="2">
                  <c:v>03.04.2016</c:v>
                </c:pt>
                <c:pt idx="3">
                  <c:v>04.04.2016</c:v>
                </c:pt>
                <c:pt idx="4">
                  <c:v>05.04.2016</c:v>
                </c:pt>
                <c:pt idx="5">
                  <c:v>06.04.2016</c:v>
                </c:pt>
                <c:pt idx="6">
                  <c:v>07.04.2016</c:v>
                </c:pt>
                <c:pt idx="7">
                  <c:v>08.04.2016</c:v>
                </c:pt>
                <c:pt idx="8">
                  <c:v>09.04.2016</c:v>
                </c:pt>
                <c:pt idx="9">
                  <c:v>10.04.2016</c:v>
                </c:pt>
                <c:pt idx="10">
                  <c:v>11.04.2016</c:v>
                </c:pt>
                <c:pt idx="11">
                  <c:v>12.04.2016</c:v>
                </c:pt>
                <c:pt idx="12">
                  <c:v>13.04.2016</c:v>
                </c:pt>
                <c:pt idx="13">
                  <c:v>14.04.2016</c:v>
                </c:pt>
                <c:pt idx="14">
                  <c:v>15.04.2016</c:v>
                </c:pt>
                <c:pt idx="15">
                  <c:v>16.04.2016</c:v>
                </c:pt>
                <c:pt idx="16">
                  <c:v>17.04.2016</c:v>
                </c:pt>
                <c:pt idx="17">
                  <c:v>18.04.2016</c:v>
                </c:pt>
                <c:pt idx="18">
                  <c:v>19.04.2016</c:v>
                </c:pt>
                <c:pt idx="19">
                  <c:v>20.04.2016</c:v>
                </c:pt>
                <c:pt idx="20">
                  <c:v>21.04.2016</c:v>
                </c:pt>
                <c:pt idx="21">
                  <c:v>22.04.2016</c:v>
                </c:pt>
                <c:pt idx="22">
                  <c:v>23.04.2016</c:v>
                </c:pt>
                <c:pt idx="23">
                  <c:v>24.04.2016</c:v>
                </c:pt>
                <c:pt idx="24">
                  <c:v>25.04.2016</c:v>
                </c:pt>
                <c:pt idx="25">
                  <c:v>26.04.2016</c:v>
                </c:pt>
                <c:pt idx="26">
                  <c:v>27.04.2016</c:v>
                </c:pt>
                <c:pt idx="27">
                  <c:v>28.04.2016</c:v>
                </c:pt>
                <c:pt idx="28">
                  <c:v>29.04.2016</c:v>
                </c:pt>
                <c:pt idx="29">
                  <c:v>30.04.2016</c:v>
                </c:pt>
                <c:pt idx="30">
                  <c:v>01.05.2016</c:v>
                </c:pt>
                <c:pt idx="31">
                  <c:v>02.05.2016</c:v>
                </c:pt>
                <c:pt idx="32">
                  <c:v>03.05.2016</c:v>
                </c:pt>
                <c:pt idx="33">
                  <c:v>04.05.2016</c:v>
                </c:pt>
                <c:pt idx="34">
                  <c:v>05.05.2016</c:v>
                </c:pt>
                <c:pt idx="35">
                  <c:v>06.05.2016</c:v>
                </c:pt>
                <c:pt idx="36">
                  <c:v>07.05.2016</c:v>
                </c:pt>
                <c:pt idx="37">
                  <c:v>08.05.2016</c:v>
                </c:pt>
                <c:pt idx="38">
                  <c:v>09.05.2016</c:v>
                </c:pt>
                <c:pt idx="39">
                  <c:v>10.05.2016</c:v>
                </c:pt>
                <c:pt idx="40">
                  <c:v>11.05.2016</c:v>
                </c:pt>
                <c:pt idx="41">
                  <c:v>12.05.2016</c:v>
                </c:pt>
                <c:pt idx="42">
                  <c:v>13.05.2016</c:v>
                </c:pt>
                <c:pt idx="43">
                  <c:v>14.05.2016</c:v>
                </c:pt>
                <c:pt idx="44">
                  <c:v>15.05.2016</c:v>
                </c:pt>
                <c:pt idx="45">
                  <c:v>16.05.2016</c:v>
                </c:pt>
                <c:pt idx="46">
                  <c:v>17.05.2016</c:v>
                </c:pt>
                <c:pt idx="47">
                  <c:v>18.05.2016</c:v>
                </c:pt>
                <c:pt idx="48">
                  <c:v>19.05.2016</c:v>
                </c:pt>
                <c:pt idx="49">
                  <c:v>20.05.2016</c:v>
                </c:pt>
                <c:pt idx="50">
                  <c:v>21.05.2016</c:v>
                </c:pt>
                <c:pt idx="51">
                  <c:v>22.05.2016</c:v>
                </c:pt>
                <c:pt idx="52">
                  <c:v>23.05.2016</c:v>
                </c:pt>
                <c:pt idx="53">
                  <c:v>24.05.2016</c:v>
                </c:pt>
                <c:pt idx="54">
                  <c:v>25.05.2016</c:v>
                </c:pt>
                <c:pt idx="55">
                  <c:v>26.05.2016</c:v>
                </c:pt>
                <c:pt idx="56">
                  <c:v>27.05.2016</c:v>
                </c:pt>
                <c:pt idx="57">
                  <c:v>28.05.2016</c:v>
                </c:pt>
                <c:pt idx="58">
                  <c:v>29.05.2016</c:v>
                </c:pt>
                <c:pt idx="59">
                  <c:v>30.05.2016</c:v>
                </c:pt>
                <c:pt idx="60">
                  <c:v>31.05.2016</c:v>
                </c:pt>
                <c:pt idx="61">
                  <c:v>01.06.2016</c:v>
                </c:pt>
                <c:pt idx="62">
                  <c:v>02.06.2016</c:v>
                </c:pt>
                <c:pt idx="63">
                  <c:v>03.06.2016</c:v>
                </c:pt>
                <c:pt idx="64">
                  <c:v>04.06.2016</c:v>
                </c:pt>
                <c:pt idx="65">
                  <c:v>05.06.2016</c:v>
                </c:pt>
                <c:pt idx="66">
                  <c:v>06.06.2016</c:v>
                </c:pt>
                <c:pt idx="67">
                  <c:v>07.06.2016</c:v>
                </c:pt>
                <c:pt idx="68">
                  <c:v>08.06.2016</c:v>
                </c:pt>
                <c:pt idx="69">
                  <c:v>09.06.2016</c:v>
                </c:pt>
                <c:pt idx="70">
                  <c:v>10.06.2016</c:v>
                </c:pt>
                <c:pt idx="71">
                  <c:v>11.06.2016</c:v>
                </c:pt>
                <c:pt idx="72">
                  <c:v>12.06.2016</c:v>
                </c:pt>
                <c:pt idx="73">
                  <c:v>13.06.2016</c:v>
                </c:pt>
                <c:pt idx="74">
                  <c:v>14.06.2016</c:v>
                </c:pt>
                <c:pt idx="75">
                  <c:v>15.06.2016</c:v>
                </c:pt>
                <c:pt idx="76">
                  <c:v>16.06.2016</c:v>
                </c:pt>
                <c:pt idx="77">
                  <c:v>17.06.2016</c:v>
                </c:pt>
                <c:pt idx="78">
                  <c:v>18.06.2016</c:v>
                </c:pt>
                <c:pt idx="79">
                  <c:v>19.06.2016</c:v>
                </c:pt>
                <c:pt idx="80">
                  <c:v>20.06.2016</c:v>
                </c:pt>
                <c:pt idx="81">
                  <c:v>21.06.2016</c:v>
                </c:pt>
                <c:pt idx="82">
                  <c:v>22.06.2016</c:v>
                </c:pt>
                <c:pt idx="83">
                  <c:v>23.06.2016</c:v>
                </c:pt>
                <c:pt idx="84">
                  <c:v>24.06.2016</c:v>
                </c:pt>
                <c:pt idx="85">
                  <c:v>25.06.2016</c:v>
                </c:pt>
                <c:pt idx="86">
                  <c:v>26.06.2016</c:v>
                </c:pt>
                <c:pt idx="87">
                  <c:v>27.06.2016</c:v>
                </c:pt>
                <c:pt idx="88">
                  <c:v>28.06.2016</c:v>
                </c:pt>
                <c:pt idx="89">
                  <c:v>29.06.2016</c:v>
                </c:pt>
                <c:pt idx="90">
                  <c:v>30.06.2016</c:v>
                </c:pt>
                <c:pt idx="91">
                  <c:v>01.07.2016</c:v>
                </c:pt>
                <c:pt idx="92">
                  <c:v>02.07.2016</c:v>
                </c:pt>
                <c:pt idx="93">
                  <c:v>03.07.2016</c:v>
                </c:pt>
                <c:pt idx="94">
                  <c:v>04.07.2016</c:v>
                </c:pt>
                <c:pt idx="95">
                  <c:v>05.07.2016</c:v>
                </c:pt>
                <c:pt idx="96">
                  <c:v>06.07.2016</c:v>
                </c:pt>
                <c:pt idx="97">
                  <c:v>07.07.2016</c:v>
                </c:pt>
                <c:pt idx="98">
                  <c:v>08.07.2016</c:v>
                </c:pt>
                <c:pt idx="99">
                  <c:v>09.07.2016</c:v>
                </c:pt>
                <c:pt idx="100">
                  <c:v>10.07.2016</c:v>
                </c:pt>
                <c:pt idx="101">
                  <c:v>11.07.2016</c:v>
                </c:pt>
                <c:pt idx="102">
                  <c:v>12.07.2016</c:v>
                </c:pt>
                <c:pt idx="103">
                  <c:v>13.07.2016</c:v>
                </c:pt>
                <c:pt idx="104">
                  <c:v>14.07.2016</c:v>
                </c:pt>
                <c:pt idx="105">
                  <c:v>15.07.2016</c:v>
                </c:pt>
                <c:pt idx="106">
                  <c:v>16.07.2016</c:v>
                </c:pt>
                <c:pt idx="107">
                  <c:v>17.07.2016</c:v>
                </c:pt>
                <c:pt idx="108">
                  <c:v>18.07.2016</c:v>
                </c:pt>
                <c:pt idx="109">
                  <c:v>19.07.2016</c:v>
                </c:pt>
                <c:pt idx="110">
                  <c:v>20.07.2016</c:v>
                </c:pt>
                <c:pt idx="111">
                  <c:v>21.07.2016</c:v>
                </c:pt>
                <c:pt idx="112">
                  <c:v>22.07.2016</c:v>
                </c:pt>
                <c:pt idx="113">
                  <c:v>23.07.2016</c:v>
                </c:pt>
                <c:pt idx="114">
                  <c:v>24.07.2016</c:v>
                </c:pt>
                <c:pt idx="115">
                  <c:v>25.07.2016</c:v>
                </c:pt>
                <c:pt idx="116">
                  <c:v>26.07.2016</c:v>
                </c:pt>
                <c:pt idx="117">
                  <c:v>27.07.2016</c:v>
                </c:pt>
                <c:pt idx="118">
                  <c:v>28.07.2016</c:v>
                </c:pt>
                <c:pt idx="119">
                  <c:v>29.07.2016</c:v>
                </c:pt>
                <c:pt idx="120">
                  <c:v>30.07.2016</c:v>
                </c:pt>
                <c:pt idx="121">
                  <c:v>31.07.2016</c:v>
                </c:pt>
                <c:pt idx="122">
                  <c:v>01.08.2016</c:v>
                </c:pt>
                <c:pt idx="123">
                  <c:v>02.08.2016</c:v>
                </c:pt>
                <c:pt idx="124">
                  <c:v>03.08.2016</c:v>
                </c:pt>
                <c:pt idx="125">
                  <c:v>04.08.2016</c:v>
                </c:pt>
                <c:pt idx="126">
                  <c:v>05.08.2016</c:v>
                </c:pt>
                <c:pt idx="127">
                  <c:v>06.08.2016</c:v>
                </c:pt>
                <c:pt idx="128">
                  <c:v>07.08.2016</c:v>
                </c:pt>
                <c:pt idx="129">
                  <c:v>08.08.2016</c:v>
                </c:pt>
                <c:pt idx="130">
                  <c:v>09.08.2016</c:v>
                </c:pt>
                <c:pt idx="131">
                  <c:v>10.08.2016</c:v>
                </c:pt>
                <c:pt idx="132">
                  <c:v>11.08.2016</c:v>
                </c:pt>
                <c:pt idx="133">
                  <c:v>12.08.2016</c:v>
                </c:pt>
                <c:pt idx="134">
                  <c:v>13.08.2016</c:v>
                </c:pt>
                <c:pt idx="135">
                  <c:v>14.08.2016</c:v>
                </c:pt>
                <c:pt idx="136">
                  <c:v>15.08.2016</c:v>
                </c:pt>
                <c:pt idx="137">
                  <c:v>16.08.2016</c:v>
                </c:pt>
                <c:pt idx="138">
                  <c:v>17.08.2016</c:v>
                </c:pt>
                <c:pt idx="139">
                  <c:v>18.08.2016</c:v>
                </c:pt>
                <c:pt idx="140">
                  <c:v>19.08.2016</c:v>
                </c:pt>
                <c:pt idx="141">
                  <c:v>20.08.2016</c:v>
                </c:pt>
                <c:pt idx="142">
                  <c:v>21.08.2016</c:v>
                </c:pt>
                <c:pt idx="143">
                  <c:v>22.08.2016</c:v>
                </c:pt>
                <c:pt idx="144">
                  <c:v>23.08.2016</c:v>
                </c:pt>
                <c:pt idx="145">
                  <c:v>24.08.2016</c:v>
                </c:pt>
                <c:pt idx="146">
                  <c:v>25.08.2016</c:v>
                </c:pt>
                <c:pt idx="147">
                  <c:v>26.08.2016</c:v>
                </c:pt>
                <c:pt idx="148">
                  <c:v>27.08.2016</c:v>
                </c:pt>
                <c:pt idx="149">
                  <c:v>28.08.2016</c:v>
                </c:pt>
                <c:pt idx="150">
                  <c:v>29.08.2016</c:v>
                </c:pt>
                <c:pt idx="151">
                  <c:v>30.08.2016</c:v>
                </c:pt>
                <c:pt idx="152">
                  <c:v>31.08.2016</c:v>
                </c:pt>
                <c:pt idx="153">
                  <c:v>01.09.2016</c:v>
                </c:pt>
                <c:pt idx="154">
                  <c:v>02.09.2016</c:v>
                </c:pt>
                <c:pt idx="155">
                  <c:v>03.09.2016</c:v>
                </c:pt>
                <c:pt idx="156">
                  <c:v>04.09.2016</c:v>
                </c:pt>
                <c:pt idx="157">
                  <c:v>05.09.2016</c:v>
                </c:pt>
                <c:pt idx="158">
                  <c:v>06.09.2016</c:v>
                </c:pt>
                <c:pt idx="159">
                  <c:v>07.09.2016</c:v>
                </c:pt>
                <c:pt idx="160">
                  <c:v>08.09.2016</c:v>
                </c:pt>
                <c:pt idx="161">
                  <c:v>09.09.2016</c:v>
                </c:pt>
                <c:pt idx="162">
                  <c:v>10.09.2016</c:v>
                </c:pt>
                <c:pt idx="163">
                  <c:v>11.09.2016</c:v>
                </c:pt>
                <c:pt idx="164">
                  <c:v>12.09.2016</c:v>
                </c:pt>
                <c:pt idx="165">
                  <c:v>13.09.2016</c:v>
                </c:pt>
                <c:pt idx="166">
                  <c:v>14.09.2016</c:v>
                </c:pt>
                <c:pt idx="167">
                  <c:v>15.09.2016</c:v>
                </c:pt>
                <c:pt idx="168">
                  <c:v>16.09.2016</c:v>
                </c:pt>
                <c:pt idx="169">
                  <c:v>17.09.2016</c:v>
                </c:pt>
                <c:pt idx="170">
                  <c:v>18.09.2016</c:v>
                </c:pt>
                <c:pt idx="171">
                  <c:v>19.09.2016</c:v>
                </c:pt>
                <c:pt idx="172">
                  <c:v>20.09.2016</c:v>
                </c:pt>
                <c:pt idx="173">
                  <c:v>21.09.2016</c:v>
                </c:pt>
                <c:pt idx="174">
                  <c:v>22.09.2016</c:v>
                </c:pt>
                <c:pt idx="175">
                  <c:v>23.09.2016</c:v>
                </c:pt>
                <c:pt idx="176">
                  <c:v>24.09.2016</c:v>
                </c:pt>
                <c:pt idx="177">
                  <c:v>25.09.2016</c:v>
                </c:pt>
                <c:pt idx="178">
                  <c:v>26.09.2016</c:v>
                </c:pt>
                <c:pt idx="179">
                  <c:v>27.09.2016</c:v>
                </c:pt>
                <c:pt idx="180">
                  <c:v>28.09.2016</c:v>
                </c:pt>
                <c:pt idx="181">
                  <c:v>29.09.2016</c:v>
                </c:pt>
                <c:pt idx="182">
                  <c:v>30.09.2016</c:v>
                </c:pt>
                <c:pt idx="183">
                  <c:v>01.10.2016</c:v>
                </c:pt>
                <c:pt idx="184">
                  <c:v>02.10.2016</c:v>
                </c:pt>
                <c:pt idx="185">
                  <c:v>03.10.2016</c:v>
                </c:pt>
                <c:pt idx="186">
                  <c:v>04.10.2016</c:v>
                </c:pt>
                <c:pt idx="187">
                  <c:v>05.10.2016</c:v>
                </c:pt>
                <c:pt idx="188">
                  <c:v>06.10.2016</c:v>
                </c:pt>
                <c:pt idx="189">
                  <c:v>07.10.2016</c:v>
                </c:pt>
                <c:pt idx="190">
                  <c:v>08.10.2016</c:v>
                </c:pt>
                <c:pt idx="191">
                  <c:v>09.10.2016</c:v>
                </c:pt>
                <c:pt idx="192">
                  <c:v>10.10.2016</c:v>
                </c:pt>
                <c:pt idx="193">
                  <c:v>11.10.2016</c:v>
                </c:pt>
                <c:pt idx="194">
                  <c:v>12.10.2016</c:v>
                </c:pt>
                <c:pt idx="195">
                  <c:v>13.10.2016</c:v>
                </c:pt>
                <c:pt idx="196">
                  <c:v>14.10.2016</c:v>
                </c:pt>
                <c:pt idx="197">
                  <c:v>15.10.2016</c:v>
                </c:pt>
                <c:pt idx="198">
                  <c:v>16.10.2016</c:v>
                </c:pt>
                <c:pt idx="199">
                  <c:v>17.10.2016</c:v>
                </c:pt>
                <c:pt idx="200">
                  <c:v>18.10.2016</c:v>
                </c:pt>
                <c:pt idx="201">
                  <c:v>19.10.2016</c:v>
                </c:pt>
                <c:pt idx="202">
                  <c:v>20.10.2016</c:v>
                </c:pt>
                <c:pt idx="203">
                  <c:v>21.10.2016</c:v>
                </c:pt>
                <c:pt idx="204">
                  <c:v>22.10.2016</c:v>
                </c:pt>
                <c:pt idx="205">
                  <c:v>23.10.2016</c:v>
                </c:pt>
                <c:pt idx="206">
                  <c:v>24.10.2016</c:v>
                </c:pt>
                <c:pt idx="207">
                  <c:v>25.10.2016</c:v>
                </c:pt>
                <c:pt idx="208">
                  <c:v>26.10.2016</c:v>
                </c:pt>
                <c:pt idx="209">
                  <c:v>27.10.2016</c:v>
                </c:pt>
                <c:pt idx="210">
                  <c:v>28.10.2016</c:v>
                </c:pt>
                <c:pt idx="211">
                  <c:v>29.10.2016</c:v>
                </c:pt>
                <c:pt idx="212">
                  <c:v>30.10.2016</c:v>
                </c:pt>
                <c:pt idx="213">
                  <c:v>31.10.2016</c:v>
                </c:pt>
                <c:pt idx="214">
                  <c:v>01.11.2016</c:v>
                </c:pt>
                <c:pt idx="215">
                  <c:v>02.11.2016</c:v>
                </c:pt>
                <c:pt idx="216">
                  <c:v>03.11.2016</c:v>
                </c:pt>
                <c:pt idx="217">
                  <c:v>04.11.2016</c:v>
                </c:pt>
                <c:pt idx="218">
                  <c:v>05.11.2016</c:v>
                </c:pt>
                <c:pt idx="219">
                  <c:v>06.11.2016</c:v>
                </c:pt>
                <c:pt idx="220">
                  <c:v>07.11.2016</c:v>
                </c:pt>
                <c:pt idx="221">
                  <c:v>08.11.2016</c:v>
                </c:pt>
                <c:pt idx="222">
                  <c:v>09.11.2016</c:v>
                </c:pt>
                <c:pt idx="223">
                  <c:v>10.11.2016</c:v>
                </c:pt>
                <c:pt idx="224">
                  <c:v>11.11.2016</c:v>
                </c:pt>
                <c:pt idx="225">
                  <c:v>12.11.2016</c:v>
                </c:pt>
                <c:pt idx="226">
                  <c:v>13.11.2016</c:v>
                </c:pt>
                <c:pt idx="227">
                  <c:v>14.11.2016</c:v>
                </c:pt>
                <c:pt idx="228">
                  <c:v>15.11.2016</c:v>
                </c:pt>
                <c:pt idx="229">
                  <c:v>16.11.2016</c:v>
                </c:pt>
                <c:pt idx="230">
                  <c:v>17.11.2016</c:v>
                </c:pt>
                <c:pt idx="231">
                  <c:v>18.11.2016</c:v>
                </c:pt>
                <c:pt idx="232">
                  <c:v>19.11.2016</c:v>
                </c:pt>
                <c:pt idx="233">
                  <c:v>20.11.2016</c:v>
                </c:pt>
                <c:pt idx="234">
                  <c:v>21.11.2016</c:v>
                </c:pt>
                <c:pt idx="235">
                  <c:v>22.11.2016</c:v>
                </c:pt>
                <c:pt idx="236">
                  <c:v>23.11.2016</c:v>
                </c:pt>
                <c:pt idx="237">
                  <c:v>24.11.2016</c:v>
                </c:pt>
                <c:pt idx="238">
                  <c:v>25.11.2016</c:v>
                </c:pt>
                <c:pt idx="239">
                  <c:v>26.11.2016</c:v>
                </c:pt>
                <c:pt idx="240">
                  <c:v>27.11.2016</c:v>
                </c:pt>
                <c:pt idx="241">
                  <c:v>28.11.2016</c:v>
                </c:pt>
                <c:pt idx="242">
                  <c:v>29.11.2016</c:v>
                </c:pt>
                <c:pt idx="243">
                  <c:v>30.11.2016</c:v>
                </c:pt>
                <c:pt idx="244">
                  <c:v>01.12.2016</c:v>
                </c:pt>
                <c:pt idx="245">
                  <c:v>02.12.2016</c:v>
                </c:pt>
                <c:pt idx="246">
                  <c:v>03.12.2016</c:v>
                </c:pt>
                <c:pt idx="247">
                  <c:v>04.12.2016</c:v>
                </c:pt>
                <c:pt idx="248">
                  <c:v>05.12.2016</c:v>
                </c:pt>
                <c:pt idx="249">
                  <c:v>06.12.2016</c:v>
                </c:pt>
                <c:pt idx="250">
                  <c:v>07.12.2016</c:v>
                </c:pt>
                <c:pt idx="251">
                  <c:v>08.12.2016</c:v>
                </c:pt>
                <c:pt idx="252">
                  <c:v>09.12.2016</c:v>
                </c:pt>
                <c:pt idx="253">
                  <c:v>10.12.2016</c:v>
                </c:pt>
                <c:pt idx="254">
                  <c:v>11.12.2016</c:v>
                </c:pt>
                <c:pt idx="255">
                  <c:v>12.12.2016</c:v>
                </c:pt>
                <c:pt idx="256">
                  <c:v>13.12.2016</c:v>
                </c:pt>
                <c:pt idx="257">
                  <c:v>14.12.2016</c:v>
                </c:pt>
                <c:pt idx="258">
                  <c:v>15.12.2016</c:v>
                </c:pt>
                <c:pt idx="259">
                  <c:v>16.12.2016</c:v>
                </c:pt>
                <c:pt idx="260">
                  <c:v>17.12.2016</c:v>
                </c:pt>
                <c:pt idx="261">
                  <c:v>18.12.2016</c:v>
                </c:pt>
                <c:pt idx="262">
                  <c:v>19.12.2016</c:v>
                </c:pt>
                <c:pt idx="263">
                  <c:v>20.12.2016</c:v>
                </c:pt>
                <c:pt idx="264">
                  <c:v>21.12.2016</c:v>
                </c:pt>
                <c:pt idx="265">
                  <c:v>22.12.2016</c:v>
                </c:pt>
                <c:pt idx="266">
                  <c:v>23.12.2016</c:v>
                </c:pt>
                <c:pt idx="267">
                  <c:v>24.12.2016</c:v>
                </c:pt>
                <c:pt idx="268">
                  <c:v>25.12.2016</c:v>
                </c:pt>
                <c:pt idx="269">
                  <c:v>26.12.2016</c:v>
                </c:pt>
                <c:pt idx="270">
                  <c:v>27.12.2016</c:v>
                </c:pt>
                <c:pt idx="271">
                  <c:v>28.12.2016</c:v>
                </c:pt>
                <c:pt idx="272">
                  <c:v>29.12.2016</c:v>
                </c:pt>
                <c:pt idx="273">
                  <c:v>30.12.2016</c:v>
                </c:pt>
                <c:pt idx="274">
                  <c:v>31.12.2016</c:v>
                </c:pt>
                <c:pt idx="275">
                  <c:v>01.01.2017</c:v>
                </c:pt>
                <c:pt idx="276">
                  <c:v>02.01.2017</c:v>
                </c:pt>
                <c:pt idx="277">
                  <c:v>03.01.2017</c:v>
                </c:pt>
                <c:pt idx="278">
                  <c:v>04.01.2017</c:v>
                </c:pt>
                <c:pt idx="279">
                  <c:v>05.01.2017</c:v>
                </c:pt>
                <c:pt idx="280">
                  <c:v>06.01.2017</c:v>
                </c:pt>
                <c:pt idx="281">
                  <c:v>07.01.2017</c:v>
                </c:pt>
                <c:pt idx="282">
                  <c:v>08.01.2017</c:v>
                </c:pt>
                <c:pt idx="283">
                  <c:v>09.01.2017</c:v>
                </c:pt>
                <c:pt idx="284">
                  <c:v>10.01.2017</c:v>
                </c:pt>
                <c:pt idx="285">
                  <c:v>11.01.2017</c:v>
                </c:pt>
                <c:pt idx="286">
                  <c:v>12.01.2017</c:v>
                </c:pt>
                <c:pt idx="287">
                  <c:v>13.01.2017</c:v>
                </c:pt>
                <c:pt idx="288">
                  <c:v>14.01.2017</c:v>
                </c:pt>
                <c:pt idx="289">
                  <c:v>15.01.2017</c:v>
                </c:pt>
                <c:pt idx="290">
                  <c:v>16.01.2017</c:v>
                </c:pt>
                <c:pt idx="291">
                  <c:v>17.01.2017</c:v>
                </c:pt>
                <c:pt idx="292">
                  <c:v>18.01.2017</c:v>
                </c:pt>
                <c:pt idx="293">
                  <c:v>19.01.2017</c:v>
                </c:pt>
                <c:pt idx="294">
                  <c:v>20.01.2017</c:v>
                </c:pt>
                <c:pt idx="295">
                  <c:v>21.01.2017</c:v>
                </c:pt>
                <c:pt idx="296">
                  <c:v>22.01.2017</c:v>
                </c:pt>
                <c:pt idx="297">
                  <c:v>23.01.2017</c:v>
                </c:pt>
                <c:pt idx="298">
                  <c:v>24.01.2017</c:v>
                </c:pt>
                <c:pt idx="299">
                  <c:v>25.01.2017</c:v>
                </c:pt>
                <c:pt idx="300">
                  <c:v>26.01.2017</c:v>
                </c:pt>
                <c:pt idx="301">
                  <c:v>27.01.2017</c:v>
                </c:pt>
                <c:pt idx="302">
                  <c:v>28.01.2017</c:v>
                </c:pt>
                <c:pt idx="303">
                  <c:v>29.01.2017</c:v>
                </c:pt>
                <c:pt idx="304">
                  <c:v>30.01.2017</c:v>
                </c:pt>
                <c:pt idx="305">
                  <c:v>31.01.2017</c:v>
                </c:pt>
                <c:pt idx="306">
                  <c:v>01.02.2017</c:v>
                </c:pt>
                <c:pt idx="307">
                  <c:v>02.02.2017</c:v>
                </c:pt>
                <c:pt idx="308">
                  <c:v>03.02.2017</c:v>
                </c:pt>
                <c:pt idx="309">
                  <c:v>04.02.2017</c:v>
                </c:pt>
                <c:pt idx="310">
                  <c:v>05.02.2017</c:v>
                </c:pt>
                <c:pt idx="311">
                  <c:v>06.02.2017</c:v>
                </c:pt>
                <c:pt idx="312">
                  <c:v>07.02.2017</c:v>
                </c:pt>
                <c:pt idx="313">
                  <c:v>08.02.2017</c:v>
                </c:pt>
                <c:pt idx="314">
                  <c:v>09.02.2017</c:v>
                </c:pt>
                <c:pt idx="315">
                  <c:v>10.02.2017</c:v>
                </c:pt>
                <c:pt idx="316">
                  <c:v>11.02.2017</c:v>
                </c:pt>
                <c:pt idx="317">
                  <c:v>12.02.2017</c:v>
                </c:pt>
                <c:pt idx="318">
                  <c:v>13.02.2017</c:v>
                </c:pt>
                <c:pt idx="319">
                  <c:v>14.02.2017</c:v>
                </c:pt>
                <c:pt idx="320">
                  <c:v>15.02.2017</c:v>
                </c:pt>
                <c:pt idx="321">
                  <c:v>16.02.2017</c:v>
                </c:pt>
                <c:pt idx="322">
                  <c:v>17.02.2017</c:v>
                </c:pt>
                <c:pt idx="323">
                  <c:v>18.02.2017</c:v>
                </c:pt>
                <c:pt idx="324">
                  <c:v>19.02.2017</c:v>
                </c:pt>
                <c:pt idx="325">
                  <c:v>20.02.2017</c:v>
                </c:pt>
                <c:pt idx="326">
                  <c:v>21.02.2017</c:v>
                </c:pt>
                <c:pt idx="327">
                  <c:v>22.02.2017</c:v>
                </c:pt>
                <c:pt idx="328">
                  <c:v>23.02.2017</c:v>
                </c:pt>
                <c:pt idx="329">
                  <c:v>24.02.2017</c:v>
                </c:pt>
                <c:pt idx="330">
                  <c:v>25.02.2017</c:v>
                </c:pt>
                <c:pt idx="331">
                  <c:v>26.02.2017</c:v>
                </c:pt>
                <c:pt idx="332">
                  <c:v>27.02.2017</c:v>
                </c:pt>
                <c:pt idx="333">
                  <c:v>28.02.2017</c:v>
                </c:pt>
                <c:pt idx="334">
                  <c:v>01.03.2017</c:v>
                </c:pt>
                <c:pt idx="335">
                  <c:v>02.03.2017</c:v>
                </c:pt>
                <c:pt idx="336">
                  <c:v>03.03.2017</c:v>
                </c:pt>
                <c:pt idx="337">
                  <c:v>04.03.2017</c:v>
                </c:pt>
                <c:pt idx="338">
                  <c:v>05.03.2017</c:v>
                </c:pt>
                <c:pt idx="339">
                  <c:v>06.03.2017</c:v>
                </c:pt>
                <c:pt idx="340">
                  <c:v>07.03.2017</c:v>
                </c:pt>
                <c:pt idx="341">
                  <c:v>08.03.2017</c:v>
                </c:pt>
                <c:pt idx="342">
                  <c:v>09.03.2017</c:v>
                </c:pt>
                <c:pt idx="343">
                  <c:v>10.03.2017</c:v>
                </c:pt>
                <c:pt idx="344">
                  <c:v>11.03.2017</c:v>
                </c:pt>
                <c:pt idx="345">
                  <c:v>12.03.2017</c:v>
                </c:pt>
                <c:pt idx="346">
                  <c:v>13.03.2017</c:v>
                </c:pt>
                <c:pt idx="347">
                  <c:v>14.03.2017</c:v>
                </c:pt>
                <c:pt idx="348">
                  <c:v>15.03.2017</c:v>
                </c:pt>
                <c:pt idx="349">
                  <c:v>16.03.2017</c:v>
                </c:pt>
                <c:pt idx="350">
                  <c:v>17.03.2017</c:v>
                </c:pt>
                <c:pt idx="351">
                  <c:v>18.03.2017</c:v>
                </c:pt>
                <c:pt idx="352">
                  <c:v>19.03.2017</c:v>
                </c:pt>
                <c:pt idx="353">
                  <c:v>20.03.2017</c:v>
                </c:pt>
                <c:pt idx="354">
                  <c:v>21.03.2017</c:v>
                </c:pt>
                <c:pt idx="355">
                  <c:v>22.03.2017</c:v>
                </c:pt>
                <c:pt idx="356">
                  <c:v>23.03.2017</c:v>
                </c:pt>
                <c:pt idx="357">
                  <c:v>24.03.2017</c:v>
                </c:pt>
                <c:pt idx="358">
                  <c:v>25.03.2017</c:v>
                </c:pt>
                <c:pt idx="359">
                  <c:v>26.03.2017</c:v>
                </c:pt>
                <c:pt idx="360">
                  <c:v>27.03.2017</c:v>
                </c:pt>
                <c:pt idx="361">
                  <c:v>28.03.2017</c:v>
                </c:pt>
                <c:pt idx="362">
                  <c:v>29.03.2017</c:v>
                </c:pt>
                <c:pt idx="363">
                  <c:v>30.03.2017</c:v>
                </c:pt>
                <c:pt idx="364">
                  <c:v>31.03.2017</c:v>
                </c:pt>
                <c:pt idx="365">
                  <c:v>01.04.2017</c:v>
                </c:pt>
                <c:pt idx="366">
                  <c:v>02.04.2017</c:v>
                </c:pt>
                <c:pt idx="367">
                  <c:v>03.04.2017</c:v>
                </c:pt>
                <c:pt idx="368">
                  <c:v>04.04.2017</c:v>
                </c:pt>
                <c:pt idx="369">
                  <c:v>05.04.2017</c:v>
                </c:pt>
                <c:pt idx="370">
                  <c:v>06.04.2017</c:v>
                </c:pt>
                <c:pt idx="371">
                  <c:v>07.04.2017</c:v>
                </c:pt>
                <c:pt idx="372">
                  <c:v>08.04.2017</c:v>
                </c:pt>
                <c:pt idx="373">
                  <c:v>09.04.2017</c:v>
                </c:pt>
                <c:pt idx="374">
                  <c:v>10.04.2017</c:v>
                </c:pt>
                <c:pt idx="375">
                  <c:v>11.04.2017</c:v>
                </c:pt>
                <c:pt idx="376">
                  <c:v>12.04.2017</c:v>
                </c:pt>
                <c:pt idx="377">
                  <c:v>13.04.2017</c:v>
                </c:pt>
                <c:pt idx="378">
                  <c:v>14.04.2017</c:v>
                </c:pt>
                <c:pt idx="379">
                  <c:v>15.04.2017</c:v>
                </c:pt>
                <c:pt idx="380">
                  <c:v>16.04.2017</c:v>
                </c:pt>
                <c:pt idx="381">
                  <c:v>17.04.2017</c:v>
                </c:pt>
                <c:pt idx="382">
                  <c:v>18.04.2017</c:v>
                </c:pt>
                <c:pt idx="383">
                  <c:v>19.04.2017</c:v>
                </c:pt>
                <c:pt idx="384">
                  <c:v>20.04.2017</c:v>
                </c:pt>
                <c:pt idx="385">
                  <c:v>21.04.2017</c:v>
                </c:pt>
                <c:pt idx="386">
                  <c:v>22.04.2017</c:v>
                </c:pt>
                <c:pt idx="387">
                  <c:v>23.04.2017</c:v>
                </c:pt>
                <c:pt idx="388">
                  <c:v>24.04.2017</c:v>
                </c:pt>
                <c:pt idx="389">
                  <c:v>25.04.2017</c:v>
                </c:pt>
                <c:pt idx="390">
                  <c:v>26.04.2017</c:v>
                </c:pt>
                <c:pt idx="391">
                  <c:v>27.04.2017</c:v>
                </c:pt>
                <c:pt idx="392">
                  <c:v>28.04.2017</c:v>
                </c:pt>
                <c:pt idx="393">
                  <c:v>29.04.2017</c:v>
                </c:pt>
                <c:pt idx="394">
                  <c:v>30.04.2017</c:v>
                </c:pt>
              </c:strCache>
            </c:strRef>
          </c:cat>
          <c:val>
            <c:numRef>
              <c:f>Sheet1!$B$2:$B$396</c:f>
              <c:numCache>
                <c:formatCode>General</c:formatCode>
                <c:ptCount val="395"/>
                <c:pt idx="0">
                  <c:v>207</c:v>
                </c:pt>
                <c:pt idx="1">
                  <c:v>182</c:v>
                </c:pt>
                <c:pt idx="2">
                  <c:v>881</c:v>
                </c:pt>
                <c:pt idx="3">
                  <c:v>291</c:v>
                </c:pt>
                <c:pt idx="4">
                  <c:v>92</c:v>
                </c:pt>
                <c:pt idx="5">
                  <c:v>98</c:v>
                </c:pt>
                <c:pt idx="6">
                  <c:v>90</c:v>
                </c:pt>
                <c:pt idx="7">
                  <c:v>17244</c:v>
                </c:pt>
                <c:pt idx="8">
                  <c:v>69001</c:v>
                </c:pt>
                <c:pt idx="9">
                  <c:v>34991</c:v>
                </c:pt>
                <c:pt idx="10">
                  <c:v>11496</c:v>
                </c:pt>
                <c:pt idx="11">
                  <c:v>5143</c:v>
                </c:pt>
                <c:pt idx="12">
                  <c:v>1492</c:v>
                </c:pt>
                <c:pt idx="13">
                  <c:v>548</c:v>
                </c:pt>
                <c:pt idx="14">
                  <c:v>20242</c:v>
                </c:pt>
                <c:pt idx="15">
                  <c:v>87852</c:v>
                </c:pt>
                <c:pt idx="16">
                  <c:v>36985</c:v>
                </c:pt>
                <c:pt idx="17">
                  <c:v>15605</c:v>
                </c:pt>
                <c:pt idx="18">
                  <c:v>5635</c:v>
                </c:pt>
                <c:pt idx="19">
                  <c:v>2509</c:v>
                </c:pt>
                <c:pt idx="20">
                  <c:v>1162</c:v>
                </c:pt>
                <c:pt idx="21">
                  <c:v>10999</c:v>
                </c:pt>
                <c:pt idx="22">
                  <c:v>63307</c:v>
                </c:pt>
                <c:pt idx="23">
                  <c:v>35036</c:v>
                </c:pt>
                <c:pt idx="24">
                  <c:v>6257</c:v>
                </c:pt>
                <c:pt idx="25">
                  <c:v>2014</c:v>
                </c:pt>
                <c:pt idx="26">
                  <c:v>1309</c:v>
                </c:pt>
                <c:pt idx="27">
                  <c:v>842</c:v>
                </c:pt>
                <c:pt idx="28">
                  <c:v>15314</c:v>
                </c:pt>
                <c:pt idx="29">
                  <c:v>5622</c:v>
                </c:pt>
                <c:pt idx="30">
                  <c:v>2215</c:v>
                </c:pt>
                <c:pt idx="31">
                  <c:v>826</c:v>
                </c:pt>
                <c:pt idx="32">
                  <c:v>490</c:v>
                </c:pt>
                <c:pt idx="33">
                  <c:v>269</c:v>
                </c:pt>
                <c:pt idx="34">
                  <c:v>351</c:v>
                </c:pt>
                <c:pt idx="35">
                  <c:v>284</c:v>
                </c:pt>
                <c:pt idx="36">
                  <c:v>229</c:v>
                </c:pt>
                <c:pt idx="37">
                  <c:v>248</c:v>
                </c:pt>
                <c:pt idx="38">
                  <c:v>178</c:v>
                </c:pt>
                <c:pt idx="39">
                  <c:v>195</c:v>
                </c:pt>
                <c:pt idx="40">
                  <c:v>303</c:v>
                </c:pt>
                <c:pt idx="41">
                  <c:v>453</c:v>
                </c:pt>
                <c:pt idx="42">
                  <c:v>1304</c:v>
                </c:pt>
                <c:pt idx="43">
                  <c:v>1559</c:v>
                </c:pt>
                <c:pt idx="44">
                  <c:v>718</c:v>
                </c:pt>
                <c:pt idx="45">
                  <c:v>471</c:v>
                </c:pt>
                <c:pt idx="46">
                  <c:v>346</c:v>
                </c:pt>
                <c:pt idx="47">
                  <c:v>289</c:v>
                </c:pt>
                <c:pt idx="48">
                  <c:v>167</c:v>
                </c:pt>
                <c:pt idx="49">
                  <c:v>335</c:v>
                </c:pt>
                <c:pt idx="50">
                  <c:v>195</c:v>
                </c:pt>
                <c:pt idx="51">
                  <c:v>139</c:v>
                </c:pt>
                <c:pt idx="52">
                  <c:v>227</c:v>
                </c:pt>
                <c:pt idx="53">
                  <c:v>180</c:v>
                </c:pt>
                <c:pt idx="54">
                  <c:v>137</c:v>
                </c:pt>
                <c:pt idx="55">
                  <c:v>125</c:v>
                </c:pt>
                <c:pt idx="56">
                  <c:v>165</c:v>
                </c:pt>
                <c:pt idx="57">
                  <c:v>163</c:v>
                </c:pt>
                <c:pt idx="58">
                  <c:v>185</c:v>
                </c:pt>
                <c:pt idx="59">
                  <c:v>207</c:v>
                </c:pt>
                <c:pt idx="60">
                  <c:v>179</c:v>
                </c:pt>
                <c:pt idx="61">
                  <c:v>190</c:v>
                </c:pt>
                <c:pt idx="62">
                  <c:v>156</c:v>
                </c:pt>
                <c:pt idx="63">
                  <c:v>152</c:v>
                </c:pt>
                <c:pt idx="64">
                  <c:v>281</c:v>
                </c:pt>
                <c:pt idx="65">
                  <c:v>142</c:v>
                </c:pt>
                <c:pt idx="66">
                  <c:v>162</c:v>
                </c:pt>
                <c:pt idx="67">
                  <c:v>118</c:v>
                </c:pt>
                <c:pt idx="68">
                  <c:v>94</c:v>
                </c:pt>
                <c:pt idx="69">
                  <c:v>88</c:v>
                </c:pt>
                <c:pt idx="70">
                  <c:v>229</c:v>
                </c:pt>
                <c:pt idx="71">
                  <c:v>247</c:v>
                </c:pt>
                <c:pt idx="72">
                  <c:v>123</c:v>
                </c:pt>
                <c:pt idx="73">
                  <c:v>111</c:v>
                </c:pt>
                <c:pt idx="74">
                  <c:v>111</c:v>
                </c:pt>
                <c:pt idx="75">
                  <c:v>171</c:v>
                </c:pt>
                <c:pt idx="76">
                  <c:v>136</c:v>
                </c:pt>
                <c:pt idx="77">
                  <c:v>170</c:v>
                </c:pt>
                <c:pt idx="78">
                  <c:v>158</c:v>
                </c:pt>
                <c:pt idx="79">
                  <c:v>157</c:v>
                </c:pt>
                <c:pt idx="80">
                  <c:v>114</c:v>
                </c:pt>
                <c:pt idx="81">
                  <c:v>104</c:v>
                </c:pt>
                <c:pt idx="82">
                  <c:v>173</c:v>
                </c:pt>
                <c:pt idx="83">
                  <c:v>152</c:v>
                </c:pt>
                <c:pt idx="84">
                  <c:v>112</c:v>
                </c:pt>
                <c:pt idx="85">
                  <c:v>121</c:v>
                </c:pt>
                <c:pt idx="86">
                  <c:v>118</c:v>
                </c:pt>
                <c:pt idx="87">
                  <c:v>102</c:v>
                </c:pt>
                <c:pt idx="88">
                  <c:v>100</c:v>
                </c:pt>
                <c:pt idx="89">
                  <c:v>94</c:v>
                </c:pt>
                <c:pt idx="90">
                  <c:v>92</c:v>
                </c:pt>
                <c:pt idx="91">
                  <c:v>406</c:v>
                </c:pt>
                <c:pt idx="92">
                  <c:v>284</c:v>
                </c:pt>
                <c:pt idx="93">
                  <c:v>254</c:v>
                </c:pt>
                <c:pt idx="94">
                  <c:v>98</c:v>
                </c:pt>
                <c:pt idx="95">
                  <c:v>157</c:v>
                </c:pt>
                <c:pt idx="96">
                  <c:v>123</c:v>
                </c:pt>
                <c:pt idx="97">
                  <c:v>86</c:v>
                </c:pt>
                <c:pt idx="98">
                  <c:v>25913</c:v>
                </c:pt>
                <c:pt idx="99">
                  <c:v>44128</c:v>
                </c:pt>
                <c:pt idx="100">
                  <c:v>76204</c:v>
                </c:pt>
                <c:pt idx="101">
                  <c:v>20423</c:v>
                </c:pt>
                <c:pt idx="102">
                  <c:v>4981</c:v>
                </c:pt>
                <c:pt idx="103">
                  <c:v>1743</c:v>
                </c:pt>
                <c:pt idx="104">
                  <c:v>17547</c:v>
                </c:pt>
                <c:pt idx="105">
                  <c:v>36546</c:v>
                </c:pt>
                <c:pt idx="106">
                  <c:v>25398</c:v>
                </c:pt>
                <c:pt idx="107">
                  <c:v>70266</c:v>
                </c:pt>
                <c:pt idx="108">
                  <c:v>13935</c:v>
                </c:pt>
                <c:pt idx="109">
                  <c:v>3553</c:v>
                </c:pt>
                <c:pt idx="110">
                  <c:v>1640</c:v>
                </c:pt>
                <c:pt idx="111">
                  <c:v>1074</c:v>
                </c:pt>
                <c:pt idx="112">
                  <c:v>14620</c:v>
                </c:pt>
                <c:pt idx="113">
                  <c:v>32939</c:v>
                </c:pt>
                <c:pt idx="114">
                  <c:v>64820</c:v>
                </c:pt>
                <c:pt idx="115">
                  <c:v>14363</c:v>
                </c:pt>
                <c:pt idx="116">
                  <c:v>7694</c:v>
                </c:pt>
                <c:pt idx="117">
                  <c:v>6840</c:v>
                </c:pt>
                <c:pt idx="118">
                  <c:v>7867</c:v>
                </c:pt>
                <c:pt idx="119">
                  <c:v>27922</c:v>
                </c:pt>
                <c:pt idx="120">
                  <c:v>26993</c:v>
                </c:pt>
                <c:pt idx="121">
                  <c:v>62476</c:v>
                </c:pt>
                <c:pt idx="122">
                  <c:v>10734</c:v>
                </c:pt>
                <c:pt idx="123">
                  <c:v>2648</c:v>
                </c:pt>
                <c:pt idx="124">
                  <c:v>1467</c:v>
                </c:pt>
                <c:pt idx="125">
                  <c:v>939</c:v>
                </c:pt>
                <c:pt idx="126">
                  <c:v>839</c:v>
                </c:pt>
                <c:pt idx="127">
                  <c:v>760</c:v>
                </c:pt>
                <c:pt idx="128">
                  <c:v>648</c:v>
                </c:pt>
                <c:pt idx="129">
                  <c:v>5361</c:v>
                </c:pt>
                <c:pt idx="130">
                  <c:v>2808</c:v>
                </c:pt>
                <c:pt idx="131">
                  <c:v>1297</c:v>
                </c:pt>
                <c:pt idx="132">
                  <c:v>35805</c:v>
                </c:pt>
                <c:pt idx="133">
                  <c:v>45110</c:v>
                </c:pt>
                <c:pt idx="134">
                  <c:v>108000</c:v>
                </c:pt>
                <c:pt idx="135">
                  <c:v>30593</c:v>
                </c:pt>
                <c:pt idx="136">
                  <c:v>4066</c:v>
                </c:pt>
                <c:pt idx="137">
                  <c:v>1456</c:v>
                </c:pt>
                <c:pt idx="138">
                  <c:v>922</c:v>
                </c:pt>
                <c:pt idx="139">
                  <c:v>1046</c:v>
                </c:pt>
                <c:pt idx="140">
                  <c:v>1008</c:v>
                </c:pt>
                <c:pt idx="141">
                  <c:v>1207</c:v>
                </c:pt>
                <c:pt idx="142">
                  <c:v>878</c:v>
                </c:pt>
                <c:pt idx="143">
                  <c:v>673</c:v>
                </c:pt>
                <c:pt idx="144">
                  <c:v>519</c:v>
                </c:pt>
                <c:pt idx="145">
                  <c:v>496</c:v>
                </c:pt>
                <c:pt idx="146">
                  <c:v>821</c:v>
                </c:pt>
                <c:pt idx="147">
                  <c:v>833</c:v>
                </c:pt>
                <c:pt idx="148">
                  <c:v>25956</c:v>
                </c:pt>
                <c:pt idx="149">
                  <c:v>5498</c:v>
                </c:pt>
                <c:pt idx="150">
                  <c:v>1373</c:v>
                </c:pt>
                <c:pt idx="151">
                  <c:v>1225</c:v>
                </c:pt>
                <c:pt idx="152">
                  <c:v>826</c:v>
                </c:pt>
                <c:pt idx="153">
                  <c:v>673</c:v>
                </c:pt>
                <c:pt idx="154">
                  <c:v>808</c:v>
                </c:pt>
                <c:pt idx="155">
                  <c:v>769</c:v>
                </c:pt>
                <c:pt idx="156">
                  <c:v>865</c:v>
                </c:pt>
                <c:pt idx="157">
                  <c:v>666</c:v>
                </c:pt>
                <c:pt idx="158">
                  <c:v>779</c:v>
                </c:pt>
                <c:pt idx="159">
                  <c:v>606</c:v>
                </c:pt>
                <c:pt idx="160">
                  <c:v>1148</c:v>
                </c:pt>
                <c:pt idx="161">
                  <c:v>787</c:v>
                </c:pt>
                <c:pt idx="162">
                  <c:v>465</c:v>
                </c:pt>
                <c:pt idx="163">
                  <c:v>4148</c:v>
                </c:pt>
                <c:pt idx="164">
                  <c:v>1284</c:v>
                </c:pt>
                <c:pt idx="165">
                  <c:v>733</c:v>
                </c:pt>
                <c:pt idx="166">
                  <c:v>546</c:v>
                </c:pt>
                <c:pt idx="167">
                  <c:v>370</c:v>
                </c:pt>
                <c:pt idx="168">
                  <c:v>631</c:v>
                </c:pt>
                <c:pt idx="169">
                  <c:v>620</c:v>
                </c:pt>
                <c:pt idx="170">
                  <c:v>1033</c:v>
                </c:pt>
                <c:pt idx="171">
                  <c:v>788</c:v>
                </c:pt>
                <c:pt idx="172">
                  <c:v>674</c:v>
                </c:pt>
                <c:pt idx="173">
                  <c:v>381</c:v>
                </c:pt>
                <c:pt idx="174">
                  <c:v>516</c:v>
                </c:pt>
                <c:pt idx="175">
                  <c:v>449</c:v>
                </c:pt>
                <c:pt idx="176">
                  <c:v>320</c:v>
                </c:pt>
                <c:pt idx="177">
                  <c:v>327</c:v>
                </c:pt>
                <c:pt idx="178">
                  <c:v>405</c:v>
                </c:pt>
                <c:pt idx="179">
                  <c:v>586</c:v>
                </c:pt>
                <c:pt idx="180">
                  <c:v>574</c:v>
                </c:pt>
                <c:pt idx="181">
                  <c:v>323</c:v>
                </c:pt>
                <c:pt idx="182">
                  <c:v>402</c:v>
                </c:pt>
                <c:pt idx="183">
                  <c:v>442</c:v>
                </c:pt>
                <c:pt idx="184">
                  <c:v>546</c:v>
                </c:pt>
                <c:pt idx="185">
                  <c:v>1435</c:v>
                </c:pt>
                <c:pt idx="186">
                  <c:v>493</c:v>
                </c:pt>
                <c:pt idx="187">
                  <c:v>1971</c:v>
                </c:pt>
                <c:pt idx="188">
                  <c:v>820</c:v>
                </c:pt>
                <c:pt idx="189">
                  <c:v>347</c:v>
                </c:pt>
                <c:pt idx="190">
                  <c:v>363</c:v>
                </c:pt>
                <c:pt idx="191">
                  <c:v>402</c:v>
                </c:pt>
                <c:pt idx="192">
                  <c:v>333</c:v>
                </c:pt>
                <c:pt idx="193">
                  <c:v>267</c:v>
                </c:pt>
                <c:pt idx="194">
                  <c:v>339</c:v>
                </c:pt>
                <c:pt idx="195">
                  <c:v>296</c:v>
                </c:pt>
                <c:pt idx="196">
                  <c:v>172</c:v>
                </c:pt>
                <c:pt idx="197">
                  <c:v>685</c:v>
                </c:pt>
                <c:pt idx="198">
                  <c:v>411</c:v>
                </c:pt>
                <c:pt idx="199">
                  <c:v>302</c:v>
                </c:pt>
                <c:pt idx="200">
                  <c:v>84058</c:v>
                </c:pt>
                <c:pt idx="201">
                  <c:v>30704</c:v>
                </c:pt>
                <c:pt idx="202">
                  <c:v>8019</c:v>
                </c:pt>
                <c:pt idx="203">
                  <c:v>2847</c:v>
                </c:pt>
                <c:pt idx="204">
                  <c:v>1853</c:v>
                </c:pt>
                <c:pt idx="205">
                  <c:v>1196</c:v>
                </c:pt>
                <c:pt idx="206">
                  <c:v>656</c:v>
                </c:pt>
                <c:pt idx="207">
                  <c:v>497</c:v>
                </c:pt>
                <c:pt idx="208">
                  <c:v>43885</c:v>
                </c:pt>
                <c:pt idx="209">
                  <c:v>68845</c:v>
                </c:pt>
                <c:pt idx="210">
                  <c:v>28336</c:v>
                </c:pt>
                <c:pt idx="211">
                  <c:v>112885</c:v>
                </c:pt>
                <c:pt idx="212">
                  <c:v>127554</c:v>
                </c:pt>
                <c:pt idx="213">
                  <c:v>27712</c:v>
                </c:pt>
                <c:pt idx="214">
                  <c:v>15439</c:v>
                </c:pt>
                <c:pt idx="215">
                  <c:v>11216</c:v>
                </c:pt>
                <c:pt idx="216">
                  <c:v>48565</c:v>
                </c:pt>
                <c:pt idx="217">
                  <c:v>22155</c:v>
                </c:pt>
                <c:pt idx="218">
                  <c:v>70748</c:v>
                </c:pt>
                <c:pt idx="219">
                  <c:v>28329</c:v>
                </c:pt>
                <c:pt idx="220">
                  <c:v>6635</c:v>
                </c:pt>
                <c:pt idx="221">
                  <c:v>4472</c:v>
                </c:pt>
                <c:pt idx="222">
                  <c:v>3608</c:v>
                </c:pt>
                <c:pt idx="223">
                  <c:v>4544</c:v>
                </c:pt>
                <c:pt idx="224">
                  <c:v>5190</c:v>
                </c:pt>
                <c:pt idx="225">
                  <c:v>43773</c:v>
                </c:pt>
                <c:pt idx="226">
                  <c:v>11228</c:v>
                </c:pt>
                <c:pt idx="227">
                  <c:v>63383</c:v>
                </c:pt>
                <c:pt idx="228">
                  <c:v>48468</c:v>
                </c:pt>
                <c:pt idx="229">
                  <c:v>21284</c:v>
                </c:pt>
                <c:pt idx="230">
                  <c:v>8399</c:v>
                </c:pt>
                <c:pt idx="231">
                  <c:v>4017</c:v>
                </c:pt>
                <c:pt idx="232">
                  <c:v>37719</c:v>
                </c:pt>
                <c:pt idx="233">
                  <c:v>38035</c:v>
                </c:pt>
                <c:pt idx="234">
                  <c:v>6620</c:v>
                </c:pt>
                <c:pt idx="235">
                  <c:v>2287</c:v>
                </c:pt>
                <c:pt idx="236">
                  <c:v>1832</c:v>
                </c:pt>
                <c:pt idx="237">
                  <c:v>1429</c:v>
                </c:pt>
                <c:pt idx="238">
                  <c:v>1165</c:v>
                </c:pt>
                <c:pt idx="239">
                  <c:v>54287</c:v>
                </c:pt>
                <c:pt idx="240">
                  <c:v>20339</c:v>
                </c:pt>
                <c:pt idx="241">
                  <c:v>48859</c:v>
                </c:pt>
                <c:pt idx="242">
                  <c:v>16995</c:v>
                </c:pt>
                <c:pt idx="243">
                  <c:v>3807</c:v>
                </c:pt>
                <c:pt idx="244">
                  <c:v>2255</c:v>
                </c:pt>
                <c:pt idx="245">
                  <c:v>6752</c:v>
                </c:pt>
                <c:pt idx="246">
                  <c:v>25830</c:v>
                </c:pt>
                <c:pt idx="247">
                  <c:v>50225</c:v>
                </c:pt>
                <c:pt idx="248">
                  <c:v>9935</c:v>
                </c:pt>
                <c:pt idx="249">
                  <c:v>2468</c:v>
                </c:pt>
                <c:pt idx="250">
                  <c:v>16652</c:v>
                </c:pt>
                <c:pt idx="251">
                  <c:v>4069</c:v>
                </c:pt>
                <c:pt idx="252">
                  <c:v>2913</c:v>
                </c:pt>
                <c:pt idx="253">
                  <c:v>3597</c:v>
                </c:pt>
                <c:pt idx="254">
                  <c:v>2931</c:v>
                </c:pt>
                <c:pt idx="255">
                  <c:v>2648</c:v>
                </c:pt>
                <c:pt idx="256">
                  <c:v>1289</c:v>
                </c:pt>
                <c:pt idx="257">
                  <c:v>1097</c:v>
                </c:pt>
                <c:pt idx="258">
                  <c:v>1018</c:v>
                </c:pt>
                <c:pt idx="259">
                  <c:v>1074</c:v>
                </c:pt>
                <c:pt idx="260">
                  <c:v>1532</c:v>
                </c:pt>
                <c:pt idx="261">
                  <c:v>6622</c:v>
                </c:pt>
                <c:pt idx="262">
                  <c:v>1642</c:v>
                </c:pt>
                <c:pt idx="263">
                  <c:v>770</c:v>
                </c:pt>
                <c:pt idx="264">
                  <c:v>1500</c:v>
                </c:pt>
                <c:pt idx="265">
                  <c:v>1676</c:v>
                </c:pt>
                <c:pt idx="266">
                  <c:v>81786</c:v>
                </c:pt>
                <c:pt idx="267">
                  <c:v>23639</c:v>
                </c:pt>
                <c:pt idx="268">
                  <c:v>8457</c:v>
                </c:pt>
                <c:pt idx="269">
                  <c:v>3192</c:v>
                </c:pt>
                <c:pt idx="270">
                  <c:v>1946</c:v>
                </c:pt>
                <c:pt idx="271">
                  <c:v>1524</c:v>
                </c:pt>
                <c:pt idx="272">
                  <c:v>1456</c:v>
                </c:pt>
                <c:pt idx="273">
                  <c:v>1373</c:v>
                </c:pt>
                <c:pt idx="274">
                  <c:v>1327</c:v>
                </c:pt>
                <c:pt idx="275">
                  <c:v>10668</c:v>
                </c:pt>
                <c:pt idx="276">
                  <c:v>5124</c:v>
                </c:pt>
                <c:pt idx="277">
                  <c:v>2872</c:v>
                </c:pt>
                <c:pt idx="278">
                  <c:v>1340</c:v>
                </c:pt>
                <c:pt idx="279">
                  <c:v>1295</c:v>
                </c:pt>
                <c:pt idx="280">
                  <c:v>1516</c:v>
                </c:pt>
                <c:pt idx="281">
                  <c:v>4678</c:v>
                </c:pt>
                <c:pt idx="282">
                  <c:v>2337</c:v>
                </c:pt>
                <c:pt idx="283">
                  <c:v>1039</c:v>
                </c:pt>
                <c:pt idx="284">
                  <c:v>748</c:v>
                </c:pt>
                <c:pt idx="285">
                  <c:v>571</c:v>
                </c:pt>
                <c:pt idx="286">
                  <c:v>571</c:v>
                </c:pt>
                <c:pt idx="287">
                  <c:v>688</c:v>
                </c:pt>
                <c:pt idx="288">
                  <c:v>872</c:v>
                </c:pt>
                <c:pt idx="289">
                  <c:v>703</c:v>
                </c:pt>
                <c:pt idx="290">
                  <c:v>777</c:v>
                </c:pt>
                <c:pt idx="291">
                  <c:v>688</c:v>
                </c:pt>
                <c:pt idx="292">
                  <c:v>1144</c:v>
                </c:pt>
                <c:pt idx="293">
                  <c:v>1937</c:v>
                </c:pt>
                <c:pt idx="294">
                  <c:v>4585</c:v>
                </c:pt>
                <c:pt idx="295">
                  <c:v>1888</c:v>
                </c:pt>
                <c:pt idx="296">
                  <c:v>754</c:v>
                </c:pt>
                <c:pt idx="297">
                  <c:v>679</c:v>
                </c:pt>
                <c:pt idx="298">
                  <c:v>341</c:v>
                </c:pt>
                <c:pt idx="299">
                  <c:v>1309</c:v>
                </c:pt>
                <c:pt idx="300">
                  <c:v>608</c:v>
                </c:pt>
                <c:pt idx="301">
                  <c:v>2386</c:v>
                </c:pt>
                <c:pt idx="302">
                  <c:v>1465</c:v>
                </c:pt>
                <c:pt idx="303">
                  <c:v>599</c:v>
                </c:pt>
                <c:pt idx="304">
                  <c:v>383</c:v>
                </c:pt>
                <c:pt idx="305">
                  <c:v>490</c:v>
                </c:pt>
                <c:pt idx="306">
                  <c:v>414</c:v>
                </c:pt>
                <c:pt idx="307">
                  <c:v>508</c:v>
                </c:pt>
                <c:pt idx="308">
                  <c:v>2109</c:v>
                </c:pt>
                <c:pt idx="309">
                  <c:v>1774</c:v>
                </c:pt>
                <c:pt idx="310">
                  <c:v>2125</c:v>
                </c:pt>
                <c:pt idx="311">
                  <c:v>1453</c:v>
                </c:pt>
                <c:pt idx="312">
                  <c:v>1070</c:v>
                </c:pt>
                <c:pt idx="313">
                  <c:v>860</c:v>
                </c:pt>
                <c:pt idx="314">
                  <c:v>786</c:v>
                </c:pt>
                <c:pt idx="315">
                  <c:v>10998</c:v>
                </c:pt>
                <c:pt idx="316">
                  <c:v>10309</c:v>
                </c:pt>
                <c:pt idx="317">
                  <c:v>2881</c:v>
                </c:pt>
                <c:pt idx="318">
                  <c:v>1199</c:v>
                </c:pt>
                <c:pt idx="319">
                  <c:v>600</c:v>
                </c:pt>
                <c:pt idx="320">
                  <c:v>527</c:v>
                </c:pt>
                <c:pt idx="321">
                  <c:v>519</c:v>
                </c:pt>
                <c:pt idx="322">
                  <c:v>3490</c:v>
                </c:pt>
                <c:pt idx="323">
                  <c:v>2024</c:v>
                </c:pt>
                <c:pt idx="324">
                  <c:v>862</c:v>
                </c:pt>
                <c:pt idx="325">
                  <c:v>581</c:v>
                </c:pt>
                <c:pt idx="326">
                  <c:v>402</c:v>
                </c:pt>
                <c:pt idx="327">
                  <c:v>576</c:v>
                </c:pt>
                <c:pt idx="328">
                  <c:v>508</c:v>
                </c:pt>
                <c:pt idx="329">
                  <c:v>3383</c:v>
                </c:pt>
                <c:pt idx="330">
                  <c:v>2430</c:v>
                </c:pt>
                <c:pt idx="331">
                  <c:v>2628</c:v>
                </c:pt>
                <c:pt idx="332">
                  <c:v>881</c:v>
                </c:pt>
                <c:pt idx="333">
                  <c:v>740</c:v>
                </c:pt>
                <c:pt idx="334">
                  <c:v>22068</c:v>
                </c:pt>
                <c:pt idx="335">
                  <c:v>7957</c:v>
                </c:pt>
                <c:pt idx="336">
                  <c:v>1818</c:v>
                </c:pt>
                <c:pt idx="337">
                  <c:v>2094</c:v>
                </c:pt>
                <c:pt idx="338">
                  <c:v>1249</c:v>
                </c:pt>
                <c:pt idx="339">
                  <c:v>847</c:v>
                </c:pt>
                <c:pt idx="340">
                  <c:v>840</c:v>
                </c:pt>
                <c:pt idx="341">
                  <c:v>612</c:v>
                </c:pt>
                <c:pt idx="342">
                  <c:v>543</c:v>
                </c:pt>
                <c:pt idx="343">
                  <c:v>8833</c:v>
                </c:pt>
                <c:pt idx="344">
                  <c:v>18822</c:v>
                </c:pt>
                <c:pt idx="345">
                  <c:v>5762</c:v>
                </c:pt>
                <c:pt idx="346">
                  <c:v>2679</c:v>
                </c:pt>
                <c:pt idx="347">
                  <c:v>1363</c:v>
                </c:pt>
                <c:pt idx="348">
                  <c:v>770</c:v>
                </c:pt>
                <c:pt idx="349">
                  <c:v>729</c:v>
                </c:pt>
                <c:pt idx="350">
                  <c:v>999</c:v>
                </c:pt>
                <c:pt idx="351">
                  <c:v>2106</c:v>
                </c:pt>
                <c:pt idx="352">
                  <c:v>4271</c:v>
                </c:pt>
                <c:pt idx="353">
                  <c:v>2506</c:v>
                </c:pt>
                <c:pt idx="354">
                  <c:v>3421</c:v>
                </c:pt>
                <c:pt idx="355">
                  <c:v>1429</c:v>
                </c:pt>
                <c:pt idx="356">
                  <c:v>1402</c:v>
                </c:pt>
                <c:pt idx="357">
                  <c:v>9032</c:v>
                </c:pt>
                <c:pt idx="358">
                  <c:v>8339</c:v>
                </c:pt>
                <c:pt idx="359">
                  <c:v>2193</c:v>
                </c:pt>
                <c:pt idx="360">
                  <c:v>1124</c:v>
                </c:pt>
                <c:pt idx="361">
                  <c:v>722</c:v>
                </c:pt>
                <c:pt idx="362">
                  <c:v>538</c:v>
                </c:pt>
                <c:pt idx="363">
                  <c:v>1370</c:v>
                </c:pt>
                <c:pt idx="364">
                  <c:v>1044</c:v>
                </c:pt>
                <c:pt idx="365">
                  <c:v>939</c:v>
                </c:pt>
                <c:pt idx="366">
                  <c:v>977</c:v>
                </c:pt>
                <c:pt idx="367">
                  <c:v>685</c:v>
                </c:pt>
                <c:pt idx="368">
                  <c:v>395</c:v>
                </c:pt>
                <c:pt idx="369">
                  <c:v>613</c:v>
                </c:pt>
                <c:pt idx="370">
                  <c:v>599</c:v>
                </c:pt>
                <c:pt idx="371">
                  <c:v>5167</c:v>
                </c:pt>
                <c:pt idx="372">
                  <c:v>4128</c:v>
                </c:pt>
                <c:pt idx="373">
                  <c:v>916</c:v>
                </c:pt>
                <c:pt idx="374">
                  <c:v>499</c:v>
                </c:pt>
                <c:pt idx="375">
                  <c:v>261</c:v>
                </c:pt>
                <c:pt idx="376">
                  <c:v>355</c:v>
                </c:pt>
                <c:pt idx="377">
                  <c:v>369</c:v>
                </c:pt>
                <c:pt idx="378">
                  <c:v>37139</c:v>
                </c:pt>
                <c:pt idx="379">
                  <c:v>35510</c:v>
                </c:pt>
                <c:pt idx="380">
                  <c:v>6681</c:v>
                </c:pt>
                <c:pt idx="381">
                  <c:v>3590</c:v>
                </c:pt>
                <c:pt idx="382">
                  <c:v>1295</c:v>
                </c:pt>
                <c:pt idx="383">
                  <c:v>1059</c:v>
                </c:pt>
                <c:pt idx="384">
                  <c:v>1806</c:v>
                </c:pt>
                <c:pt idx="385">
                  <c:v>19059</c:v>
                </c:pt>
                <c:pt idx="386">
                  <c:v>6221</c:v>
                </c:pt>
                <c:pt idx="387">
                  <c:v>2295</c:v>
                </c:pt>
                <c:pt idx="388">
                  <c:v>883</c:v>
                </c:pt>
                <c:pt idx="389">
                  <c:v>281</c:v>
                </c:pt>
                <c:pt idx="390">
                  <c:v>204</c:v>
                </c:pt>
                <c:pt idx="391">
                  <c:v>297</c:v>
                </c:pt>
                <c:pt idx="392">
                  <c:v>1578</c:v>
                </c:pt>
                <c:pt idx="393">
                  <c:v>902</c:v>
                </c:pt>
                <c:pt idx="394">
                  <c:v>306</c:v>
                </c:pt>
              </c:numCache>
            </c:numRef>
          </c:val>
          <c:smooth val="0"/>
          <c:extLst>
            <c:ext xmlns:c16="http://schemas.microsoft.com/office/drawing/2014/chart" uri="{C3380CC4-5D6E-409C-BE32-E72D297353CC}">
              <c16:uniqueId val="{00000000-2DE4-4FA1-9F83-D8C8A5A4C21C}"/>
            </c:ext>
          </c:extLst>
        </c:ser>
        <c:dLbls>
          <c:showLegendKey val="0"/>
          <c:showVal val="0"/>
          <c:showCatName val="0"/>
          <c:showSerName val="0"/>
          <c:showPercent val="0"/>
          <c:showBubbleSize val="0"/>
        </c:dLbls>
        <c:smooth val="0"/>
        <c:axId val="264545688"/>
        <c:axId val="264546016"/>
      </c:lineChart>
      <c:catAx>
        <c:axId val="26454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46016"/>
        <c:crosses val="autoZero"/>
        <c:auto val="1"/>
        <c:lblAlgn val="ctr"/>
        <c:lblOffset val="100"/>
        <c:noMultiLvlLbl val="0"/>
      </c:catAx>
      <c:valAx>
        <c:axId val="26454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4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INAS NACHT</c:v>
                </c:pt>
              </c:strCache>
            </c:strRef>
          </c:cat>
          <c:val>
            <c:numRef>
              <c:f>Sheet1!$B$2</c:f>
              <c:numCache>
                <c:formatCode>General</c:formatCode>
                <c:ptCount val="1"/>
                <c:pt idx="0">
                  <c:v>37</c:v>
                </c:pt>
              </c:numCache>
            </c:numRef>
          </c:val>
          <c:extLst>
            <c:ext xmlns:c16="http://schemas.microsoft.com/office/drawing/2014/chart" uri="{C3380CC4-5D6E-409C-BE32-E72D297353CC}">
              <c16:uniqueId val="{00000000-2433-4A82-88AD-844BA920CB40}"/>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INAS NACHT</c:v>
                </c:pt>
              </c:strCache>
            </c:strRef>
          </c:cat>
          <c:val>
            <c:numRef>
              <c:f>Sheet1!$C$2</c:f>
              <c:numCache>
                <c:formatCode>General</c:formatCode>
                <c:ptCount val="1"/>
                <c:pt idx="0">
                  <c:v>1</c:v>
                </c:pt>
              </c:numCache>
            </c:numRef>
          </c:val>
          <c:extLst>
            <c:ext xmlns:c16="http://schemas.microsoft.com/office/drawing/2014/chart" uri="{C3380CC4-5D6E-409C-BE32-E72D297353CC}">
              <c16:uniqueId val="{00000001-2433-4A82-88AD-844BA920CB40}"/>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INAS NACHT</c:v>
                </c:pt>
              </c:strCache>
            </c:strRef>
          </c:cat>
          <c:val>
            <c:numRef>
              <c:f>Sheet1!$D$2</c:f>
              <c:numCache>
                <c:formatCode>General</c:formatCode>
                <c:ptCount val="1"/>
                <c:pt idx="0">
                  <c:v>60</c:v>
                </c:pt>
              </c:numCache>
            </c:numRef>
          </c:val>
          <c:extLst>
            <c:ext xmlns:c16="http://schemas.microsoft.com/office/drawing/2014/chart" uri="{C3380CC4-5D6E-409C-BE32-E72D297353CC}">
              <c16:uniqueId val="{00000002-2433-4A82-88AD-844BA920CB40}"/>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INAS NACHT</c:v>
                </c:pt>
              </c:strCache>
            </c:strRef>
          </c:cat>
          <c:val>
            <c:numRef>
              <c:f>Sheet1!$E$2</c:f>
              <c:numCache>
                <c:formatCode>General</c:formatCode>
                <c:ptCount val="1"/>
                <c:pt idx="0">
                  <c:v>3</c:v>
                </c:pt>
              </c:numCache>
            </c:numRef>
          </c:val>
          <c:extLst>
            <c:ext xmlns:c16="http://schemas.microsoft.com/office/drawing/2014/chart" uri="{C3380CC4-5D6E-409C-BE32-E72D297353CC}">
              <c16:uniqueId val="{00000003-2433-4A82-88AD-844BA920CB40}"/>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INAS NACHT</c:v>
                </c:pt>
              </c:strCache>
            </c:strRef>
          </c:cat>
          <c:val>
            <c:numRef>
              <c:f>Sheet1!$F$2</c:f>
              <c:numCache>
                <c:formatCode>General</c:formatCode>
                <c:ptCount val="1"/>
                <c:pt idx="0">
                  <c:v>48</c:v>
                </c:pt>
              </c:numCache>
            </c:numRef>
          </c:val>
          <c:extLst>
            <c:ext xmlns:c16="http://schemas.microsoft.com/office/drawing/2014/chart" uri="{C3380CC4-5D6E-409C-BE32-E72D297353CC}">
              <c16:uniqueId val="{00000004-2433-4A82-88AD-844BA920CB40}"/>
            </c:ext>
          </c:extLst>
        </c:ser>
        <c:dLbls>
          <c:showLegendKey val="0"/>
          <c:showVal val="0"/>
          <c:showCatName val="0"/>
          <c:showSerName val="0"/>
          <c:showPercent val="0"/>
          <c:showBubbleSize val="0"/>
        </c:dLbls>
        <c:gapWidth val="150"/>
        <c:overlap val="100"/>
        <c:axId val="265340688"/>
        <c:axId val="265340360"/>
      </c:barChart>
      <c:catAx>
        <c:axId val="26534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40360"/>
        <c:crosses val="autoZero"/>
        <c:auto val="1"/>
        <c:lblAlgn val="ctr"/>
        <c:lblOffset val="100"/>
        <c:noMultiLvlLbl val="0"/>
      </c:catAx>
      <c:valAx>
        <c:axId val="265340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34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005434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2091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16792394"/>
                    </a:ext>
                  </a:extLst>
                </a:gridCol>
                <a:gridCol w="1645920">
                  <a:extLst>
                    <a:ext uri="{9D8B030D-6E8A-4147-A177-3AD203B41FA5}">
                      <a16:colId xmlns:a16="http://schemas.microsoft.com/office/drawing/2014/main" val="3805642040"/>
                    </a:ext>
                  </a:extLst>
                </a:gridCol>
                <a:gridCol w="1645920">
                  <a:extLst>
                    <a:ext uri="{9D8B030D-6E8A-4147-A177-3AD203B41FA5}">
                      <a16:colId xmlns:a16="http://schemas.microsoft.com/office/drawing/2014/main" val="2173102470"/>
                    </a:ext>
                  </a:extLst>
                </a:gridCol>
                <a:gridCol w="1234440">
                  <a:extLst>
                    <a:ext uri="{9D8B030D-6E8A-4147-A177-3AD203B41FA5}">
                      <a16:colId xmlns:a16="http://schemas.microsoft.com/office/drawing/2014/main" val="377834644"/>
                    </a:ext>
                  </a:extLst>
                </a:gridCol>
                <a:gridCol w="1234440">
                  <a:extLst>
                    <a:ext uri="{9D8B030D-6E8A-4147-A177-3AD203B41FA5}">
                      <a16:colId xmlns:a16="http://schemas.microsoft.com/office/drawing/2014/main" val="1894068372"/>
                    </a:ext>
                  </a:extLst>
                </a:gridCol>
                <a:gridCol w="822960">
                  <a:extLst>
                    <a:ext uri="{9D8B030D-6E8A-4147-A177-3AD203B41FA5}">
                      <a16:colId xmlns:a16="http://schemas.microsoft.com/office/drawing/2014/main" val="368271016"/>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546471655"/>
                  </a:ext>
                </a:extLst>
              </a:tr>
              <a:tr h="370840">
                <a:tc>
                  <a:txBody>
                    <a:bodyPr/>
                    <a:lstStyle/>
                    <a:p>
                      <a:r>
                        <a:rPr lang="en-US" sz="1000"/>
                        <a:t>INAS NACHT</a:t>
                      </a:r>
                    </a:p>
                  </a:txBody>
                  <a:tcPr/>
                </a:tc>
                <a:tc>
                  <a:txBody>
                    <a:bodyPr/>
                    <a:lstStyle/>
                    <a:p>
                      <a:r>
                        <a:rPr lang="en-US" sz="1000"/>
                        <a:t>110263</a:t>
                      </a:r>
                    </a:p>
                  </a:txBody>
                  <a:tcPr/>
                </a:tc>
                <a:tc>
                  <a:txBody>
                    <a:bodyPr/>
                    <a:lstStyle/>
                    <a:p>
                      <a:r>
                        <a:rPr lang="en-US" sz="1000"/>
                        <a:t>1958</a:t>
                      </a:r>
                    </a:p>
                  </a:txBody>
                  <a:tcPr/>
                </a:tc>
                <a:tc>
                  <a:txBody>
                    <a:bodyPr/>
                    <a:lstStyle/>
                    <a:p>
                      <a:r>
                        <a:rPr lang="en-US" sz="1000"/>
                        <a:t>5265</a:t>
                      </a:r>
                    </a:p>
                  </a:txBody>
                  <a:tcPr/>
                </a:tc>
                <a:tc>
                  <a:txBody>
                    <a:bodyPr/>
                    <a:lstStyle/>
                    <a:p>
                      <a:r>
                        <a:rPr lang="en-US" sz="1000"/>
                        <a:t>3.8%</a:t>
                      </a:r>
                    </a:p>
                  </a:txBody>
                  <a:tcPr/>
                </a:tc>
                <a:tc>
                  <a:txBody>
                    <a:bodyPr/>
                    <a:lstStyle/>
                    <a:p>
                      <a:r>
                        <a:rPr lang="en-US" sz="1000"/>
                        <a:t>341802</a:t>
                      </a:r>
                    </a:p>
                  </a:txBody>
                  <a:tcPr/>
                </a:tc>
                <a:extLst>
                  <a:ext uri="{0D108BD9-81ED-4DB2-BD59-A6C34878D82A}">
                    <a16:rowId xmlns:a16="http://schemas.microsoft.com/office/drawing/2014/main" val="1157420528"/>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287934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20365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6999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22284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9125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86900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2500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36976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7184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3333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0831587"/>
                    </a:ext>
                  </a:extLst>
                </a:gridCol>
                <a:gridCol w="1645920">
                  <a:extLst>
                    <a:ext uri="{9D8B030D-6E8A-4147-A177-3AD203B41FA5}">
                      <a16:colId xmlns:a16="http://schemas.microsoft.com/office/drawing/2014/main" val="375604105"/>
                    </a:ext>
                  </a:extLst>
                </a:gridCol>
                <a:gridCol w="1234440">
                  <a:extLst>
                    <a:ext uri="{9D8B030D-6E8A-4147-A177-3AD203B41FA5}">
                      <a16:colId xmlns:a16="http://schemas.microsoft.com/office/drawing/2014/main" val="561181609"/>
                    </a:ext>
                  </a:extLst>
                </a:gridCol>
                <a:gridCol w="1234440">
                  <a:extLst>
                    <a:ext uri="{9D8B030D-6E8A-4147-A177-3AD203B41FA5}">
                      <a16:colId xmlns:a16="http://schemas.microsoft.com/office/drawing/2014/main" val="2329474221"/>
                    </a:ext>
                  </a:extLst>
                </a:gridCol>
                <a:gridCol w="1234440">
                  <a:extLst>
                    <a:ext uri="{9D8B030D-6E8A-4147-A177-3AD203B41FA5}">
                      <a16:colId xmlns:a16="http://schemas.microsoft.com/office/drawing/2014/main" val="3029030632"/>
                    </a:ext>
                  </a:extLst>
                </a:gridCol>
                <a:gridCol w="1234440">
                  <a:extLst>
                    <a:ext uri="{9D8B030D-6E8A-4147-A177-3AD203B41FA5}">
                      <a16:colId xmlns:a16="http://schemas.microsoft.com/office/drawing/2014/main" val="290367380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991855158"/>
                  </a:ext>
                </a:extLst>
              </a:tr>
              <a:tr h="370840">
                <a:tc>
                  <a:txBody>
                    <a:bodyPr/>
                    <a:lstStyle/>
                    <a:p>
                      <a:r>
                        <a:rPr lang="en-US" sz="1000"/>
                        <a:t>INAS NACHT</a:t>
                      </a:r>
                    </a:p>
                  </a:txBody>
                  <a:tcPr/>
                </a:tc>
                <a:tc>
                  <a:txBody>
                    <a:bodyPr/>
                    <a:lstStyle/>
                    <a:p>
                      <a:r>
                        <a:rPr lang="en-US" sz="1000"/>
                        <a:t>110263</a:t>
                      </a:r>
                    </a:p>
                  </a:txBody>
                  <a:tcPr/>
                </a:tc>
                <a:tc>
                  <a:txBody>
                    <a:bodyPr/>
                    <a:lstStyle/>
                    <a:p>
                      <a:r>
                        <a:rPr lang="en-US" sz="1000"/>
                        <a:t>41601</a:t>
                      </a:r>
                    </a:p>
                  </a:txBody>
                  <a:tcPr/>
                </a:tc>
                <a:tc>
                  <a:txBody>
                    <a:bodyPr/>
                    <a:lstStyle/>
                    <a:p>
                      <a:r>
                        <a:rPr lang="en-US" sz="1000"/>
                        <a:t>1958</a:t>
                      </a:r>
                    </a:p>
                  </a:txBody>
                  <a:tcPr/>
                </a:tc>
                <a:tc>
                  <a:txBody>
                    <a:bodyPr/>
                    <a:lstStyle/>
                    <a:p>
                      <a:r>
                        <a:rPr lang="en-US" sz="1000"/>
                        <a:t>69115</a:t>
                      </a:r>
                    </a:p>
                  </a:txBody>
                  <a:tcPr/>
                </a:tc>
                <a:tc>
                  <a:txBody>
                    <a:bodyPr/>
                    <a:lstStyle/>
                    <a:p>
                      <a:r>
                        <a:rPr lang="en-US" sz="1000"/>
                        <a:t>108305</a:t>
                      </a:r>
                    </a:p>
                  </a:txBody>
                  <a:tcPr/>
                </a:tc>
                <a:extLst>
                  <a:ext uri="{0D108BD9-81ED-4DB2-BD59-A6C34878D82A}">
                    <a16:rowId xmlns:a16="http://schemas.microsoft.com/office/drawing/2014/main" val="4271495288"/>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817037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23451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01.04.2016 - 30.04.2017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399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8248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6140595"/>
                    </a:ext>
                  </a:extLst>
                </a:gridCol>
                <a:gridCol w="1234440">
                  <a:extLst>
                    <a:ext uri="{9D8B030D-6E8A-4147-A177-3AD203B41FA5}">
                      <a16:colId xmlns:a16="http://schemas.microsoft.com/office/drawing/2014/main" val="3561090446"/>
                    </a:ext>
                  </a:extLst>
                </a:gridCol>
                <a:gridCol w="822960">
                  <a:extLst>
                    <a:ext uri="{9D8B030D-6E8A-4147-A177-3AD203B41FA5}">
                      <a16:colId xmlns:a16="http://schemas.microsoft.com/office/drawing/2014/main" val="1012517801"/>
                    </a:ext>
                  </a:extLst>
                </a:gridCol>
                <a:gridCol w="822960">
                  <a:extLst>
                    <a:ext uri="{9D8B030D-6E8A-4147-A177-3AD203B41FA5}">
                      <a16:colId xmlns:a16="http://schemas.microsoft.com/office/drawing/2014/main" val="2177150307"/>
                    </a:ext>
                  </a:extLst>
                </a:gridCol>
                <a:gridCol w="822960">
                  <a:extLst>
                    <a:ext uri="{9D8B030D-6E8A-4147-A177-3AD203B41FA5}">
                      <a16:colId xmlns:a16="http://schemas.microsoft.com/office/drawing/2014/main" val="709287067"/>
                    </a:ext>
                  </a:extLst>
                </a:gridCol>
                <a:gridCol w="822960">
                  <a:extLst>
                    <a:ext uri="{9D8B030D-6E8A-4147-A177-3AD203B41FA5}">
                      <a16:colId xmlns:a16="http://schemas.microsoft.com/office/drawing/2014/main" val="704479477"/>
                    </a:ext>
                  </a:extLst>
                </a:gridCol>
                <a:gridCol w="822960">
                  <a:extLst>
                    <a:ext uri="{9D8B030D-6E8A-4147-A177-3AD203B41FA5}">
                      <a16:colId xmlns:a16="http://schemas.microsoft.com/office/drawing/2014/main" val="2579921257"/>
                    </a:ext>
                  </a:extLst>
                </a:gridCol>
                <a:gridCol w="822960">
                  <a:extLst>
                    <a:ext uri="{9D8B030D-6E8A-4147-A177-3AD203B41FA5}">
                      <a16:colId xmlns:a16="http://schemas.microsoft.com/office/drawing/2014/main" val="160622623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760107787"/>
                  </a:ext>
                </a:extLst>
              </a:tr>
              <a:tr h="370840">
                <a:tc>
                  <a:txBody>
                    <a:bodyPr/>
                    <a:lstStyle/>
                    <a:p>
                      <a:r>
                        <a:rPr lang="en-US" sz="1000"/>
                        <a:t>INAS NACHT</a:t>
                      </a:r>
                    </a:p>
                  </a:txBody>
                  <a:tcPr/>
                </a:tc>
                <a:tc>
                  <a:txBody>
                    <a:bodyPr/>
                    <a:lstStyle/>
                    <a:p>
                      <a:r>
                        <a:rPr lang="en-US" sz="1000"/>
                        <a:t>149</a:t>
                      </a:r>
                    </a:p>
                  </a:txBody>
                  <a:tcPr/>
                </a:tc>
                <a:tc>
                  <a:txBody>
                    <a:bodyPr/>
                    <a:lstStyle/>
                    <a:p>
                      <a:r>
                        <a:rPr lang="en-US" sz="1000"/>
                        <a:t>60</a:t>
                      </a:r>
                    </a:p>
                  </a:txBody>
                  <a:tcPr/>
                </a:tc>
                <a:tc>
                  <a:txBody>
                    <a:bodyPr/>
                    <a:lstStyle/>
                    <a:p>
                      <a:r>
                        <a:rPr lang="en-US" sz="1000"/>
                        <a:t>48</a:t>
                      </a:r>
                    </a:p>
                  </a:txBody>
                  <a:tcPr/>
                </a:tc>
                <a:tc>
                  <a:txBody>
                    <a:bodyPr/>
                    <a:lstStyle/>
                    <a:p>
                      <a:r>
                        <a:rPr lang="en-US" sz="1000"/>
                        <a:t>3</a:t>
                      </a:r>
                    </a:p>
                  </a:txBody>
                  <a:tcPr/>
                </a:tc>
                <a:tc>
                  <a:txBody>
                    <a:bodyPr/>
                    <a:lstStyle/>
                    <a:p>
                      <a:r>
                        <a:rPr lang="en-US" sz="1000"/>
                        <a:t>37</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009829298"/>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750861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8210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3003028"/>
                    </a:ext>
                  </a:extLst>
                </a:gridCol>
                <a:gridCol w="1234440">
                  <a:extLst>
                    <a:ext uri="{9D8B030D-6E8A-4147-A177-3AD203B41FA5}">
                      <a16:colId xmlns:a16="http://schemas.microsoft.com/office/drawing/2014/main" val="4245918237"/>
                    </a:ext>
                  </a:extLst>
                </a:gridCol>
                <a:gridCol w="1234440">
                  <a:extLst>
                    <a:ext uri="{9D8B030D-6E8A-4147-A177-3AD203B41FA5}">
                      <a16:colId xmlns:a16="http://schemas.microsoft.com/office/drawing/2014/main" val="4251710177"/>
                    </a:ext>
                  </a:extLst>
                </a:gridCol>
                <a:gridCol w="1234440">
                  <a:extLst>
                    <a:ext uri="{9D8B030D-6E8A-4147-A177-3AD203B41FA5}">
                      <a16:colId xmlns:a16="http://schemas.microsoft.com/office/drawing/2014/main" val="4158909333"/>
                    </a:ext>
                  </a:extLst>
                </a:gridCol>
                <a:gridCol w="1645920">
                  <a:extLst>
                    <a:ext uri="{9D8B030D-6E8A-4147-A177-3AD203B41FA5}">
                      <a16:colId xmlns:a16="http://schemas.microsoft.com/office/drawing/2014/main" val="3510443301"/>
                    </a:ext>
                  </a:extLst>
                </a:gridCol>
                <a:gridCol w="822960">
                  <a:extLst>
                    <a:ext uri="{9D8B030D-6E8A-4147-A177-3AD203B41FA5}">
                      <a16:colId xmlns:a16="http://schemas.microsoft.com/office/drawing/2014/main" val="3211536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487162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2817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41563694"/>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90903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98624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63231853"/>
                    </a:ext>
                  </a:extLst>
                </a:gridCol>
                <a:gridCol w="1234440">
                  <a:extLst>
                    <a:ext uri="{9D8B030D-6E8A-4147-A177-3AD203B41FA5}">
                      <a16:colId xmlns:a16="http://schemas.microsoft.com/office/drawing/2014/main" val="460081273"/>
                    </a:ext>
                  </a:extLst>
                </a:gridCol>
                <a:gridCol w="1234440">
                  <a:extLst>
                    <a:ext uri="{9D8B030D-6E8A-4147-A177-3AD203B41FA5}">
                      <a16:colId xmlns:a16="http://schemas.microsoft.com/office/drawing/2014/main" val="4224908191"/>
                    </a:ext>
                  </a:extLst>
                </a:gridCol>
                <a:gridCol w="1234440">
                  <a:extLst>
                    <a:ext uri="{9D8B030D-6E8A-4147-A177-3AD203B41FA5}">
                      <a16:colId xmlns:a16="http://schemas.microsoft.com/office/drawing/2014/main" val="3308547827"/>
                    </a:ext>
                  </a:extLst>
                </a:gridCol>
                <a:gridCol w="1645920">
                  <a:extLst>
                    <a:ext uri="{9D8B030D-6E8A-4147-A177-3AD203B41FA5}">
                      <a16:colId xmlns:a16="http://schemas.microsoft.com/office/drawing/2014/main" val="1583974619"/>
                    </a:ext>
                  </a:extLst>
                </a:gridCol>
                <a:gridCol w="822960">
                  <a:extLst>
                    <a:ext uri="{9D8B030D-6E8A-4147-A177-3AD203B41FA5}">
                      <a16:colId xmlns:a16="http://schemas.microsoft.com/office/drawing/2014/main" val="4171824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942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144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35197489"/>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47432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72520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9670532"/>
                    </a:ext>
                  </a:extLst>
                </a:gridCol>
                <a:gridCol w="1234440">
                  <a:extLst>
                    <a:ext uri="{9D8B030D-6E8A-4147-A177-3AD203B41FA5}">
                      <a16:colId xmlns:a16="http://schemas.microsoft.com/office/drawing/2014/main" val="1486405069"/>
                    </a:ext>
                  </a:extLst>
                </a:gridCol>
                <a:gridCol w="1234440">
                  <a:extLst>
                    <a:ext uri="{9D8B030D-6E8A-4147-A177-3AD203B41FA5}">
                      <a16:colId xmlns:a16="http://schemas.microsoft.com/office/drawing/2014/main" val="666093800"/>
                    </a:ext>
                  </a:extLst>
                </a:gridCol>
                <a:gridCol w="1234440">
                  <a:extLst>
                    <a:ext uri="{9D8B030D-6E8A-4147-A177-3AD203B41FA5}">
                      <a16:colId xmlns:a16="http://schemas.microsoft.com/office/drawing/2014/main" val="311391743"/>
                    </a:ext>
                  </a:extLst>
                </a:gridCol>
                <a:gridCol w="1645920">
                  <a:extLst>
                    <a:ext uri="{9D8B030D-6E8A-4147-A177-3AD203B41FA5}">
                      <a16:colId xmlns:a16="http://schemas.microsoft.com/office/drawing/2014/main" val="4203692571"/>
                    </a:ext>
                  </a:extLst>
                </a:gridCol>
                <a:gridCol w="822960">
                  <a:extLst>
                    <a:ext uri="{9D8B030D-6E8A-4147-A177-3AD203B41FA5}">
                      <a16:colId xmlns:a16="http://schemas.microsoft.com/office/drawing/2014/main" val="2039116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934310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00671903"/>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629969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03063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78416672"/>
                    </a:ext>
                  </a:extLst>
                </a:gridCol>
                <a:gridCol w="1234440">
                  <a:extLst>
                    <a:ext uri="{9D8B030D-6E8A-4147-A177-3AD203B41FA5}">
                      <a16:colId xmlns:a16="http://schemas.microsoft.com/office/drawing/2014/main" val="1538989989"/>
                    </a:ext>
                  </a:extLst>
                </a:gridCol>
                <a:gridCol w="1234440">
                  <a:extLst>
                    <a:ext uri="{9D8B030D-6E8A-4147-A177-3AD203B41FA5}">
                      <a16:colId xmlns:a16="http://schemas.microsoft.com/office/drawing/2014/main" val="3240545993"/>
                    </a:ext>
                  </a:extLst>
                </a:gridCol>
                <a:gridCol w="1234440">
                  <a:extLst>
                    <a:ext uri="{9D8B030D-6E8A-4147-A177-3AD203B41FA5}">
                      <a16:colId xmlns:a16="http://schemas.microsoft.com/office/drawing/2014/main" val="1577588849"/>
                    </a:ext>
                  </a:extLst>
                </a:gridCol>
                <a:gridCol w="1645920">
                  <a:extLst>
                    <a:ext uri="{9D8B030D-6E8A-4147-A177-3AD203B41FA5}">
                      <a16:colId xmlns:a16="http://schemas.microsoft.com/office/drawing/2014/main" val="4164800408"/>
                    </a:ext>
                  </a:extLst>
                </a:gridCol>
                <a:gridCol w="822960">
                  <a:extLst>
                    <a:ext uri="{9D8B030D-6E8A-4147-A177-3AD203B41FA5}">
                      <a16:colId xmlns:a16="http://schemas.microsoft.com/office/drawing/2014/main" val="3154277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58911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- 2016-12-08 09:00:01</a:t>
                      </a:r>
                      <a:r>
                        <a:rPr kumimoji="0" lang="de-DE" sz="1000" b="0" i="0" u="none" strike="noStrike" kern="1200" cap="none" spc="0" normalizeH="0" baseline="0" noProof="0">
                          <a:ln>
                            <a:noFill/>
                          </a:ln>
                          <a:solidFill>
                            <a:prstClr val="black"/>
                          </a:solidFill>
                          <a:effectLst/>
                          <a:uLnTx/>
                          <a:uFillTx/>
                          <a:latin typeface="+mn-lt"/>
                          <a:ea typeface="+mn-ea"/>
                          <a:cs typeface="+mn-cs"/>
                        </a:rPr>
                        <a:t>
Und nochmal GewinneGewinneGewinne: Der NDR und wir verlosen 2 Karten für "Inas Nacht" sowie von Ina signierte Vinyl- und CD-Ausgaben ihres aktuellen "Ich bin die"-Albums. Link unten, muss man Möwen und so zählen. Ihr schafft das.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4163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- 2016-04-23 15:49:00</a:t>
                      </a:r>
                      <a:r>
                        <a:rPr kumimoji="0" lang="de-DE" sz="1000" b="0" i="0" u="none" strike="noStrike" kern="1200" cap="none" spc="0" normalizeH="0" baseline="0" noProof="0">
                          <a:ln>
                            <a:noFill/>
                          </a:ln>
                          <a:solidFill>
                            <a:prstClr val="black"/>
                          </a:solidFill>
                          <a:effectLst/>
                          <a:uLnTx/>
                          <a:uFillTx/>
                          <a:latin typeface="+mn-lt"/>
                          <a:ea typeface="+mn-ea"/>
                          <a:cs typeface="+mn-cs"/>
                        </a:rPr>
                        <a:t>
Aus der gestrigen Sendung, weil´s so schön war (und sie in den letzten Wochen die deutschen Albumcharts angeführt haben): die junge Kölner Band AnnenMayKantereit bei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410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- 2016-04-03 12:33:20</a:t>
                      </a:r>
                      <a:r>
                        <a:rPr kumimoji="0" lang="de-DE" sz="1000" b="0" i="0" u="none" strike="noStrike" kern="1200" cap="none" spc="0" normalizeH="0" baseline="0" noProof="0">
                          <a:ln>
                            <a:noFill/>
                          </a:ln>
                          <a:solidFill>
                            <a:prstClr val="black"/>
                          </a:solidFill>
                          <a:effectLst/>
                          <a:uLnTx/>
                          <a:uFillTx/>
                          <a:latin typeface="+mn-lt"/>
                          <a:ea typeface="+mn-ea"/>
                          <a:cs typeface="+mn-cs"/>
                        </a:rPr>
                        <a:t>
Ich glaube damit ist die Grillsaison 2016 offiziell eröffnet. Habt einen schönen und sonnigen Sonntag!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9983421"/>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899633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96191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7097579"/>
                    </a:ext>
                  </a:extLst>
                </a:gridCol>
                <a:gridCol w="1234440">
                  <a:extLst>
                    <a:ext uri="{9D8B030D-6E8A-4147-A177-3AD203B41FA5}">
                      <a16:colId xmlns:a16="http://schemas.microsoft.com/office/drawing/2014/main" val="502336790"/>
                    </a:ext>
                  </a:extLst>
                </a:gridCol>
                <a:gridCol w="1234440">
                  <a:extLst>
                    <a:ext uri="{9D8B030D-6E8A-4147-A177-3AD203B41FA5}">
                      <a16:colId xmlns:a16="http://schemas.microsoft.com/office/drawing/2014/main" val="1887503955"/>
                    </a:ext>
                  </a:extLst>
                </a:gridCol>
                <a:gridCol w="1234440">
                  <a:extLst>
                    <a:ext uri="{9D8B030D-6E8A-4147-A177-3AD203B41FA5}">
                      <a16:colId xmlns:a16="http://schemas.microsoft.com/office/drawing/2014/main" val="3624120927"/>
                    </a:ext>
                  </a:extLst>
                </a:gridCol>
                <a:gridCol w="1645920">
                  <a:extLst>
                    <a:ext uri="{9D8B030D-6E8A-4147-A177-3AD203B41FA5}">
                      <a16:colId xmlns:a16="http://schemas.microsoft.com/office/drawing/2014/main" val="3355510026"/>
                    </a:ext>
                  </a:extLst>
                </a:gridCol>
                <a:gridCol w="822960">
                  <a:extLst>
                    <a:ext uri="{9D8B030D-6E8A-4147-A177-3AD203B41FA5}">
                      <a16:colId xmlns:a16="http://schemas.microsoft.com/office/drawing/2014/main" val="3610367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17801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883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52081356"/>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57794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08127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24583546"/>
                    </a:ext>
                  </a:extLst>
                </a:gridCol>
                <a:gridCol w="987552">
                  <a:extLst>
                    <a:ext uri="{9D8B030D-6E8A-4147-A177-3AD203B41FA5}">
                      <a16:colId xmlns:a16="http://schemas.microsoft.com/office/drawing/2014/main" val="1484904861"/>
                    </a:ext>
                  </a:extLst>
                </a:gridCol>
                <a:gridCol w="822960">
                  <a:extLst>
                    <a:ext uri="{9D8B030D-6E8A-4147-A177-3AD203B41FA5}">
                      <a16:colId xmlns:a16="http://schemas.microsoft.com/office/drawing/2014/main" val="3605943880"/>
                    </a:ext>
                  </a:extLst>
                </a:gridCol>
                <a:gridCol w="987552">
                  <a:extLst>
                    <a:ext uri="{9D8B030D-6E8A-4147-A177-3AD203B41FA5}">
                      <a16:colId xmlns:a16="http://schemas.microsoft.com/office/drawing/2014/main" val="1844313182"/>
                    </a:ext>
                  </a:extLst>
                </a:gridCol>
                <a:gridCol w="822960">
                  <a:extLst>
                    <a:ext uri="{9D8B030D-6E8A-4147-A177-3AD203B41FA5}">
                      <a16:colId xmlns:a16="http://schemas.microsoft.com/office/drawing/2014/main" val="3247388379"/>
                    </a:ext>
                  </a:extLst>
                </a:gridCol>
                <a:gridCol w="905256">
                  <a:extLst>
                    <a:ext uri="{9D8B030D-6E8A-4147-A177-3AD203B41FA5}">
                      <a16:colId xmlns:a16="http://schemas.microsoft.com/office/drawing/2014/main" val="2665550679"/>
                    </a:ext>
                  </a:extLst>
                </a:gridCol>
                <a:gridCol w="822960">
                  <a:extLst>
                    <a:ext uri="{9D8B030D-6E8A-4147-A177-3AD203B41FA5}">
                      <a16:colId xmlns:a16="http://schemas.microsoft.com/office/drawing/2014/main" val="261491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512159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- 2016-12-08 09:00:01</a:t>
                      </a:r>
                      <a:r>
                        <a:rPr kumimoji="0" lang="de-DE" sz="1000" b="0" i="0" u="none" strike="noStrike" kern="1200" cap="none" spc="0" normalizeH="0" baseline="0" noProof="0">
                          <a:ln>
                            <a:noFill/>
                          </a:ln>
                          <a:solidFill>
                            <a:prstClr val="black"/>
                          </a:solidFill>
                          <a:effectLst/>
                          <a:uLnTx/>
                          <a:uFillTx/>
                          <a:latin typeface="+mn-lt"/>
                          <a:ea typeface="+mn-ea"/>
                          <a:cs typeface="+mn-cs"/>
                        </a:rPr>
                        <a:t>
Und nochmal GewinneGewinneGewinne: Der NDR und wir verlosen 2 Karten für "Inas Nacht" sowie von Ina signierte Vinyl- und CD-Ausgaben ihres aktuellen "Ich bin die"-Albums. Link unten, muss man Möwen und so zählen. Ihr schafft das. Viel Glück!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84536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- 2016-12-06 17:00:04</a:t>
                      </a:r>
                      <a:r>
                        <a:rPr kumimoji="0" lang="de-DE" sz="1000" b="0" i="0" u="none" strike="noStrike" kern="1200" cap="none" spc="0" normalizeH="0" baseline="0" noProof="0">
                          <a:ln>
                            <a:noFill/>
                          </a:ln>
                          <a:solidFill>
                            <a:prstClr val="black"/>
                          </a:solidFill>
                          <a:effectLst/>
                          <a:uLnTx/>
                          <a:uFillTx/>
                          <a:latin typeface="+mn-lt"/>
                          <a:ea typeface="+mn-ea"/>
                          <a:cs typeface="+mn-cs"/>
                        </a:rPr>
                        <a:t>
Liebe Leute, das war`s mit "Inas Nacht" 2016 - Ende Dezember folgen noch zwei "Best of Inas Nacht 2016" im NDR Fernsehen, 2017 geht's dann weiter.
Wir hoffen, dass ihr ab und zu mit und über uns kichern konntet - das wäre Ina und uns eine sehr große Freude!
Einmal sei`s erwähnt: Wer Ina mal live sehen mag - ab Januar 2017 ist sie nach 3 Jahren Pause wieder auf Tour. Termine unten, vielleicht sieht man sich.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84071279"/>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370307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34117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77919999"/>
                    </a:ext>
                  </a:extLst>
                </a:gridCol>
                <a:gridCol w="987552">
                  <a:extLst>
                    <a:ext uri="{9D8B030D-6E8A-4147-A177-3AD203B41FA5}">
                      <a16:colId xmlns:a16="http://schemas.microsoft.com/office/drawing/2014/main" val="2398467458"/>
                    </a:ext>
                  </a:extLst>
                </a:gridCol>
                <a:gridCol w="822960">
                  <a:extLst>
                    <a:ext uri="{9D8B030D-6E8A-4147-A177-3AD203B41FA5}">
                      <a16:colId xmlns:a16="http://schemas.microsoft.com/office/drawing/2014/main" val="2857410903"/>
                    </a:ext>
                  </a:extLst>
                </a:gridCol>
                <a:gridCol w="987552">
                  <a:extLst>
                    <a:ext uri="{9D8B030D-6E8A-4147-A177-3AD203B41FA5}">
                      <a16:colId xmlns:a16="http://schemas.microsoft.com/office/drawing/2014/main" val="2003129671"/>
                    </a:ext>
                  </a:extLst>
                </a:gridCol>
                <a:gridCol w="822960">
                  <a:extLst>
                    <a:ext uri="{9D8B030D-6E8A-4147-A177-3AD203B41FA5}">
                      <a16:colId xmlns:a16="http://schemas.microsoft.com/office/drawing/2014/main" val="2064544315"/>
                    </a:ext>
                  </a:extLst>
                </a:gridCol>
                <a:gridCol w="905256">
                  <a:extLst>
                    <a:ext uri="{9D8B030D-6E8A-4147-A177-3AD203B41FA5}">
                      <a16:colId xmlns:a16="http://schemas.microsoft.com/office/drawing/2014/main" val="2892649288"/>
                    </a:ext>
                  </a:extLst>
                </a:gridCol>
                <a:gridCol w="822960">
                  <a:extLst>
                    <a:ext uri="{9D8B030D-6E8A-4147-A177-3AD203B41FA5}">
                      <a16:colId xmlns:a16="http://schemas.microsoft.com/office/drawing/2014/main" val="1538533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25044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- 2016-05-18 10:48:19</a:t>
                      </a:r>
                      <a:r>
                        <a:rPr kumimoji="0" lang="de-DE" sz="1000" b="0" i="0" u="none" strike="noStrike" kern="1200" cap="none" spc="0" normalizeH="0" baseline="0" noProof="0">
                          <a:ln>
                            <a:noFill/>
                          </a:ln>
                          <a:solidFill>
                            <a:prstClr val="black"/>
                          </a:solidFill>
                          <a:effectLst/>
                          <a:uLnTx/>
                          <a:uFillTx/>
                          <a:latin typeface="+mn-lt"/>
                          <a:ea typeface="+mn-ea"/>
                          <a:cs typeface="+mn-cs"/>
                        </a:rPr>
                        <a:t>
Der NDR verlost bereits 3 x 2 Tickets für Inas große Tour ab Januar 2017! Besonders was für Freunde im Norden, da für 3 Konzerte in Mecklenburg-Vorpommern. Hartes Quiz um Ina/Inas Nacht mitmachen (siehe unten, man kann's mehrfach versuchen...) und gewinnen! Verlosung für andere Städte/Regionen folgt hier und beim NDR sicherlich noch...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038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- 2017-02-16 21:30:00</a:t>
                      </a:r>
                      <a:r>
                        <a:rPr kumimoji="0" lang="de-DE" sz="1000" b="0" i="0" u="none" strike="noStrike" kern="1200" cap="none" spc="0" normalizeH="0" baseline="0" noProof="0">
                          <a:ln>
                            <a:noFill/>
                          </a:ln>
                          <a:solidFill>
                            <a:prstClr val="black"/>
                          </a:solidFill>
                          <a:effectLst/>
                          <a:uLnTx/>
                          <a:uFillTx/>
                          <a:latin typeface="+mn-lt"/>
                          <a:ea typeface="+mn-ea"/>
                          <a:cs typeface="+mn-cs"/>
                        </a:rPr>
                        <a:t>
So wurde die "Inas Nacht"-Folge, die Ihr heute/Donnerstag um 23:30 Uhr beim "Best of Inas Nacht" in der ARD sehen konntet, 2009 besprochen. "Ein anarchisches Kleinod", hört hört... 
Dem Autor nochmals danke!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74195785"/>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2064459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11516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26736261"/>
                    </a:ext>
                  </a:extLst>
                </a:gridCol>
                <a:gridCol w="987552">
                  <a:extLst>
                    <a:ext uri="{9D8B030D-6E8A-4147-A177-3AD203B41FA5}">
                      <a16:colId xmlns:a16="http://schemas.microsoft.com/office/drawing/2014/main" val="3462322292"/>
                    </a:ext>
                  </a:extLst>
                </a:gridCol>
                <a:gridCol w="822960">
                  <a:extLst>
                    <a:ext uri="{9D8B030D-6E8A-4147-A177-3AD203B41FA5}">
                      <a16:colId xmlns:a16="http://schemas.microsoft.com/office/drawing/2014/main" val="3418886255"/>
                    </a:ext>
                  </a:extLst>
                </a:gridCol>
                <a:gridCol w="987552">
                  <a:extLst>
                    <a:ext uri="{9D8B030D-6E8A-4147-A177-3AD203B41FA5}">
                      <a16:colId xmlns:a16="http://schemas.microsoft.com/office/drawing/2014/main" val="950133547"/>
                    </a:ext>
                  </a:extLst>
                </a:gridCol>
                <a:gridCol w="822960">
                  <a:extLst>
                    <a:ext uri="{9D8B030D-6E8A-4147-A177-3AD203B41FA5}">
                      <a16:colId xmlns:a16="http://schemas.microsoft.com/office/drawing/2014/main" val="139001603"/>
                    </a:ext>
                  </a:extLst>
                </a:gridCol>
                <a:gridCol w="905256">
                  <a:extLst>
                    <a:ext uri="{9D8B030D-6E8A-4147-A177-3AD203B41FA5}">
                      <a16:colId xmlns:a16="http://schemas.microsoft.com/office/drawing/2014/main" val="2881522432"/>
                    </a:ext>
                  </a:extLst>
                </a:gridCol>
                <a:gridCol w="822960">
                  <a:extLst>
                    <a:ext uri="{9D8B030D-6E8A-4147-A177-3AD203B41FA5}">
                      <a16:colId xmlns:a16="http://schemas.microsoft.com/office/drawing/2014/main" val="1561322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83030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- 2016-11-16 11:00:00</a:t>
                      </a:r>
                      <a:r>
                        <a:rPr kumimoji="0" lang="de-DE" sz="1000" b="0" i="0" u="none" strike="noStrike" kern="1200" cap="none" spc="0" normalizeH="0" baseline="0" noProof="0">
                          <a:ln>
                            <a:noFill/>
                          </a:ln>
                          <a:solidFill>
                            <a:prstClr val="black"/>
                          </a:solidFill>
                          <a:effectLst/>
                          <a:uLnTx/>
                          <a:uFillTx/>
                          <a:latin typeface="+mn-lt"/>
                          <a:ea typeface="+mn-ea"/>
                          <a:cs typeface="+mn-cs"/>
                        </a:rPr>
                        <a:t>
GewinneGewinneGewinne!!! 
Ina schmeißt für euch 'ne Runde: 7 signierte Exemplare ihres neuen "Ich bin die"-Albums sowie 3 signierte "Ich bin die"-LPs. 
Verlosen wir mit kleinem Quiz bei unserem Haussender NDR, siehe unten.
PS: Die limitierte Premium-Edition von "Ich bin die" inkl. den 10 Inas Nacht-Songs geht weg wie warme Semmeln und neigt sich bald schon dem Ende zu. Danke dafür!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78152217"/>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8580846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53807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2231902244"/>
                    </a:ext>
                  </a:extLst>
                </a:gridCol>
                <a:gridCol w="1152144">
                  <a:extLst>
                    <a:ext uri="{9D8B030D-6E8A-4147-A177-3AD203B41FA5}">
                      <a16:colId xmlns:a16="http://schemas.microsoft.com/office/drawing/2014/main" val="3573902902"/>
                    </a:ext>
                  </a:extLst>
                </a:gridCol>
                <a:gridCol w="1152144">
                  <a:extLst>
                    <a:ext uri="{9D8B030D-6E8A-4147-A177-3AD203B41FA5}">
                      <a16:colId xmlns:a16="http://schemas.microsoft.com/office/drawing/2014/main" val="1050219018"/>
                    </a:ext>
                  </a:extLst>
                </a:gridCol>
                <a:gridCol w="1152144">
                  <a:extLst>
                    <a:ext uri="{9D8B030D-6E8A-4147-A177-3AD203B41FA5}">
                      <a16:colId xmlns:a16="http://schemas.microsoft.com/office/drawing/2014/main" val="137876463"/>
                    </a:ext>
                  </a:extLst>
                </a:gridCol>
                <a:gridCol w="822960">
                  <a:extLst>
                    <a:ext uri="{9D8B030D-6E8A-4147-A177-3AD203B41FA5}">
                      <a16:colId xmlns:a16="http://schemas.microsoft.com/office/drawing/2014/main" val="1101977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2957487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extLst>
                  <a:ext uri="{0D108BD9-81ED-4DB2-BD59-A6C34878D82A}">
                    <a16:rowId xmlns:a16="http://schemas.microsoft.com/office/drawing/2014/main" val="97225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a:t>
                      </a:r>
                    </a:p>
                  </a:txBody>
                  <a:tcPr/>
                </a:tc>
                <a:extLst>
                  <a:ext uri="{0D108BD9-81ED-4DB2-BD59-A6C34878D82A}">
                    <a16:rowId xmlns:a16="http://schemas.microsoft.com/office/drawing/2014/main" val="317657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extLst>
                  <a:ext uri="{0D108BD9-81ED-4DB2-BD59-A6C34878D82A}">
                    <a16:rowId xmlns:a16="http://schemas.microsoft.com/office/drawing/2014/main" val="3773075487"/>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160122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72929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3810437543"/>
                    </a:ext>
                  </a:extLst>
                </a:gridCol>
                <a:gridCol w="1152144">
                  <a:extLst>
                    <a:ext uri="{9D8B030D-6E8A-4147-A177-3AD203B41FA5}">
                      <a16:colId xmlns:a16="http://schemas.microsoft.com/office/drawing/2014/main" val="3352020152"/>
                    </a:ext>
                  </a:extLst>
                </a:gridCol>
                <a:gridCol w="1152144">
                  <a:extLst>
                    <a:ext uri="{9D8B030D-6E8A-4147-A177-3AD203B41FA5}">
                      <a16:colId xmlns:a16="http://schemas.microsoft.com/office/drawing/2014/main" val="3914796902"/>
                    </a:ext>
                  </a:extLst>
                </a:gridCol>
                <a:gridCol w="1152144">
                  <a:extLst>
                    <a:ext uri="{9D8B030D-6E8A-4147-A177-3AD203B41FA5}">
                      <a16:colId xmlns:a16="http://schemas.microsoft.com/office/drawing/2014/main" val="3914479362"/>
                    </a:ext>
                  </a:extLst>
                </a:gridCol>
                <a:gridCol w="822960">
                  <a:extLst>
                    <a:ext uri="{9D8B030D-6E8A-4147-A177-3AD203B41FA5}">
                      <a16:colId xmlns:a16="http://schemas.microsoft.com/office/drawing/2014/main" val="2199647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extLst>
                  <a:ext uri="{0D108BD9-81ED-4DB2-BD59-A6C34878D82A}">
                    <a16:rowId xmlns:a16="http://schemas.microsoft.com/office/drawing/2014/main" val="319040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200943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- 2016-10-26 12:30:00</a:t>
                      </a:r>
                      <a:r>
                        <a:rPr kumimoji="0" lang="de-DE" sz="1000" b="0" i="0" u="none" strike="noStrike" kern="1200" cap="none" spc="0" normalizeH="0" baseline="0" noProof="0">
                          <a:ln>
                            <a:noFill/>
                          </a:ln>
                          <a:solidFill>
                            <a:prstClr val="black"/>
                          </a:solidFill>
                          <a:effectLst/>
                          <a:uLnTx/>
                          <a:uFillTx/>
                          <a:latin typeface="+mn-lt"/>
                          <a:ea typeface="+mn-ea"/>
                          <a:cs typeface="+mn-cs"/>
                        </a:rPr>
                        <a:t>
Musikalische "Inas Nacht"-Vorschau, exkluuuusiv für euch (!), sonst noch nirgendwo zu hören: 
Ein Ausschnitt aus Ina Müllers neuem Song "Klammerblues". 
Kompletter Song am 19.11./ARD/Inas Nacht. Und auf Inas neuem Album "Ich bin die". Wer das bestellen mag - folgenden Link klicken und weiter: http://www.inamueller.de/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1658478012"/>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677480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2882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97943508"/>
                    </a:ext>
                  </a:extLst>
                </a:gridCol>
                <a:gridCol w="1316736">
                  <a:extLst>
                    <a:ext uri="{9D8B030D-6E8A-4147-A177-3AD203B41FA5}">
                      <a16:colId xmlns:a16="http://schemas.microsoft.com/office/drawing/2014/main" val="3968922855"/>
                    </a:ext>
                  </a:extLst>
                </a:gridCol>
                <a:gridCol w="1481328">
                  <a:extLst>
                    <a:ext uri="{9D8B030D-6E8A-4147-A177-3AD203B41FA5}">
                      <a16:colId xmlns:a16="http://schemas.microsoft.com/office/drawing/2014/main" val="1757757634"/>
                    </a:ext>
                  </a:extLst>
                </a:gridCol>
                <a:gridCol w="1481328">
                  <a:extLst>
                    <a:ext uri="{9D8B030D-6E8A-4147-A177-3AD203B41FA5}">
                      <a16:colId xmlns:a16="http://schemas.microsoft.com/office/drawing/2014/main" val="3620860864"/>
                    </a:ext>
                  </a:extLst>
                </a:gridCol>
                <a:gridCol w="1481328">
                  <a:extLst>
                    <a:ext uri="{9D8B030D-6E8A-4147-A177-3AD203B41FA5}">
                      <a16:colId xmlns:a16="http://schemas.microsoft.com/office/drawing/2014/main" val="211190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87118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- 2016-08-13 11:00:00</a:t>
                      </a:r>
                      <a:r>
                        <a:rPr kumimoji="0" lang="de-DE" sz="1000" b="0" i="0" u="none" strike="noStrike" kern="1200" cap="none" spc="0" normalizeH="0" baseline="0" noProof="0">
                          <a:ln>
                            <a:noFill/>
                          </a:ln>
                          <a:solidFill>
                            <a:prstClr val="black"/>
                          </a:solidFill>
                          <a:effectLst/>
                          <a:uLnTx/>
                          <a:uFillTx/>
                          <a:latin typeface="+mn-lt"/>
                          <a:ea typeface="+mn-ea"/>
                          <a:cs typeface="+mn-cs"/>
                        </a:rPr>
                        <a:t>
Liebe alle, heute Abend, ARD, 23.10 Uhr: Frau Müller, bitte moderieren Sie 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525635</a:t>
                      </a:r>
                    </a:p>
                  </a:txBody>
                  <a:tcPr/>
                </a:tc>
                <a:extLst>
                  <a:ext uri="{0D108BD9-81ED-4DB2-BD59-A6C34878D82A}">
                    <a16:rowId xmlns:a16="http://schemas.microsoft.com/office/drawing/2014/main" val="122955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- 2016-11-12 11:00:00</a:t>
                      </a:r>
                      <a:r>
                        <a:rPr kumimoji="0" lang="en-US" sz="1000" b="0" i="0" u="none" strike="noStrike" kern="1200" cap="none" spc="0" normalizeH="0" baseline="0" noProof="0">
                          <a:ln>
                            <a:noFill/>
                          </a:ln>
                          <a:solidFill>
                            <a:prstClr val="black"/>
                          </a:solidFill>
                          <a:effectLst/>
                          <a:uLnTx/>
                          <a:uFillTx/>
                          <a:latin typeface="+mn-lt"/>
                          <a:ea typeface="+mn-ea"/>
                          <a:cs typeface="+mn-cs"/>
                        </a:rPr>
                        <a:t>
Heute Abend, Samstag, ARD 23.40 Uhr: "Inas Nacht" mit Franziska van Almsick, dem u.a. " Mord mit Aussicht "-Schauspieler Johann von Bülow und Frau Ina Müller.
Musik von und mit, yeah, Gregory Porter sowie ALMA.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279918</a:t>
                      </a:r>
                    </a:p>
                  </a:txBody>
                  <a:tcPr/>
                </a:tc>
                <a:extLst>
                  <a:ext uri="{0D108BD9-81ED-4DB2-BD59-A6C34878D82A}">
                    <a16:rowId xmlns:a16="http://schemas.microsoft.com/office/drawing/2014/main" val="321937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- 2017-03-24 22:17:11</a:t>
                      </a:r>
                      <a:r>
                        <a:rPr kumimoji="0" lang="de-DE" sz="1000" b="0" i="0" u="none" strike="noStrike" kern="1200" cap="none" spc="0" normalizeH="0" baseline="0" noProof="0">
                          <a:ln>
                            <a:noFill/>
                          </a:ln>
                          <a:solidFill>
                            <a:prstClr val="black"/>
                          </a:solidFill>
                          <a:effectLst/>
                          <a:uLnTx/>
                          <a:uFillTx/>
                          <a:latin typeface="+mn-lt"/>
                          <a:ea typeface="+mn-ea"/>
                          <a:cs typeface="+mn-cs"/>
                        </a:rPr>
                        <a:t>
Gleich, Freitag auf Samstag, 0:00 Uhr, NDR Fernsehen: "Inas Nacht" mit Franziska van Almsick, Johann von Bülow und Ina - im Duett mit Gregory Porter.
Freut uns, wenn ihr dabei seid!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102149</a:t>
                      </a:r>
                    </a:p>
                  </a:txBody>
                  <a:tcPr/>
                </a:tc>
                <a:extLst>
                  <a:ext uri="{0D108BD9-81ED-4DB2-BD59-A6C34878D82A}">
                    <a16:rowId xmlns:a16="http://schemas.microsoft.com/office/drawing/2014/main" val="2209146918"/>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440358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66807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75606303"/>
                    </a:ext>
                  </a:extLst>
                </a:gridCol>
                <a:gridCol w="1316736">
                  <a:extLst>
                    <a:ext uri="{9D8B030D-6E8A-4147-A177-3AD203B41FA5}">
                      <a16:colId xmlns:a16="http://schemas.microsoft.com/office/drawing/2014/main" val="1515235507"/>
                    </a:ext>
                  </a:extLst>
                </a:gridCol>
                <a:gridCol w="1481328">
                  <a:extLst>
                    <a:ext uri="{9D8B030D-6E8A-4147-A177-3AD203B41FA5}">
                      <a16:colId xmlns:a16="http://schemas.microsoft.com/office/drawing/2014/main" val="421268885"/>
                    </a:ext>
                  </a:extLst>
                </a:gridCol>
                <a:gridCol w="1481328">
                  <a:extLst>
                    <a:ext uri="{9D8B030D-6E8A-4147-A177-3AD203B41FA5}">
                      <a16:colId xmlns:a16="http://schemas.microsoft.com/office/drawing/2014/main" val="1572531774"/>
                    </a:ext>
                  </a:extLst>
                </a:gridCol>
                <a:gridCol w="1481328">
                  <a:extLst>
                    <a:ext uri="{9D8B030D-6E8A-4147-A177-3AD203B41FA5}">
                      <a16:colId xmlns:a16="http://schemas.microsoft.com/office/drawing/2014/main" val="2956445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77093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- 2016-11-28 18:05:31</a:t>
                      </a:r>
                      <a:r>
                        <a:rPr kumimoji="0" lang="de-DE" sz="1000" b="0" i="0" u="none" strike="noStrike" kern="1200" cap="none" spc="0" normalizeH="0" baseline="0" noProof="0">
                          <a:ln>
                            <a:noFill/>
                          </a:ln>
                          <a:solidFill>
                            <a:prstClr val="black"/>
                          </a:solidFill>
                          <a:effectLst/>
                          <a:uLnTx/>
                          <a:uFillTx/>
                          <a:latin typeface="+mn-lt"/>
                          <a:ea typeface="+mn-ea"/>
                          <a:cs typeface="+mn-cs"/>
                        </a:rPr>
                        <a:t>
Wir wollen euch ja nicht mit zu vielen Videos zuballern, aber: Vorletztes Wochenende ist die Musikerin Sharon Jones nach jahrelangem, tapferen Kampf gegen ihre Krebserkrankung verstorben. Jones war eine der ganz großen Stimmen des traditionellen Soul, die erst in ihren 40ern/50ern den Erfolg hatte, der ihr zustand. 
Wir hatten die Ehre, diese kleine, große Frau - deren energiegeladene, stundenlange Konzerte zu Recht geradezu legendär waren - 2014 bei "Inas Nacht" zu begrüßen. Zusammen mit ihren "Dap Kings", die u.a. auch Amy Winehouse auf ihrem Weg zum Weltruhm begleiteten. Hier nochmal Sharon Jones &amp; The Dap Kings. Danke, Sharon.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370453</a:t>
                      </a:r>
                    </a:p>
                  </a:txBody>
                  <a:tcPr/>
                </a:tc>
                <a:extLst>
                  <a:ext uri="{0D108BD9-81ED-4DB2-BD59-A6C34878D82A}">
                    <a16:rowId xmlns:a16="http://schemas.microsoft.com/office/drawing/2014/main" val="3916761042"/>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882755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04221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67454742"/>
                    </a:ext>
                  </a:extLst>
                </a:gridCol>
                <a:gridCol w="1316736">
                  <a:extLst>
                    <a:ext uri="{9D8B030D-6E8A-4147-A177-3AD203B41FA5}">
                      <a16:colId xmlns:a16="http://schemas.microsoft.com/office/drawing/2014/main" val="2506385033"/>
                    </a:ext>
                  </a:extLst>
                </a:gridCol>
                <a:gridCol w="1481328">
                  <a:extLst>
                    <a:ext uri="{9D8B030D-6E8A-4147-A177-3AD203B41FA5}">
                      <a16:colId xmlns:a16="http://schemas.microsoft.com/office/drawing/2014/main" val="84026314"/>
                    </a:ext>
                  </a:extLst>
                </a:gridCol>
                <a:gridCol w="1481328">
                  <a:extLst>
                    <a:ext uri="{9D8B030D-6E8A-4147-A177-3AD203B41FA5}">
                      <a16:colId xmlns:a16="http://schemas.microsoft.com/office/drawing/2014/main" val="3130909284"/>
                    </a:ext>
                  </a:extLst>
                </a:gridCol>
                <a:gridCol w="1481328">
                  <a:extLst>
                    <a:ext uri="{9D8B030D-6E8A-4147-A177-3AD203B41FA5}">
                      <a16:colId xmlns:a16="http://schemas.microsoft.com/office/drawing/2014/main" val="495639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316639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- 2016-10-26 12:30:00</a:t>
                      </a:r>
                      <a:r>
                        <a:rPr kumimoji="0" lang="de-DE" sz="1000" b="0" i="0" u="none" strike="noStrike" kern="1200" cap="none" spc="0" normalizeH="0" baseline="0" noProof="0">
                          <a:ln>
                            <a:noFill/>
                          </a:ln>
                          <a:solidFill>
                            <a:prstClr val="black"/>
                          </a:solidFill>
                          <a:effectLst/>
                          <a:uLnTx/>
                          <a:uFillTx/>
                          <a:latin typeface="+mn-lt"/>
                          <a:ea typeface="+mn-ea"/>
                          <a:cs typeface="+mn-cs"/>
                        </a:rPr>
                        <a:t>
Musikalische "Inas Nacht"-Vorschau, exkluuuusiv für euch (!), sonst noch nirgendwo zu hören: 
Ein Ausschnitt aus Ina Müllers neuem Song "Klammerblues". 
Kompletter Song am 19.11./ARD/Inas Nacht. Und auf Inas neuem Album "Ich bin die". Wer das bestellen mag - folgenden Link klicken und weiter: http://www.inamueller.de/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762360</a:t>
                      </a:r>
                    </a:p>
                  </a:txBody>
                  <a:tcPr/>
                </a:tc>
                <a:extLst>
                  <a:ext uri="{0D108BD9-81ED-4DB2-BD59-A6C34878D82A}">
                    <a16:rowId xmlns:a16="http://schemas.microsoft.com/office/drawing/2014/main" val="309248522"/>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741654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9596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28499041"/>
                    </a:ext>
                  </a:extLst>
                </a:gridCol>
                <a:gridCol w="1316736">
                  <a:extLst>
                    <a:ext uri="{9D8B030D-6E8A-4147-A177-3AD203B41FA5}">
                      <a16:colId xmlns:a16="http://schemas.microsoft.com/office/drawing/2014/main" val="1597146415"/>
                    </a:ext>
                  </a:extLst>
                </a:gridCol>
                <a:gridCol w="1481328">
                  <a:extLst>
                    <a:ext uri="{9D8B030D-6E8A-4147-A177-3AD203B41FA5}">
                      <a16:colId xmlns:a16="http://schemas.microsoft.com/office/drawing/2014/main" val="404084899"/>
                    </a:ext>
                  </a:extLst>
                </a:gridCol>
                <a:gridCol w="1481328">
                  <a:extLst>
                    <a:ext uri="{9D8B030D-6E8A-4147-A177-3AD203B41FA5}">
                      <a16:colId xmlns:a16="http://schemas.microsoft.com/office/drawing/2014/main" val="4002852636"/>
                    </a:ext>
                  </a:extLst>
                </a:gridCol>
                <a:gridCol w="1481328">
                  <a:extLst>
                    <a:ext uri="{9D8B030D-6E8A-4147-A177-3AD203B41FA5}">
                      <a16:colId xmlns:a16="http://schemas.microsoft.com/office/drawing/2014/main" val="820325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46019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- 2016-04-09 14:00:01</a:t>
                      </a:r>
                      <a:r>
                        <a:rPr kumimoji="0" lang="de-DE" sz="1000" b="0" i="0" u="none" strike="noStrike" kern="1200" cap="none" spc="0" normalizeH="0" baseline="0" noProof="0">
                          <a:ln>
                            <a:noFill/>
                          </a:ln>
                          <a:solidFill>
                            <a:prstClr val="black"/>
                          </a:solidFill>
                          <a:effectLst/>
                          <a:uLnTx/>
                          <a:uFillTx/>
                          <a:latin typeface="+mn-lt"/>
                          <a:ea typeface="+mn-ea"/>
                          <a:cs typeface="+mn-cs"/>
                        </a:rPr>
                        <a:t>
Gewünscht, gespielt: Hier nochmal die nächste Folge aus der Reihe "Jan Böhmermann singt Klassiker der Musikgeschichte. Heute: 'Ich liebe Dich' von 'Clowns und Helden' aus dem Jahr 1986."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1971285</a:t>
                      </a:r>
                    </a:p>
                  </a:txBody>
                  <a:tcPr/>
                </a:tc>
                <a:extLst>
                  <a:ext uri="{0D108BD9-81ED-4DB2-BD59-A6C34878D82A}">
                    <a16:rowId xmlns:a16="http://schemas.microsoft.com/office/drawing/2014/main" val="16915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- 2016-12-04 11:00:00</a:t>
                      </a:r>
                      <a:r>
                        <a:rPr kumimoji="0" lang="en-US" sz="1000" b="0" i="0" u="none" strike="noStrike" kern="1200" cap="none" spc="0" normalizeH="0" baseline="0" noProof="0">
                          <a:ln>
                            <a:noFill/>
                          </a:ln>
                          <a:solidFill>
                            <a:prstClr val="black"/>
                          </a:solidFill>
                          <a:effectLst/>
                          <a:uLnTx/>
                          <a:uFillTx/>
                          <a:latin typeface="+mn-lt"/>
                          <a:ea typeface="+mn-ea"/>
                          <a:cs typeface="+mn-cs"/>
                        </a:rPr>
                        <a:t>
Nochmal die gestrige TV-Premiere bei "Inas Nacht": Rag’n’Bone Man, nein, nicht mit dem aktuellen Megahit "Human", sondern "Bitter End". Auch super. Und auch auf seiner kleinen "Human"-Doppelsingle. Komplettes Album "Human" erscheint Februar 2017/schon vorbestellbar.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893234</a:t>
                      </a:r>
                    </a:p>
                  </a:txBody>
                  <a:tcPr/>
                </a:tc>
                <a:extLst>
                  <a:ext uri="{0D108BD9-81ED-4DB2-BD59-A6C34878D82A}">
                    <a16:rowId xmlns:a16="http://schemas.microsoft.com/office/drawing/2014/main" val="1328056290"/>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389581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55808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34166792"/>
                    </a:ext>
                  </a:extLst>
                </a:gridCol>
                <a:gridCol w="1316736">
                  <a:extLst>
                    <a:ext uri="{9D8B030D-6E8A-4147-A177-3AD203B41FA5}">
                      <a16:colId xmlns:a16="http://schemas.microsoft.com/office/drawing/2014/main" val="1716136423"/>
                    </a:ext>
                  </a:extLst>
                </a:gridCol>
                <a:gridCol w="1481328">
                  <a:extLst>
                    <a:ext uri="{9D8B030D-6E8A-4147-A177-3AD203B41FA5}">
                      <a16:colId xmlns:a16="http://schemas.microsoft.com/office/drawing/2014/main" val="3710163997"/>
                    </a:ext>
                  </a:extLst>
                </a:gridCol>
                <a:gridCol w="1481328">
                  <a:extLst>
                    <a:ext uri="{9D8B030D-6E8A-4147-A177-3AD203B41FA5}">
                      <a16:colId xmlns:a16="http://schemas.microsoft.com/office/drawing/2014/main" val="2264583120"/>
                    </a:ext>
                  </a:extLst>
                </a:gridCol>
                <a:gridCol w="1481328">
                  <a:extLst>
                    <a:ext uri="{9D8B030D-6E8A-4147-A177-3AD203B41FA5}">
                      <a16:colId xmlns:a16="http://schemas.microsoft.com/office/drawing/2014/main" val="163195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313093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- 2016-08-11 14:00:00</a:t>
                      </a:r>
                      <a:r>
                        <a:rPr kumimoji="0" lang="en-US" sz="1000" b="0" i="0" u="none" strike="noStrike" kern="1200" cap="none" spc="0" normalizeH="0" baseline="0" noProof="0">
                          <a:ln>
                            <a:noFill/>
                          </a:ln>
                          <a:solidFill>
                            <a:prstClr val="black"/>
                          </a:solidFill>
                          <a:effectLst/>
                          <a:uLnTx/>
                          <a:uFillTx/>
                          <a:latin typeface="+mn-lt"/>
                          <a:ea typeface="+mn-ea"/>
                          <a:cs typeface="+mn-cs"/>
                        </a:rPr>
                        <a:t>
Samstag wird "Inas Nacht" 100 Jahre, äh, Folgen alt! Dazu gibt`s ein straffes Festprogramm:
Freitag auf Samstagnacht, 0:00 Uhr - 01:45, NDR Fernsehen: das Beste aus 100 Folgen "Inas Nacht", kommentiert von Ina, Bettina Tietjen und Hubertus Meyer-Burckhardt.
Samstag, 23.10 Uhr, ARD: Jubiläumsfolge mit Annette Frier, Lutz van der Horst, Beginner und Santiano.
Und Henning Baum tanzt im "Best of" zum Jubiläum schon mal eine 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667105</a:t>
                      </a:r>
                    </a:p>
                  </a:txBody>
                  <a:tcPr/>
                </a:tc>
                <a:extLst>
                  <a:ext uri="{0D108BD9-81ED-4DB2-BD59-A6C34878D82A}">
                    <a16:rowId xmlns:a16="http://schemas.microsoft.com/office/drawing/2014/main" val="11498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- 2016-07-15 16:00:00</a:t>
                      </a:r>
                      <a:r>
                        <a:rPr kumimoji="0" lang="de-DE" sz="1000" b="0" i="0" u="none" strike="noStrike" kern="1200" cap="none" spc="0" normalizeH="0" baseline="0" noProof="0">
                          <a:ln>
                            <a:noFill/>
                          </a:ln>
                          <a:solidFill>
                            <a:prstClr val="black"/>
                          </a:solidFill>
                          <a:effectLst/>
                          <a:uLnTx/>
                          <a:uFillTx/>
                          <a:latin typeface="+mn-lt"/>
                          <a:ea typeface="+mn-ea"/>
                          <a:cs typeface="+mn-cs"/>
                        </a:rPr>
                        <a:t>
Guten Tag (so weit das heute möglich ist...)! Morgen, Samstag, ARD, 23.50 Uhr: nächste neue Folge von "Inas Nacht"! Zu Gast sind - lange erwartet - Axel Prahl (einer unserer musikalischsten Tatort-Kommissare) und der Musiker, Autor und Clubbetreiber Rocko Schamoni. Musik von Lina Maly und Dua Lipa.
Und hier schon mal ein Hinweis, warum man nicht alles, was so rumliegt, in den Mund nehmen sollte...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755431</a:t>
                      </a:r>
                    </a:p>
                  </a:txBody>
                  <a:tcPr/>
                </a:tc>
                <a:extLst>
                  <a:ext uri="{0D108BD9-81ED-4DB2-BD59-A6C34878D82A}">
                    <a16:rowId xmlns:a16="http://schemas.microsoft.com/office/drawing/2014/main" val="1009334394"/>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299046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4783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33101044"/>
                    </a:ext>
                  </a:extLst>
                </a:gridCol>
                <a:gridCol w="1316736">
                  <a:extLst>
                    <a:ext uri="{9D8B030D-6E8A-4147-A177-3AD203B41FA5}">
                      <a16:colId xmlns:a16="http://schemas.microsoft.com/office/drawing/2014/main" val="1853969732"/>
                    </a:ext>
                  </a:extLst>
                </a:gridCol>
                <a:gridCol w="1481328">
                  <a:extLst>
                    <a:ext uri="{9D8B030D-6E8A-4147-A177-3AD203B41FA5}">
                      <a16:colId xmlns:a16="http://schemas.microsoft.com/office/drawing/2014/main" val="1910984068"/>
                    </a:ext>
                  </a:extLst>
                </a:gridCol>
                <a:gridCol w="1481328">
                  <a:extLst>
                    <a:ext uri="{9D8B030D-6E8A-4147-A177-3AD203B41FA5}">
                      <a16:colId xmlns:a16="http://schemas.microsoft.com/office/drawing/2014/main" val="518591914"/>
                    </a:ext>
                  </a:extLst>
                </a:gridCol>
                <a:gridCol w="1481328">
                  <a:extLst>
                    <a:ext uri="{9D8B030D-6E8A-4147-A177-3AD203B41FA5}">
                      <a16:colId xmlns:a16="http://schemas.microsoft.com/office/drawing/2014/main" val="3208935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1663937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- 2016-08-13 20:00:00</a:t>
                      </a:r>
                      <a:r>
                        <a:rPr kumimoji="0" lang="en-US" sz="1000" b="0" i="0" u="none" strike="noStrike" kern="1200" cap="none" spc="0" normalizeH="0" baseline="0" noProof="0">
                          <a:ln>
                            <a:noFill/>
                          </a:ln>
                          <a:solidFill>
                            <a:prstClr val="black"/>
                          </a:solidFill>
                          <a:effectLst/>
                          <a:uLnTx/>
                          <a:uFillTx/>
                          <a:latin typeface="+mn-lt"/>
                          <a:ea typeface="+mn-ea"/>
                          <a:cs typeface="+mn-cs"/>
                        </a:rPr>
                        <a:t>
Hier landet die Jubiläumstorte noch, wo sie hin gehört! 100. Folge "Inas Nacht", heute Abend, Samstag, ARD, 23.10 Uhr. Miiiiiiit: Annette Frier, ZDF heute-show-Ensemblemitglied Lutz van der Horst, dem Comeback der Beginner, Santiano sowie MEUTE. Freut uns, wenn ihr dabei seid!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533980</a:t>
                      </a:r>
                    </a:p>
                  </a:txBody>
                  <a:tcPr/>
                </a:tc>
                <a:extLst>
                  <a:ext uri="{0D108BD9-81ED-4DB2-BD59-A6C34878D82A}">
                    <a16:rowId xmlns:a16="http://schemas.microsoft.com/office/drawing/2014/main" val="245623956"/>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8777888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20996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98541483"/>
                    </a:ext>
                  </a:extLst>
                </a:gridCol>
                <a:gridCol w="1234440">
                  <a:extLst>
                    <a:ext uri="{9D8B030D-6E8A-4147-A177-3AD203B41FA5}">
                      <a16:colId xmlns:a16="http://schemas.microsoft.com/office/drawing/2014/main" val="3022828109"/>
                    </a:ext>
                  </a:extLst>
                </a:gridCol>
                <a:gridCol w="822960">
                  <a:extLst>
                    <a:ext uri="{9D8B030D-6E8A-4147-A177-3AD203B41FA5}">
                      <a16:colId xmlns:a16="http://schemas.microsoft.com/office/drawing/2014/main" val="3062876586"/>
                    </a:ext>
                  </a:extLst>
                </a:gridCol>
                <a:gridCol w="822960">
                  <a:extLst>
                    <a:ext uri="{9D8B030D-6E8A-4147-A177-3AD203B41FA5}">
                      <a16:colId xmlns:a16="http://schemas.microsoft.com/office/drawing/2014/main" val="2557365817"/>
                    </a:ext>
                  </a:extLst>
                </a:gridCol>
                <a:gridCol w="822960">
                  <a:extLst>
                    <a:ext uri="{9D8B030D-6E8A-4147-A177-3AD203B41FA5}">
                      <a16:colId xmlns:a16="http://schemas.microsoft.com/office/drawing/2014/main" val="1596701391"/>
                    </a:ext>
                  </a:extLst>
                </a:gridCol>
                <a:gridCol w="822960">
                  <a:extLst>
                    <a:ext uri="{9D8B030D-6E8A-4147-A177-3AD203B41FA5}">
                      <a16:colId xmlns:a16="http://schemas.microsoft.com/office/drawing/2014/main" val="1683973329"/>
                    </a:ext>
                  </a:extLst>
                </a:gridCol>
                <a:gridCol w="411480">
                  <a:extLst>
                    <a:ext uri="{9D8B030D-6E8A-4147-A177-3AD203B41FA5}">
                      <a16:colId xmlns:a16="http://schemas.microsoft.com/office/drawing/2014/main" val="313658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7252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- 2016-04-09 14:00:01</a:t>
                      </a:r>
                      <a:r>
                        <a:rPr kumimoji="0" lang="de-DE" sz="1000" b="0" i="0" u="none" strike="noStrike" kern="1200" cap="none" spc="0" normalizeH="0" baseline="0" noProof="0">
                          <a:ln>
                            <a:noFill/>
                          </a:ln>
                          <a:solidFill>
                            <a:prstClr val="black"/>
                          </a:solidFill>
                          <a:effectLst/>
                          <a:uLnTx/>
                          <a:uFillTx/>
                          <a:latin typeface="+mn-lt"/>
                          <a:ea typeface="+mn-ea"/>
                          <a:cs typeface="+mn-cs"/>
                        </a:rPr>
                        <a:t>
Gewünscht, gespielt: Hier nochmal die nächste Folge aus der Reihe "Jan Böhmermann singt Klassiker der Musikgeschichte. Heute: 'Ich liebe Dich' von 'Clowns und Helden' aus dem Jahr 1986."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710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0710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6090900"/>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861231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02807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66404117"/>
                    </a:ext>
                  </a:extLst>
                </a:gridCol>
                <a:gridCol w="1234440">
                  <a:extLst>
                    <a:ext uri="{9D8B030D-6E8A-4147-A177-3AD203B41FA5}">
                      <a16:colId xmlns:a16="http://schemas.microsoft.com/office/drawing/2014/main" val="3659543750"/>
                    </a:ext>
                  </a:extLst>
                </a:gridCol>
                <a:gridCol w="822960">
                  <a:extLst>
                    <a:ext uri="{9D8B030D-6E8A-4147-A177-3AD203B41FA5}">
                      <a16:colId xmlns:a16="http://schemas.microsoft.com/office/drawing/2014/main" val="1020445370"/>
                    </a:ext>
                  </a:extLst>
                </a:gridCol>
                <a:gridCol w="822960">
                  <a:extLst>
                    <a:ext uri="{9D8B030D-6E8A-4147-A177-3AD203B41FA5}">
                      <a16:colId xmlns:a16="http://schemas.microsoft.com/office/drawing/2014/main" val="3161128852"/>
                    </a:ext>
                  </a:extLst>
                </a:gridCol>
                <a:gridCol w="822960">
                  <a:extLst>
                    <a:ext uri="{9D8B030D-6E8A-4147-A177-3AD203B41FA5}">
                      <a16:colId xmlns:a16="http://schemas.microsoft.com/office/drawing/2014/main" val="2697913642"/>
                    </a:ext>
                  </a:extLst>
                </a:gridCol>
                <a:gridCol w="822960">
                  <a:extLst>
                    <a:ext uri="{9D8B030D-6E8A-4147-A177-3AD203B41FA5}">
                      <a16:colId xmlns:a16="http://schemas.microsoft.com/office/drawing/2014/main" val="362994598"/>
                    </a:ext>
                  </a:extLst>
                </a:gridCol>
                <a:gridCol w="411480">
                  <a:extLst>
                    <a:ext uri="{9D8B030D-6E8A-4147-A177-3AD203B41FA5}">
                      <a16:colId xmlns:a16="http://schemas.microsoft.com/office/drawing/2014/main" val="491427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831166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630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- 2016-04-23 15:49:00</a:t>
                      </a:r>
                      <a:r>
                        <a:rPr kumimoji="0" lang="de-DE" sz="1000" b="0" i="0" u="none" strike="noStrike" kern="1200" cap="none" spc="0" normalizeH="0" baseline="0" noProof="0">
                          <a:ln>
                            <a:noFill/>
                          </a:ln>
                          <a:solidFill>
                            <a:prstClr val="black"/>
                          </a:solidFill>
                          <a:effectLst/>
                          <a:uLnTx/>
                          <a:uFillTx/>
                          <a:latin typeface="+mn-lt"/>
                          <a:ea typeface="+mn-ea"/>
                          <a:cs typeface="+mn-cs"/>
                        </a:rPr>
                        <a:t>
Aus der gestrigen Sendung, weil´s so schön war (und sie in den letzten Wochen die deutschen Albumcharts angeführt haben): die junge Kölner Band AnnenMayKantereit bei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99494872"/>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033506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43393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78664003"/>
                    </a:ext>
                  </a:extLst>
                </a:gridCol>
                <a:gridCol w="1234440">
                  <a:extLst>
                    <a:ext uri="{9D8B030D-6E8A-4147-A177-3AD203B41FA5}">
                      <a16:colId xmlns:a16="http://schemas.microsoft.com/office/drawing/2014/main" val="4043772069"/>
                    </a:ext>
                  </a:extLst>
                </a:gridCol>
                <a:gridCol w="1234440">
                  <a:extLst>
                    <a:ext uri="{9D8B030D-6E8A-4147-A177-3AD203B41FA5}">
                      <a16:colId xmlns:a16="http://schemas.microsoft.com/office/drawing/2014/main" val="4290314968"/>
                    </a:ext>
                  </a:extLst>
                </a:gridCol>
                <a:gridCol w="1234440">
                  <a:extLst>
                    <a:ext uri="{9D8B030D-6E8A-4147-A177-3AD203B41FA5}">
                      <a16:colId xmlns:a16="http://schemas.microsoft.com/office/drawing/2014/main" val="2734713624"/>
                    </a:ext>
                  </a:extLst>
                </a:gridCol>
                <a:gridCol w="822960">
                  <a:extLst>
                    <a:ext uri="{9D8B030D-6E8A-4147-A177-3AD203B41FA5}">
                      <a16:colId xmlns:a16="http://schemas.microsoft.com/office/drawing/2014/main" val="162414176"/>
                    </a:ext>
                  </a:extLst>
                </a:gridCol>
                <a:gridCol w="411480">
                  <a:extLst>
                    <a:ext uri="{9D8B030D-6E8A-4147-A177-3AD203B41FA5}">
                      <a16:colId xmlns:a16="http://schemas.microsoft.com/office/drawing/2014/main" val="1922939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216404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120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23275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9463885"/>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256302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27805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9028287"/>
                    </a:ext>
                  </a:extLst>
                </a:gridCol>
                <a:gridCol w="1234440">
                  <a:extLst>
                    <a:ext uri="{9D8B030D-6E8A-4147-A177-3AD203B41FA5}">
                      <a16:colId xmlns:a16="http://schemas.microsoft.com/office/drawing/2014/main" val="2712324714"/>
                    </a:ext>
                  </a:extLst>
                </a:gridCol>
                <a:gridCol w="1234440">
                  <a:extLst>
                    <a:ext uri="{9D8B030D-6E8A-4147-A177-3AD203B41FA5}">
                      <a16:colId xmlns:a16="http://schemas.microsoft.com/office/drawing/2014/main" val="3255425256"/>
                    </a:ext>
                  </a:extLst>
                </a:gridCol>
                <a:gridCol w="1234440">
                  <a:extLst>
                    <a:ext uri="{9D8B030D-6E8A-4147-A177-3AD203B41FA5}">
                      <a16:colId xmlns:a16="http://schemas.microsoft.com/office/drawing/2014/main" val="311530860"/>
                    </a:ext>
                  </a:extLst>
                </a:gridCol>
                <a:gridCol w="822960">
                  <a:extLst>
                    <a:ext uri="{9D8B030D-6E8A-4147-A177-3AD203B41FA5}">
                      <a16:colId xmlns:a16="http://schemas.microsoft.com/office/drawing/2014/main" val="1245311691"/>
                    </a:ext>
                  </a:extLst>
                </a:gridCol>
                <a:gridCol w="411480">
                  <a:extLst>
                    <a:ext uri="{9D8B030D-6E8A-4147-A177-3AD203B41FA5}">
                      <a16:colId xmlns:a16="http://schemas.microsoft.com/office/drawing/2014/main" val="3559942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72943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982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- 2016-04-23 15:49:00</a:t>
                      </a:r>
                      <a:r>
                        <a:rPr kumimoji="0" lang="de-DE" sz="1000" b="0" i="0" u="none" strike="noStrike" kern="1200" cap="none" spc="0" normalizeH="0" baseline="0" noProof="0">
                          <a:ln>
                            <a:noFill/>
                          </a:ln>
                          <a:solidFill>
                            <a:prstClr val="black"/>
                          </a:solidFill>
                          <a:effectLst/>
                          <a:uLnTx/>
                          <a:uFillTx/>
                          <a:latin typeface="+mn-lt"/>
                          <a:ea typeface="+mn-ea"/>
                          <a:cs typeface="+mn-cs"/>
                        </a:rPr>
                        <a:t>
Aus der gestrigen Sendung, weil´s so schön war (und sie in den letzten Wochen die deutschen Albumcharts angeführt haben): die junge Kölner Band AnnenMayKantereit bei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0670258"/>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156634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61218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76926518"/>
                    </a:ext>
                  </a:extLst>
                </a:gridCol>
                <a:gridCol w="1234440">
                  <a:extLst>
                    <a:ext uri="{9D8B030D-6E8A-4147-A177-3AD203B41FA5}">
                      <a16:colId xmlns:a16="http://schemas.microsoft.com/office/drawing/2014/main" val="1545388136"/>
                    </a:ext>
                  </a:extLst>
                </a:gridCol>
                <a:gridCol w="1234440">
                  <a:extLst>
                    <a:ext uri="{9D8B030D-6E8A-4147-A177-3AD203B41FA5}">
                      <a16:colId xmlns:a16="http://schemas.microsoft.com/office/drawing/2014/main" val="50472447"/>
                    </a:ext>
                  </a:extLst>
                </a:gridCol>
                <a:gridCol w="1234440">
                  <a:extLst>
                    <a:ext uri="{9D8B030D-6E8A-4147-A177-3AD203B41FA5}">
                      <a16:colId xmlns:a16="http://schemas.microsoft.com/office/drawing/2014/main" val="1996537520"/>
                    </a:ext>
                  </a:extLst>
                </a:gridCol>
                <a:gridCol w="822960">
                  <a:extLst>
                    <a:ext uri="{9D8B030D-6E8A-4147-A177-3AD203B41FA5}">
                      <a16:colId xmlns:a16="http://schemas.microsoft.com/office/drawing/2014/main" val="2647294948"/>
                    </a:ext>
                  </a:extLst>
                </a:gridCol>
                <a:gridCol w="411480">
                  <a:extLst>
                    <a:ext uri="{9D8B030D-6E8A-4147-A177-3AD203B41FA5}">
                      <a16:colId xmlns:a16="http://schemas.microsoft.com/office/drawing/2014/main" val="1488636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04961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- 2016-11-03 11:22:01</a:t>
                      </a:r>
                      <a:r>
                        <a:rPr kumimoji="0" lang="de-DE" sz="1000" b="0" i="0" u="none" strike="noStrike" kern="1200" cap="none" spc="0" normalizeH="0" baseline="0" noProof="0">
                          <a:ln>
                            <a:noFill/>
                          </a:ln>
                          <a:solidFill>
                            <a:prstClr val="black"/>
                          </a:solidFill>
                          <a:effectLst/>
                          <a:uLnTx/>
                          <a:uFillTx/>
                          <a:latin typeface="+mn-lt"/>
                          <a:ea typeface="+mn-ea"/>
                          <a:cs typeface="+mn-cs"/>
                        </a:rPr>
                        <a:t>
Ihr Lieben, hier auf Wunsch nochmal Inas Musikauftritt bei "Bettina und Bommes". Mit "Wie Du wohl wärst". 
Und keine Angst, haha, alles gut bei Ina, ist zufällig nur noch ne Ballade von ihrem neuen Album "Ich bin die" - wo natürlich auch flotte, "klassische" Ina-Songs drauf sind.
Am Anfang noch bisschen Anmoderation...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414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- 2016-07-24 10:00:00</a:t>
                      </a:r>
                      <a:r>
                        <a:rPr kumimoji="0" lang="en-US" sz="1000" b="0" i="0" u="none" strike="noStrike" kern="1200" cap="none" spc="0" normalizeH="0" baseline="0" noProof="0">
                          <a:ln>
                            <a:noFill/>
                          </a:ln>
                          <a:solidFill>
                            <a:prstClr val="black"/>
                          </a:solidFill>
                          <a:effectLst/>
                          <a:uLnTx/>
                          <a:uFillTx/>
                          <a:latin typeface="+mn-lt"/>
                          <a:ea typeface="+mn-ea"/>
                          <a:cs typeface="+mn-cs"/>
                        </a:rPr>
                        <a:t>
Und hier nochmal eine Perle der gestrigen "Inas Nacht"-Folge: Miss Andra Day mit "Rise up". Mit Miss Ina als Background-Sängerin. Hm, so geht Singen.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61431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- 2016-11-28 18:05:31</a:t>
                      </a:r>
                      <a:r>
                        <a:rPr kumimoji="0" lang="de-DE" sz="1000" b="0" i="0" u="none" strike="noStrike" kern="1200" cap="none" spc="0" normalizeH="0" baseline="0" noProof="0">
                          <a:ln>
                            <a:noFill/>
                          </a:ln>
                          <a:solidFill>
                            <a:prstClr val="black"/>
                          </a:solidFill>
                          <a:effectLst/>
                          <a:uLnTx/>
                          <a:uFillTx/>
                          <a:latin typeface="+mn-lt"/>
                          <a:ea typeface="+mn-ea"/>
                          <a:cs typeface="+mn-cs"/>
                        </a:rPr>
                        <a:t>
Wir wollen euch ja nicht mit zu vielen Videos zuballern, aber: Vorletztes Wochenende ist die Musikerin Sharon Jones nach jahrelangem, tapferen Kampf gegen ihre Krebserkrankung verstorben. Jones war eine der ganz großen Stimmen des traditionellen Soul, die erst in ihren 40ern/50ern den Erfolg hatte, der ihr zustand. 
Wir hatten die Ehre, diese kleine, große Frau - deren energiegeladene, stundenlange Konzerte zu Recht geradezu legendär waren - 2014 bei "Inas Nacht" zu begrüßen. Zusammen mit ihren "Dap Kings", die u.a. auch Amy Winehouse auf ihrem Weg zum Weltruhm begleiteten. Hier nochmal Sharon Jones &amp; The Dap Kings. Danke, Sharon.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65366302"/>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995059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50031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50359406"/>
                    </a:ext>
                  </a:extLst>
                </a:gridCol>
                <a:gridCol w="1234440">
                  <a:extLst>
                    <a:ext uri="{9D8B030D-6E8A-4147-A177-3AD203B41FA5}">
                      <a16:colId xmlns:a16="http://schemas.microsoft.com/office/drawing/2014/main" val="4122952433"/>
                    </a:ext>
                  </a:extLst>
                </a:gridCol>
                <a:gridCol w="1234440">
                  <a:extLst>
                    <a:ext uri="{9D8B030D-6E8A-4147-A177-3AD203B41FA5}">
                      <a16:colId xmlns:a16="http://schemas.microsoft.com/office/drawing/2014/main" val="1457949433"/>
                    </a:ext>
                  </a:extLst>
                </a:gridCol>
                <a:gridCol w="1234440">
                  <a:extLst>
                    <a:ext uri="{9D8B030D-6E8A-4147-A177-3AD203B41FA5}">
                      <a16:colId xmlns:a16="http://schemas.microsoft.com/office/drawing/2014/main" val="1817909488"/>
                    </a:ext>
                  </a:extLst>
                </a:gridCol>
                <a:gridCol w="822960">
                  <a:extLst>
                    <a:ext uri="{9D8B030D-6E8A-4147-A177-3AD203B41FA5}">
                      <a16:colId xmlns:a16="http://schemas.microsoft.com/office/drawing/2014/main" val="3269227268"/>
                    </a:ext>
                  </a:extLst>
                </a:gridCol>
                <a:gridCol w="411480">
                  <a:extLst>
                    <a:ext uri="{9D8B030D-6E8A-4147-A177-3AD203B41FA5}">
                      <a16:colId xmlns:a16="http://schemas.microsoft.com/office/drawing/2014/main" val="2036435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05603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- 2016-10-30 09:00:00</a:t>
                      </a:r>
                      <a:r>
                        <a:rPr kumimoji="0" lang="de-DE" sz="1000" b="0" i="0" u="none" strike="noStrike" kern="1200" cap="none" spc="0" normalizeH="0" baseline="0" noProof="0">
                          <a:ln>
                            <a:noFill/>
                          </a:ln>
                          <a:solidFill>
                            <a:prstClr val="black"/>
                          </a:solidFill>
                          <a:effectLst/>
                          <a:uLnTx/>
                          <a:uFillTx/>
                          <a:latin typeface="+mn-lt"/>
                          <a:ea typeface="+mn-ea"/>
                          <a:cs typeface="+mn-cs"/>
                        </a:rPr>
                        <a:t>
Kurzes Musikperlchen aus der gestrigen Sendung: Lewis &amp; Leigh mit "There is a 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05272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10934817"/>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19244793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26543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4638759"/>
                    </a:ext>
                  </a:extLst>
                </a:gridCol>
                <a:gridCol w="1234440">
                  <a:extLst>
                    <a:ext uri="{9D8B030D-6E8A-4147-A177-3AD203B41FA5}">
                      <a16:colId xmlns:a16="http://schemas.microsoft.com/office/drawing/2014/main" val="4119694878"/>
                    </a:ext>
                  </a:extLst>
                </a:gridCol>
                <a:gridCol w="1234440">
                  <a:extLst>
                    <a:ext uri="{9D8B030D-6E8A-4147-A177-3AD203B41FA5}">
                      <a16:colId xmlns:a16="http://schemas.microsoft.com/office/drawing/2014/main" val="4240668972"/>
                    </a:ext>
                  </a:extLst>
                </a:gridCol>
                <a:gridCol w="1234440">
                  <a:extLst>
                    <a:ext uri="{9D8B030D-6E8A-4147-A177-3AD203B41FA5}">
                      <a16:colId xmlns:a16="http://schemas.microsoft.com/office/drawing/2014/main" val="1124026050"/>
                    </a:ext>
                  </a:extLst>
                </a:gridCol>
                <a:gridCol w="822960">
                  <a:extLst>
                    <a:ext uri="{9D8B030D-6E8A-4147-A177-3AD203B41FA5}">
                      <a16:colId xmlns:a16="http://schemas.microsoft.com/office/drawing/2014/main" val="1809828371"/>
                    </a:ext>
                  </a:extLst>
                </a:gridCol>
                <a:gridCol w="411480">
                  <a:extLst>
                    <a:ext uri="{9D8B030D-6E8A-4147-A177-3AD203B41FA5}">
                      <a16:colId xmlns:a16="http://schemas.microsoft.com/office/drawing/2014/main" val="2012682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85005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- 2017-02-02 22:45:01</a:t>
                      </a:r>
                      <a:r>
                        <a:rPr kumimoji="0" lang="de-DE" sz="1000" b="0" i="0" u="none" strike="noStrike" kern="1200" cap="none" spc="0" normalizeH="0" baseline="0" noProof="0">
                          <a:ln>
                            <a:noFill/>
                          </a:ln>
                          <a:solidFill>
                            <a:prstClr val="black"/>
                          </a:solidFill>
                          <a:effectLst/>
                          <a:uLnTx/>
                          <a:uFillTx/>
                          <a:latin typeface="+mn-lt"/>
                          <a:ea typeface="+mn-ea"/>
                          <a:cs typeface="+mn-cs"/>
                        </a:rPr>
                        <a:t>
Gleich, 23:30, ARD, direkt nach den Extra 3-Satirekollegen: Annette Frier und der unvergessene Hellmuth Karasek bei "Inas Nacht". Weitere Folge der aktuellen ARD-Reihe "Das Beste aus 10 Jahren Inas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155665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- 2017-04-07 13:30:00</a:t>
                      </a:r>
                      <a:r>
                        <a:rPr kumimoji="0" lang="de-DE" sz="1000" b="0" i="0" u="none" strike="noStrike" kern="1200" cap="none" spc="0" normalizeH="0" baseline="0" noProof="0">
                          <a:ln>
                            <a:noFill/>
                          </a:ln>
                          <a:solidFill>
                            <a:prstClr val="black"/>
                          </a:solidFill>
                          <a:effectLst/>
                          <a:uLnTx/>
                          <a:uFillTx/>
                          <a:latin typeface="+mn-lt"/>
                          <a:ea typeface="+mn-ea"/>
                          <a:cs typeface="+mn-cs"/>
                        </a:rPr>
                        <a:t>
Heute, Freitagabend, NDR Fernsehen, 24 Uhr, gleich nach der NDR Talk Show: nächste Folge der 2016er "Inas Nacht"-Staffel!
Schauspieler und Sänger Volker Lechtenbrink erzählt von Nadja Tillers Busen, Musiker Thomas Anders von ihn für eine Frau haltenden Hotelpagen. Tja. 
Ausnahmsweise singt Ina auch mal selbst solo. Und begrüßt Von Wegen Lisbeth.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17732483"/>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21945230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52851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6909075"/>
                    </a:ext>
                  </a:extLst>
                </a:gridCol>
                <a:gridCol w="1234440">
                  <a:extLst>
                    <a:ext uri="{9D8B030D-6E8A-4147-A177-3AD203B41FA5}">
                      <a16:colId xmlns:a16="http://schemas.microsoft.com/office/drawing/2014/main" val="1601632076"/>
                    </a:ext>
                  </a:extLst>
                </a:gridCol>
                <a:gridCol w="1234440">
                  <a:extLst>
                    <a:ext uri="{9D8B030D-6E8A-4147-A177-3AD203B41FA5}">
                      <a16:colId xmlns:a16="http://schemas.microsoft.com/office/drawing/2014/main" val="2996931771"/>
                    </a:ext>
                  </a:extLst>
                </a:gridCol>
                <a:gridCol w="1234440">
                  <a:extLst>
                    <a:ext uri="{9D8B030D-6E8A-4147-A177-3AD203B41FA5}">
                      <a16:colId xmlns:a16="http://schemas.microsoft.com/office/drawing/2014/main" val="3153218756"/>
                    </a:ext>
                  </a:extLst>
                </a:gridCol>
                <a:gridCol w="822960">
                  <a:extLst>
                    <a:ext uri="{9D8B030D-6E8A-4147-A177-3AD203B41FA5}">
                      <a16:colId xmlns:a16="http://schemas.microsoft.com/office/drawing/2014/main" val="1955347066"/>
                    </a:ext>
                  </a:extLst>
                </a:gridCol>
                <a:gridCol w="411480">
                  <a:extLst>
                    <a:ext uri="{9D8B030D-6E8A-4147-A177-3AD203B41FA5}">
                      <a16:colId xmlns:a16="http://schemas.microsoft.com/office/drawing/2014/main" val="1590163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69705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- 2017-03-17 11:44:01</a:t>
                      </a:r>
                      <a:r>
                        <a:rPr kumimoji="0" lang="de-DE" sz="1000" b="0" i="0" u="none" strike="noStrike" kern="1200" cap="none" spc="0" normalizeH="0" baseline="0" noProof="0">
                          <a:ln>
                            <a:noFill/>
                          </a:ln>
                          <a:solidFill>
                            <a:prstClr val="black"/>
                          </a:solidFill>
                          <a:effectLst/>
                          <a:uLnTx/>
                          <a:uFillTx/>
                          <a:latin typeface="+mn-lt"/>
                          <a:ea typeface="+mn-ea"/>
                          <a:cs typeface="+mn-cs"/>
                        </a:rPr>
                        <a:t>
Im NDR Fernsehen, heute, Freitagnacht auf Samstag, 0:45 Uhr, also Nachtschwärmer welcome: "Inas Nacht". 
Wegen der späten Zeit nicht wie sonst im NDR eine Folge der 2016er-Staffel. Sondern gleich nach Bettina und Bommes weiter mit einer starken Folge mit unserer Freundin Bettina Tietjen (und z.B. ihrer speziellen Peter Maffay-Geschichte...). Und Punkrockstar HEINO wird dem Ina Müller-Härtetest unterzogen!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18128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INAS NACHT - 2017-02-24 13:30:00</a:t>
                      </a:r>
                      <a:r>
                        <a:rPr kumimoji="0" lang="en-US" sz="1000" b="0" i="0" u="none" strike="noStrike" kern="1200" cap="none" spc="0" normalizeH="0" baseline="0" noProof="0">
                          <a:ln>
                            <a:noFill/>
                          </a:ln>
                          <a:solidFill>
                            <a:prstClr val="black"/>
                          </a:solidFill>
                          <a:effectLst/>
                          <a:uLnTx/>
                          <a:uFillTx/>
                          <a:latin typeface="+mn-lt"/>
                          <a:ea typeface="+mn-ea"/>
                          <a:cs typeface="+mn-cs"/>
                        </a:rPr>
                        <a:t>
Heute, Freitagabend, NDR Fernsehen, 23.55 Uhr: "Inas Nacht" mit Tatort und "Weißensee"-Star Jörg Hartmann und dem Autor Jan Weiler. Auch dabei: Peter Alexanders Badehose!
Musik: Michael Kiwanuka und Alice Phoebe Lou. Freut uns, wenn Ihr dabei seid.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8400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- 2016-12-24 11:28:19</a:t>
                      </a:r>
                      <a:r>
                        <a:rPr kumimoji="0" lang="de-DE" sz="1000" b="0" i="0" u="none" strike="noStrike" kern="1200" cap="none" spc="0" normalizeH="0" baseline="0" noProof="0">
                          <a:ln>
                            <a:noFill/>
                          </a:ln>
                          <a:solidFill>
                            <a:prstClr val="black"/>
                          </a:solidFill>
                          <a:effectLst/>
                          <a:uLnTx/>
                          <a:uFillTx/>
                          <a:latin typeface="+mn-lt"/>
                          <a:ea typeface="+mn-ea"/>
                          <a:cs typeface="+mn-cs"/>
                        </a:rPr>
                        <a:t>
Wem es heute Nacht zu spät war: das "Best of Inas Nacht 2016", erster 60minütiger Teil, ist jetzt in der NDR Mediathek zu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61032269"/>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42354401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830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34657583"/>
                    </a:ext>
                  </a:extLst>
                </a:gridCol>
                <a:gridCol w="822960">
                  <a:extLst>
                    <a:ext uri="{9D8B030D-6E8A-4147-A177-3AD203B41FA5}">
                      <a16:colId xmlns:a16="http://schemas.microsoft.com/office/drawing/2014/main" val="3737217946"/>
                    </a:ext>
                  </a:extLst>
                </a:gridCol>
                <a:gridCol w="822960">
                  <a:extLst>
                    <a:ext uri="{9D8B030D-6E8A-4147-A177-3AD203B41FA5}">
                      <a16:colId xmlns:a16="http://schemas.microsoft.com/office/drawing/2014/main" val="3920205671"/>
                    </a:ext>
                  </a:extLst>
                </a:gridCol>
                <a:gridCol w="822960">
                  <a:extLst>
                    <a:ext uri="{9D8B030D-6E8A-4147-A177-3AD203B41FA5}">
                      <a16:colId xmlns:a16="http://schemas.microsoft.com/office/drawing/2014/main" val="1698397598"/>
                    </a:ext>
                  </a:extLst>
                </a:gridCol>
                <a:gridCol w="822960">
                  <a:extLst>
                    <a:ext uri="{9D8B030D-6E8A-4147-A177-3AD203B41FA5}">
                      <a16:colId xmlns:a16="http://schemas.microsoft.com/office/drawing/2014/main" val="1330074784"/>
                    </a:ext>
                  </a:extLst>
                </a:gridCol>
                <a:gridCol w="822960">
                  <a:extLst>
                    <a:ext uri="{9D8B030D-6E8A-4147-A177-3AD203B41FA5}">
                      <a16:colId xmlns:a16="http://schemas.microsoft.com/office/drawing/2014/main" val="1230676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36879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- 2016-11-14 17:00:00</a:t>
                      </a:r>
                      <a:r>
                        <a:rPr kumimoji="0" lang="de-DE" sz="1000" b="0" i="0" u="none" strike="noStrike" kern="1200" cap="none" spc="0" normalizeH="0" baseline="0" noProof="0">
                          <a:ln>
                            <a:noFill/>
                          </a:ln>
                          <a:solidFill>
                            <a:prstClr val="black"/>
                          </a:solidFill>
                          <a:effectLst/>
                          <a:uLnTx/>
                          <a:uFillTx/>
                          <a:latin typeface="+mn-lt"/>
                          <a:ea typeface="+mn-ea"/>
                          <a:cs typeface="+mn-cs"/>
                        </a:rPr>
                        <a:t>
Scheint gefallen zu haben: Hier nochmal der Auftritt von Gregory Porter bei "Inas Nacht", mit Duettparts von Ina. Song "Don´t be a Fool" von Porters' Album "Take me to the Alley", auch dort ein Duett.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64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- 2016-10-18 12:30:00</a:t>
                      </a:r>
                      <a:r>
                        <a:rPr kumimoji="0" lang="de-DE" sz="1000" b="0" i="0" u="none" strike="noStrike" kern="1200" cap="none" spc="0" normalizeH="0" baseline="0" noProof="0">
                          <a:ln>
                            <a:noFill/>
                          </a:ln>
                          <a:solidFill>
                            <a:prstClr val="black"/>
                          </a:solidFill>
                          <a:effectLst/>
                          <a:uLnTx/>
                          <a:uFillTx/>
                          <a:latin typeface="+mn-lt"/>
                          <a:ea typeface="+mn-ea"/>
                          <a:cs typeface="+mn-cs"/>
                        </a:rPr>
                        <a:t>
Kleine musikalische Vorschau: Dieser Herr hatte vor einigen Wochen bei "Inas Nacht" seine erste TV-Aufzeichnung in Deutschland - nun ist er mit "Human" plötzlich Nummer 1 der Single-Charts in Deutschland/Österreich/Schweiz. Oh! 
Rag'n'Bone Man, sehr guter Mann, der etwas Blues und Soul in die Popmusik bringt. Seht Ihr bald bei uns gleich mit zwei Songs.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0129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- 2016-10-29 15:00:00</a:t>
                      </a:r>
                      <a:r>
                        <a:rPr kumimoji="0" lang="de-DE" sz="1000" b="0" i="0" u="none" strike="noStrike" kern="1200" cap="none" spc="0" normalizeH="0" baseline="0" noProof="0">
                          <a:ln>
                            <a:noFill/>
                          </a:ln>
                          <a:solidFill>
                            <a:prstClr val="black"/>
                          </a:solidFill>
                          <a:effectLst/>
                          <a:uLnTx/>
                          <a:uFillTx/>
                          <a:latin typeface="+mn-lt"/>
                          <a:ea typeface="+mn-ea"/>
                          <a:cs typeface="+mn-cs"/>
                        </a:rPr>
                        <a:t>
Kretsche teilt aus... siehe unten... heute, Samstag, ab 23.40 Uhr, ARD (nach Inas Besuch bei Verstehen Sie Spaß?"/ARD): Erste Folge der neuen Inas Nacht-Staffel! 
Mit Ex-Nationaltorwart und Wrestler Tim Wiese, Ex-Handballstar und Sportmanager Stefan Kretzschmar und Ina.
Musik von Lewis &amp; Leigh, Faber und Isolation Berlin.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9846396"/>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40065404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638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09631477"/>
                    </a:ext>
                  </a:extLst>
                </a:gridCol>
                <a:gridCol w="822960">
                  <a:extLst>
                    <a:ext uri="{9D8B030D-6E8A-4147-A177-3AD203B41FA5}">
                      <a16:colId xmlns:a16="http://schemas.microsoft.com/office/drawing/2014/main" val="1463450066"/>
                    </a:ext>
                  </a:extLst>
                </a:gridCol>
                <a:gridCol w="822960">
                  <a:extLst>
                    <a:ext uri="{9D8B030D-6E8A-4147-A177-3AD203B41FA5}">
                      <a16:colId xmlns:a16="http://schemas.microsoft.com/office/drawing/2014/main" val="1314619681"/>
                    </a:ext>
                  </a:extLst>
                </a:gridCol>
                <a:gridCol w="822960">
                  <a:extLst>
                    <a:ext uri="{9D8B030D-6E8A-4147-A177-3AD203B41FA5}">
                      <a16:colId xmlns:a16="http://schemas.microsoft.com/office/drawing/2014/main" val="1213345785"/>
                    </a:ext>
                  </a:extLst>
                </a:gridCol>
                <a:gridCol w="822960">
                  <a:extLst>
                    <a:ext uri="{9D8B030D-6E8A-4147-A177-3AD203B41FA5}">
                      <a16:colId xmlns:a16="http://schemas.microsoft.com/office/drawing/2014/main" val="144953522"/>
                    </a:ext>
                  </a:extLst>
                </a:gridCol>
                <a:gridCol w="822960">
                  <a:extLst>
                    <a:ext uri="{9D8B030D-6E8A-4147-A177-3AD203B41FA5}">
                      <a16:colId xmlns:a16="http://schemas.microsoft.com/office/drawing/2014/main" val="100090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89781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- 2016-04-16 10:59:00</a:t>
                      </a:r>
                      <a:r>
                        <a:rPr kumimoji="0" lang="de-DE" sz="1000" b="0" i="0" u="none" strike="noStrike" kern="1200" cap="none" spc="0" normalizeH="0" baseline="0" noProof="0">
                          <a:ln>
                            <a:noFill/>
                          </a:ln>
                          <a:solidFill>
                            <a:prstClr val="black"/>
                          </a:solidFill>
                          <a:effectLst/>
                          <a:uLnTx/>
                          <a:uFillTx/>
                          <a:latin typeface="+mn-lt"/>
                          <a:ea typeface="+mn-ea"/>
                          <a:cs typeface="+mn-cs"/>
                        </a:rPr>
                        <a:t>
Weil es für uns einer der musikalischen Höhepunkte des "Inas Nacht"-Jahres war - und selbst den Shantys angesichts der lässig-brillanten Stimmgewalt, die sie da fast vom Fenster wegfegte, die Klappe offen stand: nochmal Conchita und Ina. Mit Conchitas "Where have all the good men gone".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2130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INAS NACHT - 2016-12-23 13:00:00</a:t>
                      </a:r>
                      <a:r>
                        <a:rPr kumimoji="0" lang="de-DE" sz="1000" b="0" i="0" u="none" strike="noStrike" kern="1200" cap="none" spc="0" normalizeH="0" baseline="0" noProof="0">
                          <a:ln>
                            <a:noFill/>
                          </a:ln>
                          <a:solidFill>
                            <a:prstClr val="black"/>
                          </a:solidFill>
                          <a:effectLst/>
                          <a:uLnTx/>
                          <a:uFillTx/>
                          <a:latin typeface="+mn-lt"/>
                          <a:ea typeface="+mn-ea"/>
                          <a:cs typeface="+mn-cs"/>
                        </a:rPr>
                        <a:t>
Ihr Lieben, heute Nacht, Freitag/23.12. auf Samstag/24.12, NDR Fernsehen, 0.45 Uhr: Teil 1 von "Inas Nacht - Best of Singen und Sabbeln 2016"!
Die schönsten, wildesten, lustigsten Momente und Songs aus unseren 12 diesjährigen "Inas Nacht"-Folgen. Zum noch mal gucken oder neu entdecken. Wie das hier z.B....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1546270"/>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6534039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90167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329970688"/>
                    </a:ext>
                  </a:extLst>
                </a:gridCol>
                <a:gridCol w="493776">
                  <a:extLst>
                    <a:ext uri="{9D8B030D-6E8A-4147-A177-3AD203B41FA5}">
                      <a16:colId xmlns:a16="http://schemas.microsoft.com/office/drawing/2014/main" val="438600571"/>
                    </a:ext>
                  </a:extLst>
                </a:gridCol>
                <a:gridCol w="411480">
                  <a:extLst>
                    <a:ext uri="{9D8B030D-6E8A-4147-A177-3AD203B41FA5}">
                      <a16:colId xmlns:a16="http://schemas.microsoft.com/office/drawing/2014/main" val="2742790257"/>
                    </a:ext>
                  </a:extLst>
                </a:gridCol>
                <a:gridCol w="411480">
                  <a:extLst>
                    <a:ext uri="{9D8B030D-6E8A-4147-A177-3AD203B41FA5}">
                      <a16:colId xmlns:a16="http://schemas.microsoft.com/office/drawing/2014/main" val="4128160776"/>
                    </a:ext>
                  </a:extLst>
                </a:gridCol>
                <a:gridCol w="246888">
                  <a:extLst>
                    <a:ext uri="{9D8B030D-6E8A-4147-A177-3AD203B41FA5}">
                      <a16:colId xmlns:a16="http://schemas.microsoft.com/office/drawing/2014/main" val="861531678"/>
                    </a:ext>
                  </a:extLst>
                </a:gridCol>
                <a:gridCol w="658368">
                  <a:extLst>
                    <a:ext uri="{9D8B030D-6E8A-4147-A177-3AD203B41FA5}">
                      <a16:colId xmlns:a16="http://schemas.microsoft.com/office/drawing/2014/main" val="3240102889"/>
                    </a:ext>
                  </a:extLst>
                </a:gridCol>
                <a:gridCol w="576072">
                  <a:extLst>
                    <a:ext uri="{9D8B030D-6E8A-4147-A177-3AD203B41FA5}">
                      <a16:colId xmlns:a16="http://schemas.microsoft.com/office/drawing/2014/main" val="605143630"/>
                    </a:ext>
                  </a:extLst>
                </a:gridCol>
                <a:gridCol w="576072">
                  <a:extLst>
                    <a:ext uri="{9D8B030D-6E8A-4147-A177-3AD203B41FA5}">
                      <a16:colId xmlns:a16="http://schemas.microsoft.com/office/drawing/2014/main" val="258936848"/>
                    </a:ext>
                  </a:extLst>
                </a:gridCol>
                <a:gridCol w="411480">
                  <a:extLst>
                    <a:ext uri="{9D8B030D-6E8A-4147-A177-3AD203B41FA5}">
                      <a16:colId xmlns:a16="http://schemas.microsoft.com/office/drawing/2014/main" val="519472115"/>
                    </a:ext>
                  </a:extLst>
                </a:gridCol>
                <a:gridCol w="658368">
                  <a:extLst>
                    <a:ext uri="{9D8B030D-6E8A-4147-A177-3AD203B41FA5}">
                      <a16:colId xmlns:a16="http://schemas.microsoft.com/office/drawing/2014/main" val="2993102167"/>
                    </a:ext>
                  </a:extLst>
                </a:gridCol>
                <a:gridCol w="493776">
                  <a:extLst>
                    <a:ext uri="{9D8B030D-6E8A-4147-A177-3AD203B41FA5}">
                      <a16:colId xmlns:a16="http://schemas.microsoft.com/office/drawing/2014/main" val="78113953"/>
                    </a:ext>
                  </a:extLst>
                </a:gridCol>
                <a:gridCol w="493776">
                  <a:extLst>
                    <a:ext uri="{9D8B030D-6E8A-4147-A177-3AD203B41FA5}">
                      <a16:colId xmlns:a16="http://schemas.microsoft.com/office/drawing/2014/main" val="1616112613"/>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 Gesamt</a:t>
                      </a:r>
                    </a:p>
                  </a:txBody>
                  <a:tcPr/>
                </a:tc>
                <a:tc>
                  <a:txBody>
                    <a:bodyPr/>
                    <a:lstStyle/>
                    <a:p>
                      <a:r>
                        <a:rPr lang="en-US" sz="1000"/>
                        <a:t>Kommentare</a:t>
                      </a:r>
                    </a:p>
                  </a:txBody>
                  <a:tcPr/>
                </a:tc>
                <a:extLst>
                  <a:ext uri="{0D108BD9-81ED-4DB2-BD59-A6C34878D82A}">
                    <a16:rowId xmlns:a16="http://schemas.microsoft.com/office/drawing/2014/main" val="1346143780"/>
                  </a:ext>
                </a:extLst>
              </a:tr>
              <a:tr h="370840">
                <a:tc>
                  <a:txBody>
                    <a:bodyPr/>
                    <a:lstStyle/>
                    <a:p>
                      <a:r>
                        <a:rPr lang="en-US" sz="1000"/>
                        <a:t>29.10.2016 15:00:00</a:t>
                      </a:r>
                    </a:p>
                  </a:txBody>
                  <a:tcPr/>
                </a:tc>
                <a:tc>
                  <a:txBody>
                    <a:bodyPr/>
                    <a:lstStyle/>
                    <a:p>
                      <a:r>
                        <a:rPr lang="en-US" sz="1000"/>
                        <a:t>267785</a:t>
                      </a:r>
                    </a:p>
                  </a:txBody>
                  <a:tcPr/>
                </a:tc>
                <a:tc>
                  <a:txBody>
                    <a:bodyPr/>
                    <a:lstStyle/>
                    <a:p>
                      <a:r>
                        <a:rPr lang="en-US" sz="1000"/>
                        <a:t>0</a:t>
                      </a:r>
                    </a:p>
                  </a:txBody>
                  <a:tcPr/>
                </a:tc>
                <a:tc>
                  <a:txBody>
                    <a:bodyPr/>
                    <a:lstStyle/>
                    <a:p>
                      <a:r>
                        <a:rPr lang="en-US" sz="1000"/>
                        <a:t>542205</a:t>
                      </a:r>
                    </a:p>
                  </a:txBody>
                  <a:tcPr/>
                </a:tc>
                <a:tc>
                  <a:txBody>
                    <a:bodyPr/>
                    <a:lstStyle/>
                    <a:p>
                      <a:r>
                        <a:rPr lang="en-US" sz="1000"/>
                        <a:t>00:54</a:t>
                      </a:r>
                    </a:p>
                  </a:txBody>
                  <a:tcPr/>
                </a:tc>
                <a:tc>
                  <a:txBody>
                    <a:bodyPr/>
                    <a:lstStyle/>
                    <a:p>
                      <a:r>
                        <a:rPr lang="en-US" sz="1000"/>
                        <a:t>21%</a:t>
                      </a:r>
                    </a:p>
                  </a:txBody>
                  <a:tcPr/>
                </a:tc>
                <a:tc>
                  <a:txBody>
                    <a:bodyPr/>
                    <a:lstStyle/>
                    <a:p>
                      <a:r>
                        <a:rPr lang="en-US" sz="1000"/>
                        <a:t>0</a:t>
                      </a:r>
                    </a:p>
                  </a:txBody>
                  <a:tcPr/>
                </a:tc>
                <a:tc>
                  <a:txBody>
                    <a:bodyPr/>
                    <a:lstStyle/>
                    <a:p>
                      <a:r>
                        <a:rPr lang="en-US" sz="1000"/>
                        <a:t>260713</a:t>
                      </a:r>
                    </a:p>
                  </a:txBody>
                  <a:tcPr/>
                </a:tc>
                <a:tc>
                  <a:txBody>
                    <a:bodyPr/>
                    <a:lstStyle/>
                    <a:p>
                      <a:r>
                        <a:rPr lang="en-US" sz="1000"/>
                        <a:t>281492</a:t>
                      </a:r>
                    </a:p>
                  </a:txBody>
                  <a:tcPr/>
                </a:tc>
                <a:tc>
                  <a:txBody>
                    <a:bodyPr/>
                    <a:lstStyle/>
                    <a:p>
                      <a:r>
                        <a:rPr lang="en-US" sz="1000"/>
                        <a:t>1707501</a:t>
                      </a:r>
                    </a:p>
                  </a:txBody>
                  <a:tcPr/>
                </a:tc>
                <a:tc>
                  <a:txBody>
                    <a:bodyPr/>
                    <a:lstStyle/>
                    <a:p>
                      <a:r>
                        <a:rPr lang="en-US" sz="1000"/>
                        <a:t>13887</a:t>
                      </a:r>
                    </a:p>
                  </a:txBody>
                  <a:tcPr/>
                </a:tc>
                <a:tc>
                  <a:txBody>
                    <a:bodyPr/>
                    <a:lstStyle/>
                    <a:p>
                      <a:r>
                        <a:rPr lang="en-US" sz="1000"/>
                        <a:t>390</a:t>
                      </a:r>
                    </a:p>
                  </a:txBody>
                  <a:tcPr/>
                </a:tc>
                <a:extLst>
                  <a:ext uri="{0D108BD9-81ED-4DB2-BD59-A6C34878D82A}">
                    <a16:rowId xmlns:a16="http://schemas.microsoft.com/office/drawing/2014/main" val="36190082"/>
                  </a:ext>
                </a:extLst>
              </a:tr>
              <a:tr h="370840">
                <a:tc>
                  <a:txBody>
                    <a:bodyPr/>
                    <a:lstStyle/>
                    <a:p>
                      <a:r>
                        <a:rPr lang="en-US" sz="1000"/>
                        <a:t>23.12.2016 13:00:00</a:t>
                      </a:r>
                    </a:p>
                  </a:txBody>
                  <a:tcPr/>
                </a:tc>
                <a:tc>
                  <a:txBody>
                    <a:bodyPr/>
                    <a:lstStyle/>
                    <a:p>
                      <a:r>
                        <a:rPr lang="en-US" sz="1000"/>
                        <a:t>166589</a:t>
                      </a:r>
                    </a:p>
                  </a:txBody>
                  <a:tcPr/>
                </a:tc>
                <a:tc>
                  <a:txBody>
                    <a:bodyPr/>
                    <a:lstStyle/>
                    <a:p>
                      <a:r>
                        <a:rPr lang="en-US" sz="1000"/>
                        <a:t>0</a:t>
                      </a:r>
                    </a:p>
                  </a:txBody>
                  <a:tcPr/>
                </a:tc>
                <a:tc>
                  <a:txBody>
                    <a:bodyPr/>
                    <a:lstStyle/>
                    <a:p>
                      <a:r>
                        <a:rPr lang="en-US" sz="1000"/>
                        <a:t>372259</a:t>
                      </a:r>
                    </a:p>
                  </a:txBody>
                  <a:tcPr/>
                </a:tc>
                <a:tc>
                  <a:txBody>
                    <a:bodyPr/>
                    <a:lstStyle/>
                    <a:p>
                      <a:r>
                        <a:rPr lang="en-US" sz="1000"/>
                        <a:t>00:54</a:t>
                      </a:r>
                    </a:p>
                  </a:txBody>
                  <a:tcPr/>
                </a:tc>
                <a:tc>
                  <a:txBody>
                    <a:bodyPr/>
                    <a:lstStyle/>
                    <a:p>
                      <a:r>
                        <a:rPr lang="en-US" sz="1000"/>
                        <a:t>18%</a:t>
                      </a:r>
                    </a:p>
                  </a:txBody>
                  <a:tcPr/>
                </a:tc>
                <a:tc>
                  <a:txBody>
                    <a:bodyPr/>
                    <a:lstStyle/>
                    <a:p>
                      <a:r>
                        <a:rPr lang="en-US" sz="1000"/>
                        <a:t>0</a:t>
                      </a:r>
                    </a:p>
                  </a:txBody>
                  <a:tcPr/>
                </a:tc>
                <a:tc>
                  <a:txBody>
                    <a:bodyPr/>
                    <a:lstStyle/>
                    <a:p>
                      <a:r>
                        <a:rPr lang="en-US" sz="1000"/>
                        <a:t>178016</a:t>
                      </a:r>
                    </a:p>
                  </a:txBody>
                  <a:tcPr/>
                </a:tc>
                <a:tc>
                  <a:txBody>
                    <a:bodyPr/>
                    <a:lstStyle/>
                    <a:p>
                      <a:r>
                        <a:rPr lang="en-US" sz="1000"/>
                        <a:t>194243</a:t>
                      </a:r>
                    </a:p>
                  </a:txBody>
                  <a:tcPr/>
                </a:tc>
                <a:tc>
                  <a:txBody>
                    <a:bodyPr/>
                    <a:lstStyle/>
                    <a:p>
                      <a:r>
                        <a:rPr lang="en-US" sz="1000"/>
                        <a:t>1353961</a:t>
                      </a:r>
                    </a:p>
                  </a:txBody>
                  <a:tcPr/>
                </a:tc>
                <a:tc>
                  <a:txBody>
                    <a:bodyPr/>
                    <a:lstStyle/>
                    <a:p>
                      <a:r>
                        <a:rPr lang="en-US" sz="1000"/>
                        <a:t>10023</a:t>
                      </a:r>
                    </a:p>
                  </a:txBody>
                  <a:tcPr/>
                </a:tc>
                <a:tc>
                  <a:txBody>
                    <a:bodyPr/>
                    <a:lstStyle/>
                    <a:p>
                      <a:r>
                        <a:rPr lang="en-US" sz="1000"/>
                        <a:t>432</a:t>
                      </a:r>
                    </a:p>
                  </a:txBody>
                  <a:tcPr/>
                </a:tc>
                <a:extLst>
                  <a:ext uri="{0D108BD9-81ED-4DB2-BD59-A6C34878D82A}">
                    <a16:rowId xmlns:a16="http://schemas.microsoft.com/office/drawing/2014/main" val="1098513695"/>
                  </a:ext>
                </a:extLst>
              </a:tr>
              <a:tr h="370840">
                <a:tc>
                  <a:txBody>
                    <a:bodyPr/>
                    <a:lstStyle/>
                    <a:p>
                      <a:r>
                        <a:rPr lang="en-US" sz="1000"/>
                        <a:t>16.04.2016 10:59:00</a:t>
                      </a:r>
                    </a:p>
                  </a:txBody>
                  <a:tcPr/>
                </a:tc>
                <a:tc>
                  <a:txBody>
                    <a:bodyPr/>
                    <a:lstStyle/>
                    <a:p>
                      <a:r>
                        <a:rPr lang="en-US" sz="1000"/>
                        <a:t>157559</a:t>
                      </a:r>
                    </a:p>
                  </a:txBody>
                  <a:tcPr/>
                </a:tc>
                <a:tc>
                  <a:txBody>
                    <a:bodyPr/>
                    <a:lstStyle/>
                    <a:p>
                      <a:r>
                        <a:rPr lang="en-US" sz="1000"/>
                        <a:t>0</a:t>
                      </a:r>
                    </a:p>
                  </a:txBody>
                  <a:tcPr/>
                </a:tc>
                <a:tc>
                  <a:txBody>
                    <a:bodyPr/>
                    <a:lstStyle/>
                    <a:p>
                      <a:r>
                        <a:rPr lang="en-US" sz="1000"/>
                        <a:t>324427</a:t>
                      </a:r>
                    </a:p>
                  </a:txBody>
                  <a:tcPr/>
                </a:tc>
                <a:tc>
                  <a:txBody>
                    <a:bodyPr/>
                    <a:lstStyle/>
                    <a:p>
                      <a:r>
                        <a:rPr lang="en-US" sz="1000"/>
                        <a:t>03:50</a:t>
                      </a:r>
                    </a:p>
                  </a:txBody>
                  <a:tcPr/>
                </a:tc>
                <a:tc>
                  <a:txBody>
                    <a:bodyPr/>
                    <a:lstStyle/>
                    <a:p>
                      <a:r>
                        <a:rPr lang="en-US" sz="1000"/>
                        <a:t>18%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1322420</a:t>
                      </a:r>
                    </a:p>
                  </a:txBody>
                  <a:tcPr/>
                </a:tc>
                <a:tc>
                  <a:txBody>
                    <a:bodyPr/>
                    <a:lstStyle/>
                    <a:p>
                      <a:r>
                        <a:rPr lang="en-US" sz="1000"/>
                        <a:t>11663</a:t>
                      </a:r>
                    </a:p>
                  </a:txBody>
                  <a:tcPr/>
                </a:tc>
                <a:tc>
                  <a:txBody>
                    <a:bodyPr/>
                    <a:lstStyle/>
                    <a:p>
                      <a:r>
                        <a:rPr lang="en-US" sz="1000"/>
                        <a:t>504</a:t>
                      </a:r>
                    </a:p>
                  </a:txBody>
                  <a:tcPr/>
                </a:tc>
                <a:extLst>
                  <a:ext uri="{0D108BD9-81ED-4DB2-BD59-A6C34878D82A}">
                    <a16:rowId xmlns:a16="http://schemas.microsoft.com/office/drawing/2014/main" val="1280494458"/>
                  </a:ext>
                </a:extLst>
              </a:tr>
              <a:tr h="370840">
                <a:tc>
                  <a:txBody>
                    <a:bodyPr/>
                    <a:lstStyle/>
                    <a:p>
                      <a:r>
                        <a:rPr lang="en-US" sz="1000"/>
                        <a:t>18.10.2016 12:30:00</a:t>
                      </a:r>
                    </a:p>
                  </a:txBody>
                  <a:tcPr/>
                </a:tc>
                <a:tc>
                  <a:txBody>
                    <a:bodyPr/>
                    <a:lstStyle/>
                    <a:p>
                      <a:r>
                        <a:rPr lang="en-US" sz="1000"/>
                        <a:t>153456</a:t>
                      </a:r>
                    </a:p>
                  </a:txBody>
                  <a:tcPr/>
                </a:tc>
                <a:tc>
                  <a:txBody>
                    <a:bodyPr/>
                    <a:lstStyle/>
                    <a:p>
                      <a:r>
                        <a:rPr lang="en-US" sz="1000"/>
                        <a:t>1</a:t>
                      </a:r>
                    </a:p>
                  </a:txBody>
                  <a:tcPr/>
                </a:tc>
                <a:tc>
                  <a:txBody>
                    <a:bodyPr/>
                    <a:lstStyle/>
                    <a:p>
                      <a:r>
                        <a:rPr lang="en-US" sz="1000"/>
                        <a:t>351428</a:t>
                      </a:r>
                    </a:p>
                  </a:txBody>
                  <a:tcPr/>
                </a:tc>
                <a:tc>
                  <a:txBody>
                    <a:bodyPr/>
                    <a:lstStyle/>
                    <a:p>
                      <a:r>
                        <a:rPr lang="en-US" sz="1000"/>
                        <a:t>01:32</a:t>
                      </a:r>
                    </a:p>
                  </a:txBody>
                  <a:tcPr/>
                </a:tc>
                <a:tc>
                  <a:txBody>
                    <a:bodyPr/>
                    <a:lstStyle/>
                    <a:p>
                      <a:r>
                        <a:rPr lang="en-US" sz="1000"/>
                        <a:t>12%</a:t>
                      </a:r>
                    </a:p>
                  </a:txBody>
                  <a:tcPr/>
                </a:tc>
                <a:tc>
                  <a:txBody>
                    <a:bodyPr/>
                    <a:lstStyle/>
                    <a:p>
                      <a:r>
                        <a:rPr lang="en-US" sz="1000"/>
                        <a:t>0</a:t>
                      </a:r>
                    </a:p>
                  </a:txBody>
                  <a:tcPr/>
                </a:tc>
                <a:tc>
                  <a:txBody>
                    <a:bodyPr/>
                    <a:lstStyle/>
                    <a:p>
                      <a:r>
                        <a:rPr lang="en-US" sz="1000"/>
                        <a:t>201522</a:t>
                      </a:r>
                    </a:p>
                  </a:txBody>
                  <a:tcPr/>
                </a:tc>
                <a:tc>
                  <a:txBody>
                    <a:bodyPr/>
                    <a:lstStyle/>
                    <a:p>
                      <a:r>
                        <a:rPr lang="en-US" sz="1000"/>
                        <a:t>149906</a:t>
                      </a:r>
                    </a:p>
                  </a:txBody>
                  <a:tcPr/>
                </a:tc>
                <a:tc>
                  <a:txBody>
                    <a:bodyPr/>
                    <a:lstStyle/>
                    <a:p>
                      <a:r>
                        <a:rPr lang="en-US" sz="1000"/>
                        <a:t>1088836</a:t>
                      </a:r>
                    </a:p>
                  </a:txBody>
                  <a:tcPr/>
                </a:tc>
                <a:tc>
                  <a:txBody>
                    <a:bodyPr/>
                    <a:lstStyle/>
                    <a:p>
                      <a:r>
                        <a:rPr lang="en-US" sz="1000"/>
                        <a:t>14270</a:t>
                      </a:r>
                    </a:p>
                  </a:txBody>
                  <a:tcPr/>
                </a:tc>
                <a:tc>
                  <a:txBody>
                    <a:bodyPr/>
                    <a:lstStyle/>
                    <a:p>
                      <a:r>
                        <a:rPr lang="en-US" sz="1000"/>
                        <a:t>437</a:t>
                      </a:r>
                    </a:p>
                  </a:txBody>
                  <a:tcPr/>
                </a:tc>
                <a:extLst>
                  <a:ext uri="{0D108BD9-81ED-4DB2-BD59-A6C34878D82A}">
                    <a16:rowId xmlns:a16="http://schemas.microsoft.com/office/drawing/2014/main" val="202361651"/>
                  </a:ext>
                </a:extLst>
              </a:tr>
              <a:tr h="370840">
                <a:tc>
                  <a:txBody>
                    <a:bodyPr/>
                    <a:lstStyle/>
                    <a:p>
                      <a:r>
                        <a:rPr lang="en-US" sz="1000"/>
                        <a:t>26.10.2016 12:30:00</a:t>
                      </a:r>
                    </a:p>
                  </a:txBody>
                  <a:tcPr/>
                </a:tc>
                <a:tc>
                  <a:txBody>
                    <a:bodyPr/>
                    <a:lstStyle/>
                    <a:p>
                      <a:r>
                        <a:rPr lang="en-US" sz="1000"/>
                        <a:t>142680</a:t>
                      </a:r>
                    </a:p>
                  </a:txBody>
                  <a:tcPr/>
                </a:tc>
                <a:tc>
                  <a:txBody>
                    <a:bodyPr/>
                    <a:lstStyle/>
                    <a:p>
                      <a:r>
                        <a:rPr lang="en-US" sz="1000"/>
                        <a:t>78231</a:t>
                      </a:r>
                    </a:p>
                  </a:txBody>
                  <a:tcPr/>
                </a:tc>
                <a:tc>
                  <a:txBody>
                    <a:bodyPr/>
                    <a:lstStyle/>
                    <a:p>
                      <a:r>
                        <a:rPr lang="en-US" sz="1000"/>
                        <a:t>413658</a:t>
                      </a:r>
                    </a:p>
                  </a:txBody>
                  <a:tcPr/>
                </a:tc>
                <a:tc>
                  <a:txBody>
                    <a:bodyPr/>
                    <a:lstStyle/>
                    <a:p>
                      <a:r>
                        <a:rPr lang="en-US" sz="1000"/>
                        <a:t>02:10</a:t>
                      </a:r>
                    </a:p>
                  </a:txBody>
                  <a:tcPr/>
                </a:tc>
                <a:tc>
                  <a:txBody>
                    <a:bodyPr/>
                    <a:lstStyle/>
                    <a:p>
                      <a:r>
                        <a:rPr lang="en-US" sz="1000"/>
                        <a:t>6%</a:t>
                      </a:r>
                    </a:p>
                  </a:txBody>
                  <a:tcPr/>
                </a:tc>
                <a:tc>
                  <a:txBody>
                    <a:bodyPr/>
                    <a:lstStyle/>
                    <a:p>
                      <a:r>
                        <a:rPr lang="en-US" sz="1000"/>
                        <a:t>0</a:t>
                      </a:r>
                    </a:p>
                  </a:txBody>
                  <a:tcPr/>
                </a:tc>
                <a:tc>
                  <a:txBody>
                    <a:bodyPr/>
                    <a:lstStyle/>
                    <a:p>
                      <a:r>
                        <a:rPr lang="en-US" sz="1000"/>
                        <a:t>373007</a:t>
                      </a:r>
                    </a:p>
                  </a:txBody>
                  <a:tcPr/>
                </a:tc>
                <a:tc>
                  <a:txBody>
                    <a:bodyPr/>
                    <a:lstStyle/>
                    <a:p>
                      <a:r>
                        <a:rPr lang="en-US" sz="1000"/>
                        <a:t>40651</a:t>
                      </a:r>
                    </a:p>
                  </a:txBody>
                  <a:tcPr/>
                </a:tc>
                <a:tc>
                  <a:txBody>
                    <a:bodyPr/>
                    <a:lstStyle/>
                    <a:p>
                      <a:r>
                        <a:rPr lang="en-US" sz="1000"/>
                        <a:t>783190</a:t>
                      </a:r>
                    </a:p>
                  </a:txBody>
                  <a:tcPr/>
                </a:tc>
                <a:tc>
                  <a:txBody>
                    <a:bodyPr/>
                    <a:lstStyle/>
                    <a:p>
                      <a:r>
                        <a:rPr lang="en-US" sz="1000"/>
                        <a:t>8711</a:t>
                      </a:r>
                    </a:p>
                  </a:txBody>
                  <a:tcPr/>
                </a:tc>
                <a:tc>
                  <a:txBody>
                    <a:bodyPr/>
                    <a:lstStyle/>
                    <a:p>
                      <a:r>
                        <a:rPr lang="en-US" sz="1000"/>
                        <a:t>272</a:t>
                      </a:r>
                    </a:p>
                  </a:txBody>
                  <a:tcPr/>
                </a:tc>
                <a:extLst>
                  <a:ext uri="{0D108BD9-81ED-4DB2-BD59-A6C34878D82A}">
                    <a16:rowId xmlns:a16="http://schemas.microsoft.com/office/drawing/2014/main" val="3278017924"/>
                  </a:ext>
                </a:extLst>
              </a:tr>
            </a:tbl>
          </a:graphicData>
        </a:graphic>
      </p:graphicFrame>
      <p:sp>
        <p:nvSpPr>
          <p:cNvPr id="4" name="Text Placeholder 3"/>
          <p:cNvSpPr>
            <a:spLocks noGrp="1"/>
          </p:cNvSpPr>
          <p:nvPr>
            <p:ph type="body" sz="quarter" idx="14"/>
          </p:nvPr>
        </p:nvSpPr>
        <p:spPr/>
        <p:txBody>
          <a:bodyPr/>
          <a:lstStyle/>
          <a:p>
            <a:r>
              <a:rPr lang="en-US"/>
              <a:t>01.04.2016 - 30.04.2017</a:t>
            </a:r>
          </a:p>
        </p:txBody>
      </p:sp>
    </p:spTree>
    <p:extLst>
      <p:ext uri="{BB962C8B-B14F-4D97-AF65-F5344CB8AC3E}">
        <p14:creationId xmlns:p14="http://schemas.microsoft.com/office/powerpoint/2010/main" val="32402362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1519</Words>
  <Application>Microsoft Office PowerPoint</Application>
  <PresentationFormat>On-screen Show (4:3)</PresentationFormat>
  <Paragraphs>666</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 - 1 of 2</vt:lpstr>
      <vt:lpstr>Eigene Posts - Kommentare - Export - 2 of 2</vt:lpstr>
      <vt:lpstr>Eigene Posts - Links - Export - 1 of 3</vt:lpstr>
      <vt:lpstr>Eigene Posts - Links - Export - 2 of 3</vt:lpstr>
      <vt:lpstr>Eigene Posts - Links - Export - 3 of 3</vt:lpstr>
      <vt:lpstr>Facebook - Videostarts - Export - 1 of 2</vt:lpstr>
      <vt:lpstr>Facebook - Videostarts - Export - 2 of 2</vt:lpstr>
      <vt:lpstr>Eigene Posts - Videostartrate - Export - 1 of 3</vt:lpstr>
      <vt:lpstr>Eigene Posts - Videostartrate - Export - 2 of 3</vt:lpstr>
      <vt:lpstr>Eigene Posts - Videostartrate - Export - 3 of 3</vt:lpstr>
      <vt:lpstr>Eigene Posts - Videostartrate - Flop - Export - 1 of 3</vt:lpstr>
      <vt:lpstr>Eigene Posts - Videostartrate - Flop - Export - 2 of 3</vt:lpstr>
      <vt:lpstr>Eigene Posts - Videostartrate - Flop - Export - 3 of 3</vt:lpstr>
      <vt:lpstr>Eigene Posts - Potenzielle Reichweite - Export - 1 of 2</vt:lpstr>
      <vt:lpstr>Eigene Posts - Potenzielle Reichweite - Export - 2 of 2</vt:lpstr>
      <vt:lpstr>Eigene Posts - Aktive Nutzer - Export - 1 of 2</vt:lpstr>
      <vt:lpstr>Eigene Posts - Aktive Nutzer - Export - 2 of 2</vt:lpstr>
      <vt:lpstr>Eigene Posts - I-Rate Aktive Nutzer - Export - 1 of 2</vt:lpstr>
      <vt:lpstr>Eigene Posts - I-Rate Aktive Nutzer - Export - 2 of 2</vt:lpstr>
      <vt:lpstr>Eigene Posts - I-Rate Aktive Nutzer-Flop - Export - 1 of 2</vt:lpstr>
      <vt:lpstr>Eigene Posts - I-Rate Aktive Nutzer-Flop - Export - 2 of 2</vt:lpstr>
      <vt:lpstr> - 1 of 2</vt:lpstr>
      <vt:lpstr> - 2 of 2</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2017-05-02T10:49:16Z</dcterms:created>
  <dcterms:modified xsi:type="dcterms:W3CDTF">2017-05-02T10:50:14Z</dcterms:modified>
</cp:coreProperties>
</file>