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8" r:id="rId11"/>
    <p:sldId id="269" r:id="rId12"/>
    <p:sldId id="270" r:id="rId13"/>
    <p:sldId id="272" r:id="rId14"/>
    <p:sldId id="273" r:id="rId15"/>
    <p:sldId id="274" r:id="rId16"/>
    <p:sldId id="275" r:id="rId17"/>
    <p:sldId id="276" r:id="rId18"/>
    <p:sldId id="278" r:id="rId19"/>
    <p:sldId id="279" r:id="rId20"/>
    <p:sldId id="280" r:id="rId21"/>
    <p:sldId id="281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Sheet1!$A$2:$A$257</c:f>
              <c:strCache>
                <c:ptCount val="256"/>
                <c:pt idx="0">
                  <c:v>20.04.2016</c:v>
                </c:pt>
                <c:pt idx="1">
                  <c:v>21.04.2016</c:v>
                </c:pt>
                <c:pt idx="2">
                  <c:v>22.04.2016</c:v>
                </c:pt>
                <c:pt idx="3">
                  <c:v>23.04.2016</c:v>
                </c:pt>
                <c:pt idx="4">
                  <c:v>24.04.2016</c:v>
                </c:pt>
                <c:pt idx="5">
                  <c:v>25.04.2016</c:v>
                </c:pt>
                <c:pt idx="6">
                  <c:v>26.04.2016</c:v>
                </c:pt>
                <c:pt idx="7">
                  <c:v>27.04.2016</c:v>
                </c:pt>
                <c:pt idx="8">
                  <c:v>28.04.2016</c:v>
                </c:pt>
                <c:pt idx="9">
                  <c:v>29.04.2016</c:v>
                </c:pt>
                <c:pt idx="10">
                  <c:v>30.04.2016</c:v>
                </c:pt>
                <c:pt idx="11">
                  <c:v>01.05.2016</c:v>
                </c:pt>
                <c:pt idx="12">
                  <c:v>02.05.2016</c:v>
                </c:pt>
                <c:pt idx="13">
                  <c:v>03.05.2016</c:v>
                </c:pt>
                <c:pt idx="14">
                  <c:v>04.05.2016</c:v>
                </c:pt>
                <c:pt idx="15">
                  <c:v>05.05.2016</c:v>
                </c:pt>
                <c:pt idx="16">
                  <c:v>06.05.2016</c:v>
                </c:pt>
                <c:pt idx="17">
                  <c:v>07.05.2016</c:v>
                </c:pt>
                <c:pt idx="18">
                  <c:v>08.05.2016</c:v>
                </c:pt>
                <c:pt idx="19">
                  <c:v>09.05.2016</c:v>
                </c:pt>
                <c:pt idx="20">
                  <c:v>10.05.2016</c:v>
                </c:pt>
                <c:pt idx="21">
                  <c:v>11.05.2016</c:v>
                </c:pt>
                <c:pt idx="22">
                  <c:v>12.05.2016</c:v>
                </c:pt>
                <c:pt idx="23">
                  <c:v>13.05.2016</c:v>
                </c:pt>
                <c:pt idx="24">
                  <c:v>14.05.2016</c:v>
                </c:pt>
                <c:pt idx="25">
                  <c:v>15.05.2016</c:v>
                </c:pt>
                <c:pt idx="26">
                  <c:v>16.05.2016</c:v>
                </c:pt>
                <c:pt idx="27">
                  <c:v>17.05.2016</c:v>
                </c:pt>
                <c:pt idx="28">
                  <c:v>18.05.2016</c:v>
                </c:pt>
                <c:pt idx="29">
                  <c:v>19.05.2016</c:v>
                </c:pt>
                <c:pt idx="30">
                  <c:v>20.05.2016</c:v>
                </c:pt>
                <c:pt idx="31">
                  <c:v>21.05.2016</c:v>
                </c:pt>
                <c:pt idx="32">
                  <c:v>22.05.2016</c:v>
                </c:pt>
                <c:pt idx="33">
                  <c:v>23.05.2016</c:v>
                </c:pt>
                <c:pt idx="34">
                  <c:v>24.05.2016</c:v>
                </c:pt>
                <c:pt idx="35">
                  <c:v>25.05.2016</c:v>
                </c:pt>
                <c:pt idx="36">
                  <c:v>26.05.2016</c:v>
                </c:pt>
                <c:pt idx="37">
                  <c:v>27.05.2016</c:v>
                </c:pt>
                <c:pt idx="38">
                  <c:v>28.05.2016</c:v>
                </c:pt>
                <c:pt idx="39">
                  <c:v>29.05.2016</c:v>
                </c:pt>
                <c:pt idx="40">
                  <c:v>30.05.2016</c:v>
                </c:pt>
                <c:pt idx="41">
                  <c:v>31.05.2016</c:v>
                </c:pt>
                <c:pt idx="42">
                  <c:v>01.06.2016</c:v>
                </c:pt>
                <c:pt idx="43">
                  <c:v>02.06.2016</c:v>
                </c:pt>
                <c:pt idx="44">
                  <c:v>03.06.2016</c:v>
                </c:pt>
                <c:pt idx="45">
                  <c:v>04.06.2016</c:v>
                </c:pt>
                <c:pt idx="46">
                  <c:v>05.06.2016</c:v>
                </c:pt>
                <c:pt idx="47">
                  <c:v>06.06.2016</c:v>
                </c:pt>
                <c:pt idx="48">
                  <c:v>07.06.2016</c:v>
                </c:pt>
                <c:pt idx="49">
                  <c:v>08.06.2016</c:v>
                </c:pt>
                <c:pt idx="50">
                  <c:v>09.06.2016</c:v>
                </c:pt>
                <c:pt idx="51">
                  <c:v>10.06.2016</c:v>
                </c:pt>
                <c:pt idx="52">
                  <c:v>11.06.2016</c:v>
                </c:pt>
                <c:pt idx="53">
                  <c:v>12.06.2016</c:v>
                </c:pt>
                <c:pt idx="54">
                  <c:v>13.06.2016</c:v>
                </c:pt>
                <c:pt idx="55">
                  <c:v>14.06.2016</c:v>
                </c:pt>
                <c:pt idx="56">
                  <c:v>15.06.2016</c:v>
                </c:pt>
                <c:pt idx="57">
                  <c:v>16.06.2016</c:v>
                </c:pt>
                <c:pt idx="58">
                  <c:v>17.06.2016</c:v>
                </c:pt>
                <c:pt idx="59">
                  <c:v>18.06.2016</c:v>
                </c:pt>
                <c:pt idx="60">
                  <c:v>19.06.2016</c:v>
                </c:pt>
                <c:pt idx="61">
                  <c:v>20.06.2016</c:v>
                </c:pt>
                <c:pt idx="62">
                  <c:v>21.06.2016</c:v>
                </c:pt>
                <c:pt idx="63">
                  <c:v>22.06.2016</c:v>
                </c:pt>
                <c:pt idx="64">
                  <c:v>23.06.2016</c:v>
                </c:pt>
                <c:pt idx="65">
                  <c:v>24.06.2016</c:v>
                </c:pt>
                <c:pt idx="66">
                  <c:v>25.06.2016</c:v>
                </c:pt>
                <c:pt idx="67">
                  <c:v>26.06.2016</c:v>
                </c:pt>
                <c:pt idx="68">
                  <c:v>27.06.2016</c:v>
                </c:pt>
                <c:pt idx="69">
                  <c:v>28.06.2016</c:v>
                </c:pt>
                <c:pt idx="70">
                  <c:v>29.06.2016</c:v>
                </c:pt>
                <c:pt idx="71">
                  <c:v>30.06.2016</c:v>
                </c:pt>
                <c:pt idx="72">
                  <c:v>01.07.2016</c:v>
                </c:pt>
                <c:pt idx="73">
                  <c:v>02.07.2016</c:v>
                </c:pt>
                <c:pt idx="74">
                  <c:v>03.07.2016</c:v>
                </c:pt>
                <c:pt idx="75">
                  <c:v>04.07.2016</c:v>
                </c:pt>
                <c:pt idx="76">
                  <c:v>05.07.2016</c:v>
                </c:pt>
                <c:pt idx="77">
                  <c:v>06.07.2016</c:v>
                </c:pt>
                <c:pt idx="78">
                  <c:v>07.07.2016</c:v>
                </c:pt>
                <c:pt idx="79">
                  <c:v>08.07.2016</c:v>
                </c:pt>
                <c:pt idx="80">
                  <c:v>09.07.2016</c:v>
                </c:pt>
                <c:pt idx="81">
                  <c:v>10.07.2016</c:v>
                </c:pt>
                <c:pt idx="82">
                  <c:v>11.07.2016</c:v>
                </c:pt>
                <c:pt idx="83">
                  <c:v>12.07.2016</c:v>
                </c:pt>
                <c:pt idx="84">
                  <c:v>13.07.2016</c:v>
                </c:pt>
                <c:pt idx="85">
                  <c:v>14.07.2016</c:v>
                </c:pt>
                <c:pt idx="86">
                  <c:v>15.07.2016</c:v>
                </c:pt>
                <c:pt idx="87">
                  <c:v>16.07.2016</c:v>
                </c:pt>
                <c:pt idx="88">
                  <c:v>17.07.2016</c:v>
                </c:pt>
                <c:pt idx="89">
                  <c:v>18.07.2016</c:v>
                </c:pt>
                <c:pt idx="90">
                  <c:v>19.07.2016</c:v>
                </c:pt>
                <c:pt idx="91">
                  <c:v>20.07.2016</c:v>
                </c:pt>
                <c:pt idx="92">
                  <c:v>21.07.2016</c:v>
                </c:pt>
                <c:pt idx="93">
                  <c:v>22.07.2016</c:v>
                </c:pt>
                <c:pt idx="94">
                  <c:v>23.07.2016</c:v>
                </c:pt>
                <c:pt idx="95">
                  <c:v>24.07.2016</c:v>
                </c:pt>
                <c:pt idx="96">
                  <c:v>25.07.2016</c:v>
                </c:pt>
                <c:pt idx="97">
                  <c:v>26.07.2016</c:v>
                </c:pt>
                <c:pt idx="98">
                  <c:v>27.07.2016</c:v>
                </c:pt>
                <c:pt idx="99">
                  <c:v>28.07.2016</c:v>
                </c:pt>
                <c:pt idx="100">
                  <c:v>29.07.2016</c:v>
                </c:pt>
                <c:pt idx="101">
                  <c:v>30.07.2016</c:v>
                </c:pt>
                <c:pt idx="102">
                  <c:v>31.07.2016</c:v>
                </c:pt>
                <c:pt idx="103">
                  <c:v>01.08.2016</c:v>
                </c:pt>
                <c:pt idx="104">
                  <c:v>02.08.2016</c:v>
                </c:pt>
                <c:pt idx="105">
                  <c:v>03.08.2016</c:v>
                </c:pt>
                <c:pt idx="106">
                  <c:v>04.08.2016</c:v>
                </c:pt>
                <c:pt idx="107">
                  <c:v>05.08.2016</c:v>
                </c:pt>
                <c:pt idx="108">
                  <c:v>06.08.2016</c:v>
                </c:pt>
                <c:pt idx="109">
                  <c:v>07.08.2016</c:v>
                </c:pt>
                <c:pt idx="110">
                  <c:v>08.08.2016</c:v>
                </c:pt>
                <c:pt idx="111">
                  <c:v>09.08.2016</c:v>
                </c:pt>
                <c:pt idx="112">
                  <c:v>10.08.2016</c:v>
                </c:pt>
                <c:pt idx="113">
                  <c:v>11.08.2016</c:v>
                </c:pt>
                <c:pt idx="114">
                  <c:v>12.08.2016</c:v>
                </c:pt>
                <c:pt idx="115">
                  <c:v>13.08.2016</c:v>
                </c:pt>
                <c:pt idx="116">
                  <c:v>14.08.2016</c:v>
                </c:pt>
                <c:pt idx="117">
                  <c:v>15.08.2016</c:v>
                </c:pt>
                <c:pt idx="118">
                  <c:v>16.08.2016</c:v>
                </c:pt>
                <c:pt idx="119">
                  <c:v>17.08.2016</c:v>
                </c:pt>
                <c:pt idx="120">
                  <c:v>18.08.2016</c:v>
                </c:pt>
                <c:pt idx="121">
                  <c:v>19.08.2016</c:v>
                </c:pt>
                <c:pt idx="122">
                  <c:v>20.08.2016</c:v>
                </c:pt>
                <c:pt idx="123">
                  <c:v>21.08.2016</c:v>
                </c:pt>
                <c:pt idx="124">
                  <c:v>22.08.2016</c:v>
                </c:pt>
                <c:pt idx="125">
                  <c:v>23.08.2016</c:v>
                </c:pt>
                <c:pt idx="126">
                  <c:v>24.08.2016</c:v>
                </c:pt>
                <c:pt idx="127">
                  <c:v>25.08.2016</c:v>
                </c:pt>
                <c:pt idx="128">
                  <c:v>26.08.2016</c:v>
                </c:pt>
                <c:pt idx="129">
                  <c:v>27.08.2016</c:v>
                </c:pt>
                <c:pt idx="130">
                  <c:v>28.08.2016</c:v>
                </c:pt>
                <c:pt idx="131">
                  <c:v>29.08.2016</c:v>
                </c:pt>
                <c:pt idx="132">
                  <c:v>30.08.2016</c:v>
                </c:pt>
                <c:pt idx="133">
                  <c:v>31.08.2016</c:v>
                </c:pt>
                <c:pt idx="134">
                  <c:v>01.09.2016</c:v>
                </c:pt>
                <c:pt idx="135">
                  <c:v>02.09.2016</c:v>
                </c:pt>
                <c:pt idx="136">
                  <c:v>03.09.2016</c:v>
                </c:pt>
                <c:pt idx="137">
                  <c:v>04.09.2016</c:v>
                </c:pt>
                <c:pt idx="138">
                  <c:v>05.09.2016</c:v>
                </c:pt>
                <c:pt idx="139">
                  <c:v>06.09.2016</c:v>
                </c:pt>
                <c:pt idx="140">
                  <c:v>07.09.2016</c:v>
                </c:pt>
                <c:pt idx="141">
                  <c:v>08.09.2016</c:v>
                </c:pt>
                <c:pt idx="142">
                  <c:v>09.09.2016</c:v>
                </c:pt>
                <c:pt idx="143">
                  <c:v>10.09.2016</c:v>
                </c:pt>
                <c:pt idx="144">
                  <c:v>11.09.2016</c:v>
                </c:pt>
                <c:pt idx="145">
                  <c:v>12.09.2016</c:v>
                </c:pt>
                <c:pt idx="146">
                  <c:v>13.09.2016</c:v>
                </c:pt>
                <c:pt idx="147">
                  <c:v>14.09.2016</c:v>
                </c:pt>
                <c:pt idx="148">
                  <c:v>15.09.2016</c:v>
                </c:pt>
                <c:pt idx="149">
                  <c:v>16.09.2016</c:v>
                </c:pt>
                <c:pt idx="150">
                  <c:v>17.09.2016</c:v>
                </c:pt>
                <c:pt idx="151">
                  <c:v>18.09.2016</c:v>
                </c:pt>
                <c:pt idx="152">
                  <c:v>19.09.2016</c:v>
                </c:pt>
                <c:pt idx="153">
                  <c:v>20.09.2016</c:v>
                </c:pt>
                <c:pt idx="154">
                  <c:v>21.09.2016</c:v>
                </c:pt>
                <c:pt idx="155">
                  <c:v>22.09.2016</c:v>
                </c:pt>
                <c:pt idx="156">
                  <c:v>23.09.2016</c:v>
                </c:pt>
                <c:pt idx="157">
                  <c:v>24.09.2016</c:v>
                </c:pt>
                <c:pt idx="158">
                  <c:v>25.09.2016</c:v>
                </c:pt>
                <c:pt idx="159">
                  <c:v>26.09.2016</c:v>
                </c:pt>
                <c:pt idx="160">
                  <c:v>27.09.2016</c:v>
                </c:pt>
                <c:pt idx="161">
                  <c:v>28.09.2016</c:v>
                </c:pt>
                <c:pt idx="162">
                  <c:v>29.09.2016</c:v>
                </c:pt>
                <c:pt idx="163">
                  <c:v>30.09.2016</c:v>
                </c:pt>
                <c:pt idx="164">
                  <c:v>01.10.2016</c:v>
                </c:pt>
                <c:pt idx="165">
                  <c:v>02.10.2016</c:v>
                </c:pt>
                <c:pt idx="166">
                  <c:v>03.10.2016</c:v>
                </c:pt>
                <c:pt idx="167">
                  <c:v>04.10.2016</c:v>
                </c:pt>
                <c:pt idx="168">
                  <c:v>05.10.2016</c:v>
                </c:pt>
                <c:pt idx="169">
                  <c:v>06.10.2016</c:v>
                </c:pt>
                <c:pt idx="170">
                  <c:v>07.10.2016</c:v>
                </c:pt>
                <c:pt idx="171">
                  <c:v>08.10.2016</c:v>
                </c:pt>
                <c:pt idx="172">
                  <c:v>09.10.2016</c:v>
                </c:pt>
                <c:pt idx="173">
                  <c:v>10.10.2016</c:v>
                </c:pt>
                <c:pt idx="174">
                  <c:v>11.10.2016</c:v>
                </c:pt>
                <c:pt idx="175">
                  <c:v>12.10.2016</c:v>
                </c:pt>
                <c:pt idx="176">
                  <c:v>13.10.2016</c:v>
                </c:pt>
                <c:pt idx="177">
                  <c:v>14.10.2016</c:v>
                </c:pt>
                <c:pt idx="178">
                  <c:v>15.10.2016</c:v>
                </c:pt>
                <c:pt idx="179">
                  <c:v>16.10.2016</c:v>
                </c:pt>
                <c:pt idx="180">
                  <c:v>17.10.2016</c:v>
                </c:pt>
                <c:pt idx="181">
                  <c:v>18.10.2016</c:v>
                </c:pt>
                <c:pt idx="182">
                  <c:v>19.10.2016</c:v>
                </c:pt>
                <c:pt idx="183">
                  <c:v>20.10.2016</c:v>
                </c:pt>
                <c:pt idx="184">
                  <c:v>21.10.2016</c:v>
                </c:pt>
                <c:pt idx="185">
                  <c:v>22.10.2016</c:v>
                </c:pt>
                <c:pt idx="186">
                  <c:v>23.10.2016</c:v>
                </c:pt>
                <c:pt idx="187">
                  <c:v>24.10.2016</c:v>
                </c:pt>
                <c:pt idx="188">
                  <c:v>25.10.2016</c:v>
                </c:pt>
                <c:pt idx="189">
                  <c:v>26.10.2016</c:v>
                </c:pt>
                <c:pt idx="190">
                  <c:v>27.10.2016</c:v>
                </c:pt>
                <c:pt idx="191">
                  <c:v>28.10.2016</c:v>
                </c:pt>
                <c:pt idx="192">
                  <c:v>29.10.2016</c:v>
                </c:pt>
                <c:pt idx="193">
                  <c:v>30.10.2016</c:v>
                </c:pt>
                <c:pt idx="194">
                  <c:v>31.10.2016</c:v>
                </c:pt>
                <c:pt idx="195">
                  <c:v>01.11.2016</c:v>
                </c:pt>
                <c:pt idx="196">
                  <c:v>02.11.2016</c:v>
                </c:pt>
                <c:pt idx="197">
                  <c:v>03.11.2016</c:v>
                </c:pt>
                <c:pt idx="198">
                  <c:v>04.11.2016</c:v>
                </c:pt>
                <c:pt idx="199">
                  <c:v>05.11.2016</c:v>
                </c:pt>
                <c:pt idx="200">
                  <c:v>06.11.2016</c:v>
                </c:pt>
                <c:pt idx="201">
                  <c:v>07.11.2016</c:v>
                </c:pt>
                <c:pt idx="202">
                  <c:v>08.11.2016</c:v>
                </c:pt>
                <c:pt idx="203">
                  <c:v>09.11.2016</c:v>
                </c:pt>
                <c:pt idx="204">
                  <c:v>10.11.2016</c:v>
                </c:pt>
                <c:pt idx="205">
                  <c:v>11.11.2016</c:v>
                </c:pt>
                <c:pt idx="206">
                  <c:v>12.11.2016</c:v>
                </c:pt>
                <c:pt idx="207">
                  <c:v>13.11.2016</c:v>
                </c:pt>
                <c:pt idx="208">
                  <c:v>14.11.2016</c:v>
                </c:pt>
                <c:pt idx="209">
                  <c:v>15.11.2016</c:v>
                </c:pt>
                <c:pt idx="210">
                  <c:v>16.11.2016</c:v>
                </c:pt>
                <c:pt idx="211">
                  <c:v>17.11.2016</c:v>
                </c:pt>
                <c:pt idx="212">
                  <c:v>18.11.2016</c:v>
                </c:pt>
                <c:pt idx="213">
                  <c:v>19.11.2016</c:v>
                </c:pt>
                <c:pt idx="214">
                  <c:v>20.11.2016</c:v>
                </c:pt>
                <c:pt idx="215">
                  <c:v>21.11.2016</c:v>
                </c:pt>
                <c:pt idx="216">
                  <c:v>22.11.2016</c:v>
                </c:pt>
                <c:pt idx="217">
                  <c:v>23.11.2016</c:v>
                </c:pt>
                <c:pt idx="218">
                  <c:v>24.11.2016</c:v>
                </c:pt>
                <c:pt idx="219">
                  <c:v>25.11.2016</c:v>
                </c:pt>
                <c:pt idx="220">
                  <c:v>26.11.2016</c:v>
                </c:pt>
                <c:pt idx="221">
                  <c:v>27.11.2016</c:v>
                </c:pt>
                <c:pt idx="222">
                  <c:v>28.11.2016</c:v>
                </c:pt>
                <c:pt idx="223">
                  <c:v>29.11.2016</c:v>
                </c:pt>
                <c:pt idx="224">
                  <c:v>30.11.2016</c:v>
                </c:pt>
                <c:pt idx="225">
                  <c:v>01.12.2016</c:v>
                </c:pt>
                <c:pt idx="226">
                  <c:v>02.12.2016</c:v>
                </c:pt>
                <c:pt idx="227">
                  <c:v>03.12.2016</c:v>
                </c:pt>
                <c:pt idx="228">
                  <c:v>04.12.2016</c:v>
                </c:pt>
                <c:pt idx="229">
                  <c:v>05.12.2016</c:v>
                </c:pt>
                <c:pt idx="230">
                  <c:v>06.12.2016</c:v>
                </c:pt>
                <c:pt idx="231">
                  <c:v>07.12.2016</c:v>
                </c:pt>
                <c:pt idx="232">
                  <c:v>08.12.2016</c:v>
                </c:pt>
                <c:pt idx="233">
                  <c:v>09.12.2016</c:v>
                </c:pt>
                <c:pt idx="234">
                  <c:v>10.12.2016</c:v>
                </c:pt>
                <c:pt idx="235">
                  <c:v>11.12.2016</c:v>
                </c:pt>
                <c:pt idx="236">
                  <c:v>12.12.2016</c:v>
                </c:pt>
                <c:pt idx="237">
                  <c:v>13.12.2016</c:v>
                </c:pt>
                <c:pt idx="238">
                  <c:v>14.12.2016</c:v>
                </c:pt>
                <c:pt idx="239">
                  <c:v>15.12.2016</c:v>
                </c:pt>
                <c:pt idx="240">
                  <c:v>16.12.2016</c:v>
                </c:pt>
                <c:pt idx="241">
                  <c:v>17.12.2016</c:v>
                </c:pt>
                <c:pt idx="242">
                  <c:v>18.12.2016</c:v>
                </c:pt>
                <c:pt idx="243">
                  <c:v>19.12.2016</c:v>
                </c:pt>
                <c:pt idx="244">
                  <c:v>20.12.2016</c:v>
                </c:pt>
                <c:pt idx="245">
                  <c:v>21.12.2016</c:v>
                </c:pt>
                <c:pt idx="246">
                  <c:v>22.12.2016</c:v>
                </c:pt>
                <c:pt idx="247">
                  <c:v>23.12.2016</c:v>
                </c:pt>
                <c:pt idx="248">
                  <c:v>24.12.2016</c:v>
                </c:pt>
                <c:pt idx="249">
                  <c:v>25.12.2016</c:v>
                </c:pt>
                <c:pt idx="250">
                  <c:v>26.12.2016</c:v>
                </c:pt>
                <c:pt idx="251">
                  <c:v>27.12.2016</c:v>
                </c:pt>
                <c:pt idx="252">
                  <c:v>28.12.2016</c:v>
                </c:pt>
                <c:pt idx="253">
                  <c:v>29.12.2016</c:v>
                </c:pt>
                <c:pt idx="254">
                  <c:v>30.12.2016</c:v>
                </c:pt>
                <c:pt idx="255">
                  <c:v>31.12.2016</c:v>
                </c:pt>
              </c:strCache>
            </c:strRef>
          </c:cat>
          <c:val>
            <c:numRef>
              <c:f>Sheet1!$B$2:$B$257</c:f>
              <c:numCache>
                <c:formatCode>General</c:formatCode>
                <c:ptCount val="256"/>
                <c:pt idx="0">
                  <c:v>3407</c:v>
                </c:pt>
                <c:pt idx="1">
                  <c:v>3408</c:v>
                </c:pt>
                <c:pt idx="2">
                  <c:v>3409</c:v>
                </c:pt>
                <c:pt idx="3">
                  <c:v>3412</c:v>
                </c:pt>
                <c:pt idx="4">
                  <c:v>3414</c:v>
                </c:pt>
                <c:pt idx="5">
                  <c:v>3416</c:v>
                </c:pt>
                <c:pt idx="6">
                  <c:v>3420</c:v>
                </c:pt>
                <c:pt idx="7">
                  <c:v>3423</c:v>
                </c:pt>
                <c:pt idx="8">
                  <c:v>3423</c:v>
                </c:pt>
                <c:pt idx="9">
                  <c:v>3420</c:v>
                </c:pt>
                <c:pt idx="10">
                  <c:v>3419</c:v>
                </c:pt>
                <c:pt idx="11">
                  <c:v>3419</c:v>
                </c:pt>
                <c:pt idx="12">
                  <c:v>3420</c:v>
                </c:pt>
                <c:pt idx="13">
                  <c:v>3423</c:v>
                </c:pt>
                <c:pt idx="14">
                  <c:v>3427</c:v>
                </c:pt>
                <c:pt idx="15">
                  <c:v>3427</c:v>
                </c:pt>
                <c:pt idx="16">
                  <c:v>3431</c:v>
                </c:pt>
                <c:pt idx="17">
                  <c:v>3432</c:v>
                </c:pt>
                <c:pt idx="18">
                  <c:v>3433</c:v>
                </c:pt>
                <c:pt idx="19">
                  <c:v>3436</c:v>
                </c:pt>
                <c:pt idx="20">
                  <c:v>3438</c:v>
                </c:pt>
                <c:pt idx="21">
                  <c:v>3440</c:v>
                </c:pt>
                <c:pt idx="22">
                  <c:v>3441</c:v>
                </c:pt>
                <c:pt idx="23">
                  <c:v>3442</c:v>
                </c:pt>
                <c:pt idx="24">
                  <c:v>3446</c:v>
                </c:pt>
                <c:pt idx="25">
                  <c:v>3448</c:v>
                </c:pt>
                <c:pt idx="26">
                  <c:v>3447</c:v>
                </c:pt>
                <c:pt idx="27">
                  <c:v>3445</c:v>
                </c:pt>
                <c:pt idx="28">
                  <c:v>3446</c:v>
                </c:pt>
                <c:pt idx="29">
                  <c:v>3451</c:v>
                </c:pt>
                <c:pt idx="30">
                  <c:v>3457</c:v>
                </c:pt>
                <c:pt idx="31">
                  <c:v>3461</c:v>
                </c:pt>
                <c:pt idx="32">
                  <c:v>3466</c:v>
                </c:pt>
                <c:pt idx="33">
                  <c:v>3467</c:v>
                </c:pt>
                <c:pt idx="34">
                  <c:v>3468</c:v>
                </c:pt>
                <c:pt idx="35">
                  <c:v>3469</c:v>
                </c:pt>
                <c:pt idx="36">
                  <c:v>3476</c:v>
                </c:pt>
                <c:pt idx="37">
                  <c:v>3475</c:v>
                </c:pt>
                <c:pt idx="38">
                  <c:v>3479</c:v>
                </c:pt>
                <c:pt idx="39">
                  <c:v>3479</c:v>
                </c:pt>
                <c:pt idx="40">
                  <c:v>3485</c:v>
                </c:pt>
                <c:pt idx="41">
                  <c:v>3482</c:v>
                </c:pt>
                <c:pt idx="42">
                  <c:v>3485</c:v>
                </c:pt>
                <c:pt idx="43">
                  <c:v>3487</c:v>
                </c:pt>
                <c:pt idx="44">
                  <c:v>3487</c:v>
                </c:pt>
                <c:pt idx="45">
                  <c:v>3492</c:v>
                </c:pt>
                <c:pt idx="46">
                  <c:v>3492</c:v>
                </c:pt>
                <c:pt idx="47">
                  <c:v>3494</c:v>
                </c:pt>
                <c:pt idx="48">
                  <c:v>3496</c:v>
                </c:pt>
                <c:pt idx="49">
                  <c:v>3498</c:v>
                </c:pt>
                <c:pt idx="50">
                  <c:v>3497</c:v>
                </c:pt>
                <c:pt idx="51">
                  <c:v>3497</c:v>
                </c:pt>
                <c:pt idx="52">
                  <c:v>3501</c:v>
                </c:pt>
                <c:pt idx="53">
                  <c:v>3505</c:v>
                </c:pt>
                <c:pt idx="54">
                  <c:v>3506</c:v>
                </c:pt>
                <c:pt idx="55">
                  <c:v>3509</c:v>
                </c:pt>
                <c:pt idx="56">
                  <c:v>3510</c:v>
                </c:pt>
                <c:pt idx="57">
                  <c:v>3510</c:v>
                </c:pt>
                <c:pt idx="58">
                  <c:v>3513</c:v>
                </c:pt>
                <c:pt idx="59">
                  <c:v>3514</c:v>
                </c:pt>
                <c:pt idx="60">
                  <c:v>3518</c:v>
                </c:pt>
                <c:pt idx="61">
                  <c:v>3521</c:v>
                </c:pt>
                <c:pt idx="62">
                  <c:v>3527</c:v>
                </c:pt>
                <c:pt idx="63">
                  <c:v>3538</c:v>
                </c:pt>
                <c:pt idx="64">
                  <c:v>3543</c:v>
                </c:pt>
                <c:pt idx="65">
                  <c:v>3549</c:v>
                </c:pt>
                <c:pt idx="66">
                  <c:v>3550</c:v>
                </c:pt>
                <c:pt idx="67">
                  <c:v>3553</c:v>
                </c:pt>
                <c:pt idx="68">
                  <c:v>3554</c:v>
                </c:pt>
                <c:pt idx="69">
                  <c:v>3550</c:v>
                </c:pt>
                <c:pt idx="70">
                  <c:v>3550</c:v>
                </c:pt>
                <c:pt idx="71">
                  <c:v>3552</c:v>
                </c:pt>
                <c:pt idx="72">
                  <c:v>3552</c:v>
                </c:pt>
                <c:pt idx="73">
                  <c:v>3556</c:v>
                </c:pt>
                <c:pt idx="74">
                  <c:v>3554</c:v>
                </c:pt>
                <c:pt idx="75">
                  <c:v>3556</c:v>
                </c:pt>
                <c:pt idx="76">
                  <c:v>3555</c:v>
                </c:pt>
                <c:pt idx="77">
                  <c:v>3558</c:v>
                </c:pt>
                <c:pt idx="78">
                  <c:v>3560</c:v>
                </c:pt>
                <c:pt idx="79">
                  <c:v>3562</c:v>
                </c:pt>
                <c:pt idx="80">
                  <c:v>3564</c:v>
                </c:pt>
                <c:pt idx="81">
                  <c:v>3567</c:v>
                </c:pt>
                <c:pt idx="82">
                  <c:v>3568</c:v>
                </c:pt>
                <c:pt idx="83">
                  <c:v>3579</c:v>
                </c:pt>
                <c:pt idx="84">
                  <c:v>3580</c:v>
                </c:pt>
                <c:pt idx="85">
                  <c:v>3583</c:v>
                </c:pt>
                <c:pt idx="86">
                  <c:v>3585</c:v>
                </c:pt>
                <c:pt idx="87">
                  <c:v>3588</c:v>
                </c:pt>
                <c:pt idx="88">
                  <c:v>3589</c:v>
                </c:pt>
                <c:pt idx="89">
                  <c:v>3592</c:v>
                </c:pt>
                <c:pt idx="90">
                  <c:v>3595</c:v>
                </c:pt>
                <c:pt idx="91">
                  <c:v>3591</c:v>
                </c:pt>
                <c:pt idx="92">
                  <c:v>3589</c:v>
                </c:pt>
                <c:pt idx="93">
                  <c:v>3589</c:v>
                </c:pt>
                <c:pt idx="94">
                  <c:v>3593</c:v>
                </c:pt>
                <c:pt idx="95">
                  <c:v>3597</c:v>
                </c:pt>
                <c:pt idx="96">
                  <c:v>3597</c:v>
                </c:pt>
                <c:pt idx="97">
                  <c:v>3597</c:v>
                </c:pt>
                <c:pt idx="98">
                  <c:v>3601</c:v>
                </c:pt>
                <c:pt idx="99">
                  <c:v>3603</c:v>
                </c:pt>
                <c:pt idx="100">
                  <c:v>3602</c:v>
                </c:pt>
                <c:pt idx="101">
                  <c:v>3606</c:v>
                </c:pt>
                <c:pt idx="102">
                  <c:v>3608</c:v>
                </c:pt>
                <c:pt idx="103">
                  <c:v>3608</c:v>
                </c:pt>
                <c:pt idx="104">
                  <c:v>3615</c:v>
                </c:pt>
                <c:pt idx="105">
                  <c:v>3620</c:v>
                </c:pt>
                <c:pt idx="106">
                  <c:v>3624</c:v>
                </c:pt>
                <c:pt idx="107">
                  <c:v>3628</c:v>
                </c:pt>
                <c:pt idx="108">
                  <c:v>3630</c:v>
                </c:pt>
                <c:pt idx="109">
                  <c:v>3634</c:v>
                </c:pt>
                <c:pt idx="110">
                  <c:v>3638</c:v>
                </c:pt>
                <c:pt idx="111">
                  <c:v>3645</c:v>
                </c:pt>
                <c:pt idx="112">
                  <c:v>3648</c:v>
                </c:pt>
                <c:pt idx="113">
                  <c:v>3649</c:v>
                </c:pt>
                <c:pt idx="114">
                  <c:v>3654</c:v>
                </c:pt>
                <c:pt idx="115">
                  <c:v>3659</c:v>
                </c:pt>
                <c:pt idx="116">
                  <c:v>3662</c:v>
                </c:pt>
                <c:pt idx="117">
                  <c:v>3663</c:v>
                </c:pt>
                <c:pt idx="118">
                  <c:v>3667</c:v>
                </c:pt>
                <c:pt idx="119">
                  <c:v>3669</c:v>
                </c:pt>
                <c:pt idx="120">
                  <c:v>3672</c:v>
                </c:pt>
                <c:pt idx="121">
                  <c:v>3673</c:v>
                </c:pt>
                <c:pt idx="122">
                  <c:v>3671</c:v>
                </c:pt>
                <c:pt idx="123">
                  <c:v>3671</c:v>
                </c:pt>
                <c:pt idx="124">
                  <c:v>3675</c:v>
                </c:pt>
                <c:pt idx="125">
                  <c:v>3678</c:v>
                </c:pt>
                <c:pt idx="126">
                  <c:v>3678</c:v>
                </c:pt>
                <c:pt idx="127">
                  <c:v>3680</c:v>
                </c:pt>
                <c:pt idx="128">
                  <c:v>3681</c:v>
                </c:pt>
                <c:pt idx="129">
                  <c:v>3685</c:v>
                </c:pt>
                <c:pt idx="130">
                  <c:v>3686</c:v>
                </c:pt>
                <c:pt idx="131">
                  <c:v>3684</c:v>
                </c:pt>
                <c:pt idx="132">
                  <c:v>3685</c:v>
                </c:pt>
                <c:pt idx="133">
                  <c:v>3688</c:v>
                </c:pt>
                <c:pt idx="134">
                  <c:v>3687</c:v>
                </c:pt>
                <c:pt idx="135">
                  <c:v>3686</c:v>
                </c:pt>
                <c:pt idx="136">
                  <c:v>3688</c:v>
                </c:pt>
                <c:pt idx="137">
                  <c:v>3693</c:v>
                </c:pt>
                <c:pt idx="138">
                  <c:v>3691</c:v>
                </c:pt>
                <c:pt idx="139">
                  <c:v>3693</c:v>
                </c:pt>
                <c:pt idx="140">
                  <c:v>3697</c:v>
                </c:pt>
                <c:pt idx="141">
                  <c:v>3694</c:v>
                </c:pt>
                <c:pt idx="142">
                  <c:v>3698</c:v>
                </c:pt>
                <c:pt idx="143">
                  <c:v>3698</c:v>
                </c:pt>
                <c:pt idx="144">
                  <c:v>3701</c:v>
                </c:pt>
                <c:pt idx="145">
                  <c:v>3703</c:v>
                </c:pt>
                <c:pt idx="146">
                  <c:v>3701</c:v>
                </c:pt>
                <c:pt idx="147">
                  <c:v>3705</c:v>
                </c:pt>
                <c:pt idx="148">
                  <c:v>3703</c:v>
                </c:pt>
                <c:pt idx="149">
                  <c:v>3706</c:v>
                </c:pt>
                <c:pt idx="150">
                  <c:v>3710</c:v>
                </c:pt>
                <c:pt idx="151">
                  <c:v>3713</c:v>
                </c:pt>
                <c:pt idx="152">
                  <c:v>3714</c:v>
                </c:pt>
                <c:pt idx="153">
                  <c:v>3715</c:v>
                </c:pt>
                <c:pt idx="154">
                  <c:v>3717</c:v>
                </c:pt>
                <c:pt idx="155">
                  <c:v>3718</c:v>
                </c:pt>
                <c:pt idx="156">
                  <c:v>3718</c:v>
                </c:pt>
                <c:pt idx="157">
                  <c:v>3717</c:v>
                </c:pt>
                <c:pt idx="158">
                  <c:v>3718</c:v>
                </c:pt>
                <c:pt idx="159">
                  <c:v>3719</c:v>
                </c:pt>
                <c:pt idx="160">
                  <c:v>3722</c:v>
                </c:pt>
                <c:pt idx="161">
                  <c:v>3722</c:v>
                </c:pt>
                <c:pt idx="162">
                  <c:v>3721</c:v>
                </c:pt>
                <c:pt idx="163">
                  <c:v>3720</c:v>
                </c:pt>
                <c:pt idx="164">
                  <c:v>3720</c:v>
                </c:pt>
                <c:pt idx="165">
                  <c:v>3719</c:v>
                </c:pt>
                <c:pt idx="166">
                  <c:v>3722</c:v>
                </c:pt>
                <c:pt idx="167">
                  <c:v>3724</c:v>
                </c:pt>
                <c:pt idx="168">
                  <c:v>3726</c:v>
                </c:pt>
                <c:pt idx="169">
                  <c:v>3727</c:v>
                </c:pt>
                <c:pt idx="170">
                  <c:v>3731</c:v>
                </c:pt>
                <c:pt idx="171">
                  <c:v>3733</c:v>
                </c:pt>
                <c:pt idx="172">
                  <c:v>3736</c:v>
                </c:pt>
                <c:pt idx="173">
                  <c:v>3737</c:v>
                </c:pt>
                <c:pt idx="174">
                  <c:v>3734</c:v>
                </c:pt>
                <c:pt idx="175">
                  <c:v>3734</c:v>
                </c:pt>
                <c:pt idx="176">
                  <c:v>3738</c:v>
                </c:pt>
                <c:pt idx="177">
                  <c:v>3738</c:v>
                </c:pt>
                <c:pt idx="178">
                  <c:v>3742</c:v>
                </c:pt>
                <c:pt idx="179">
                  <c:v>3744</c:v>
                </c:pt>
                <c:pt idx="180">
                  <c:v>3745</c:v>
                </c:pt>
                <c:pt idx="181">
                  <c:v>3744</c:v>
                </c:pt>
                <c:pt idx="182">
                  <c:v>3744</c:v>
                </c:pt>
                <c:pt idx="183">
                  <c:v>3744</c:v>
                </c:pt>
                <c:pt idx="184">
                  <c:v>3744</c:v>
                </c:pt>
                <c:pt idx="185">
                  <c:v>3748</c:v>
                </c:pt>
                <c:pt idx="186">
                  <c:v>3745</c:v>
                </c:pt>
                <c:pt idx="187">
                  <c:v>3747</c:v>
                </c:pt>
                <c:pt idx="188">
                  <c:v>3750</c:v>
                </c:pt>
                <c:pt idx="189">
                  <c:v>3752</c:v>
                </c:pt>
                <c:pt idx="190">
                  <c:v>3752</c:v>
                </c:pt>
                <c:pt idx="191">
                  <c:v>3751</c:v>
                </c:pt>
                <c:pt idx="192">
                  <c:v>3757</c:v>
                </c:pt>
                <c:pt idx="193">
                  <c:v>3751</c:v>
                </c:pt>
                <c:pt idx="194">
                  <c:v>3749</c:v>
                </c:pt>
                <c:pt idx="195">
                  <c:v>3758</c:v>
                </c:pt>
                <c:pt idx="196">
                  <c:v>3759</c:v>
                </c:pt>
                <c:pt idx="197">
                  <c:v>3763</c:v>
                </c:pt>
                <c:pt idx="198">
                  <c:v>3766</c:v>
                </c:pt>
                <c:pt idx="199">
                  <c:v>3765</c:v>
                </c:pt>
                <c:pt idx="200">
                  <c:v>3768</c:v>
                </c:pt>
                <c:pt idx="201">
                  <c:v>3769</c:v>
                </c:pt>
                <c:pt idx="202">
                  <c:v>3770</c:v>
                </c:pt>
                <c:pt idx="203">
                  <c:v>3772</c:v>
                </c:pt>
                <c:pt idx="204">
                  <c:v>3775</c:v>
                </c:pt>
                <c:pt idx="205">
                  <c:v>3778</c:v>
                </c:pt>
                <c:pt idx="206">
                  <c:v>3778</c:v>
                </c:pt>
                <c:pt idx="207">
                  <c:v>3777</c:v>
                </c:pt>
                <c:pt idx="208">
                  <c:v>3777</c:v>
                </c:pt>
                <c:pt idx="209">
                  <c:v>3780</c:v>
                </c:pt>
                <c:pt idx="210">
                  <c:v>3778</c:v>
                </c:pt>
                <c:pt idx="211">
                  <c:v>3777</c:v>
                </c:pt>
                <c:pt idx="212">
                  <c:v>3779</c:v>
                </c:pt>
                <c:pt idx="213">
                  <c:v>3779</c:v>
                </c:pt>
                <c:pt idx="214">
                  <c:v>3779</c:v>
                </c:pt>
                <c:pt idx="215">
                  <c:v>3781</c:v>
                </c:pt>
                <c:pt idx="216">
                  <c:v>3781</c:v>
                </c:pt>
                <c:pt idx="217">
                  <c:v>3782</c:v>
                </c:pt>
                <c:pt idx="218">
                  <c:v>3779</c:v>
                </c:pt>
                <c:pt idx="219">
                  <c:v>3779</c:v>
                </c:pt>
                <c:pt idx="220">
                  <c:v>3780</c:v>
                </c:pt>
                <c:pt idx="221">
                  <c:v>3782</c:v>
                </c:pt>
                <c:pt idx="222">
                  <c:v>3782</c:v>
                </c:pt>
                <c:pt idx="223">
                  <c:v>3784</c:v>
                </c:pt>
                <c:pt idx="224">
                  <c:v>3785</c:v>
                </c:pt>
                <c:pt idx="225">
                  <c:v>3786</c:v>
                </c:pt>
                <c:pt idx="226">
                  <c:v>3791</c:v>
                </c:pt>
                <c:pt idx="227">
                  <c:v>3792</c:v>
                </c:pt>
                <c:pt idx="228">
                  <c:v>3791</c:v>
                </c:pt>
                <c:pt idx="229">
                  <c:v>3792</c:v>
                </c:pt>
                <c:pt idx="230">
                  <c:v>3796</c:v>
                </c:pt>
                <c:pt idx="231">
                  <c:v>3796</c:v>
                </c:pt>
                <c:pt idx="232">
                  <c:v>3798</c:v>
                </c:pt>
                <c:pt idx="233">
                  <c:v>3800</c:v>
                </c:pt>
                <c:pt idx="234">
                  <c:v>3800</c:v>
                </c:pt>
                <c:pt idx="235">
                  <c:v>3800</c:v>
                </c:pt>
                <c:pt idx="236">
                  <c:v>3801</c:v>
                </c:pt>
                <c:pt idx="237">
                  <c:v>3801</c:v>
                </c:pt>
                <c:pt idx="238">
                  <c:v>3802</c:v>
                </c:pt>
                <c:pt idx="239">
                  <c:v>3804</c:v>
                </c:pt>
                <c:pt idx="240">
                  <c:v>3805</c:v>
                </c:pt>
                <c:pt idx="241">
                  <c:v>3804</c:v>
                </c:pt>
                <c:pt idx="242">
                  <c:v>3802</c:v>
                </c:pt>
                <c:pt idx="243">
                  <c:v>3802</c:v>
                </c:pt>
                <c:pt idx="244">
                  <c:v>3804</c:v>
                </c:pt>
                <c:pt idx="245">
                  <c:v>3805</c:v>
                </c:pt>
                <c:pt idx="246">
                  <c:v>3806</c:v>
                </c:pt>
                <c:pt idx="247">
                  <c:v>3805</c:v>
                </c:pt>
                <c:pt idx="248">
                  <c:v>3805</c:v>
                </c:pt>
                <c:pt idx="249">
                  <c:v>3805</c:v>
                </c:pt>
                <c:pt idx="250">
                  <c:v>3804</c:v>
                </c:pt>
                <c:pt idx="251">
                  <c:v>3806</c:v>
                </c:pt>
                <c:pt idx="252">
                  <c:v>3809</c:v>
                </c:pt>
                <c:pt idx="253">
                  <c:v>3813</c:v>
                </c:pt>
                <c:pt idx="254">
                  <c:v>3813</c:v>
                </c:pt>
                <c:pt idx="255">
                  <c:v>3812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52-42BC-8E5C-9E52EFCD5B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047104"/>
        <c:axId val="237044480"/>
      </c:lineChart>
      <c:catAx>
        <c:axId val="23704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44480"/>
        <c:crosses val="autoZero"/>
        <c:auto val="1"/>
        <c:lblAlgn val="ctr"/>
        <c:lblOffset val="100"/>
        <c:noMultiLvlLbl val="0"/>
      </c:catAx>
      <c:valAx>
        <c:axId val="23704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4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@NDRDoku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0D-4F21-973D-836A179773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@NDRDoku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0D-4F21-973D-836A179773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@NDRDoku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0D-4F21-973D-836A179773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046776"/>
        <c:axId val="161381976"/>
      </c:barChart>
      <c:catAx>
        <c:axId val="237046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381976"/>
        <c:crosses val="autoZero"/>
        <c:auto val="1"/>
        <c:lblAlgn val="ctr"/>
        <c:lblOffset val="100"/>
        <c:noMultiLvlLbl val="0"/>
      </c:catAx>
      <c:valAx>
        <c:axId val="16138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46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Sheet1!$A$2:$A$257</c:f>
              <c:strCache>
                <c:ptCount val="256"/>
                <c:pt idx="0">
                  <c:v>20.04.2016</c:v>
                </c:pt>
                <c:pt idx="1">
                  <c:v>21.04.2016</c:v>
                </c:pt>
                <c:pt idx="2">
                  <c:v>22.04.2016</c:v>
                </c:pt>
                <c:pt idx="3">
                  <c:v>23.04.2016</c:v>
                </c:pt>
                <c:pt idx="4">
                  <c:v>24.04.2016</c:v>
                </c:pt>
                <c:pt idx="5">
                  <c:v>25.04.2016</c:v>
                </c:pt>
                <c:pt idx="6">
                  <c:v>26.04.2016</c:v>
                </c:pt>
                <c:pt idx="7">
                  <c:v>27.04.2016</c:v>
                </c:pt>
                <c:pt idx="8">
                  <c:v>28.04.2016</c:v>
                </c:pt>
                <c:pt idx="9">
                  <c:v>29.04.2016</c:v>
                </c:pt>
                <c:pt idx="10">
                  <c:v>30.04.2016</c:v>
                </c:pt>
                <c:pt idx="11">
                  <c:v>01.05.2016</c:v>
                </c:pt>
                <c:pt idx="12">
                  <c:v>02.05.2016</c:v>
                </c:pt>
                <c:pt idx="13">
                  <c:v>03.05.2016</c:v>
                </c:pt>
                <c:pt idx="14">
                  <c:v>04.05.2016</c:v>
                </c:pt>
                <c:pt idx="15">
                  <c:v>05.05.2016</c:v>
                </c:pt>
                <c:pt idx="16">
                  <c:v>06.05.2016</c:v>
                </c:pt>
                <c:pt idx="17">
                  <c:v>07.05.2016</c:v>
                </c:pt>
                <c:pt idx="18">
                  <c:v>08.05.2016</c:v>
                </c:pt>
                <c:pt idx="19">
                  <c:v>09.05.2016</c:v>
                </c:pt>
                <c:pt idx="20">
                  <c:v>10.05.2016</c:v>
                </c:pt>
                <c:pt idx="21">
                  <c:v>11.05.2016</c:v>
                </c:pt>
                <c:pt idx="22">
                  <c:v>12.05.2016</c:v>
                </c:pt>
                <c:pt idx="23">
                  <c:v>13.05.2016</c:v>
                </c:pt>
                <c:pt idx="24">
                  <c:v>14.05.2016</c:v>
                </c:pt>
                <c:pt idx="25">
                  <c:v>15.05.2016</c:v>
                </c:pt>
                <c:pt idx="26">
                  <c:v>16.05.2016</c:v>
                </c:pt>
                <c:pt idx="27">
                  <c:v>17.05.2016</c:v>
                </c:pt>
                <c:pt idx="28">
                  <c:v>18.05.2016</c:v>
                </c:pt>
                <c:pt idx="29">
                  <c:v>19.05.2016</c:v>
                </c:pt>
                <c:pt idx="30">
                  <c:v>20.05.2016</c:v>
                </c:pt>
                <c:pt idx="31">
                  <c:v>21.05.2016</c:v>
                </c:pt>
                <c:pt idx="32">
                  <c:v>22.05.2016</c:v>
                </c:pt>
                <c:pt idx="33">
                  <c:v>23.05.2016</c:v>
                </c:pt>
                <c:pt idx="34">
                  <c:v>24.05.2016</c:v>
                </c:pt>
                <c:pt idx="35">
                  <c:v>25.05.2016</c:v>
                </c:pt>
                <c:pt idx="36">
                  <c:v>26.05.2016</c:v>
                </c:pt>
                <c:pt idx="37">
                  <c:v>27.05.2016</c:v>
                </c:pt>
                <c:pt idx="38">
                  <c:v>28.05.2016</c:v>
                </c:pt>
                <c:pt idx="39">
                  <c:v>29.05.2016</c:v>
                </c:pt>
                <c:pt idx="40">
                  <c:v>30.05.2016</c:v>
                </c:pt>
                <c:pt idx="41">
                  <c:v>31.05.2016</c:v>
                </c:pt>
                <c:pt idx="42">
                  <c:v>01.06.2016</c:v>
                </c:pt>
                <c:pt idx="43">
                  <c:v>02.06.2016</c:v>
                </c:pt>
                <c:pt idx="44">
                  <c:v>03.06.2016</c:v>
                </c:pt>
                <c:pt idx="45">
                  <c:v>04.06.2016</c:v>
                </c:pt>
                <c:pt idx="46">
                  <c:v>05.06.2016</c:v>
                </c:pt>
                <c:pt idx="47">
                  <c:v>06.06.2016</c:v>
                </c:pt>
                <c:pt idx="48">
                  <c:v>07.06.2016</c:v>
                </c:pt>
                <c:pt idx="49">
                  <c:v>08.06.2016</c:v>
                </c:pt>
                <c:pt idx="50">
                  <c:v>09.06.2016</c:v>
                </c:pt>
                <c:pt idx="51">
                  <c:v>10.06.2016</c:v>
                </c:pt>
                <c:pt idx="52">
                  <c:v>11.06.2016</c:v>
                </c:pt>
                <c:pt idx="53">
                  <c:v>12.06.2016</c:v>
                </c:pt>
                <c:pt idx="54">
                  <c:v>13.06.2016</c:v>
                </c:pt>
                <c:pt idx="55">
                  <c:v>14.06.2016</c:v>
                </c:pt>
                <c:pt idx="56">
                  <c:v>15.06.2016</c:v>
                </c:pt>
                <c:pt idx="57">
                  <c:v>16.06.2016</c:v>
                </c:pt>
                <c:pt idx="58">
                  <c:v>17.06.2016</c:v>
                </c:pt>
                <c:pt idx="59">
                  <c:v>18.06.2016</c:v>
                </c:pt>
                <c:pt idx="60">
                  <c:v>19.06.2016</c:v>
                </c:pt>
                <c:pt idx="61">
                  <c:v>20.06.2016</c:v>
                </c:pt>
                <c:pt idx="62">
                  <c:v>21.06.2016</c:v>
                </c:pt>
                <c:pt idx="63">
                  <c:v>22.06.2016</c:v>
                </c:pt>
                <c:pt idx="64">
                  <c:v>23.06.2016</c:v>
                </c:pt>
                <c:pt idx="65">
                  <c:v>24.06.2016</c:v>
                </c:pt>
                <c:pt idx="66">
                  <c:v>25.06.2016</c:v>
                </c:pt>
                <c:pt idx="67">
                  <c:v>26.06.2016</c:v>
                </c:pt>
                <c:pt idx="68">
                  <c:v>27.06.2016</c:v>
                </c:pt>
                <c:pt idx="69">
                  <c:v>28.06.2016</c:v>
                </c:pt>
                <c:pt idx="70">
                  <c:v>29.06.2016</c:v>
                </c:pt>
                <c:pt idx="71">
                  <c:v>30.06.2016</c:v>
                </c:pt>
                <c:pt idx="72">
                  <c:v>01.07.2016</c:v>
                </c:pt>
                <c:pt idx="73">
                  <c:v>02.07.2016</c:v>
                </c:pt>
                <c:pt idx="74">
                  <c:v>03.07.2016</c:v>
                </c:pt>
                <c:pt idx="75">
                  <c:v>04.07.2016</c:v>
                </c:pt>
                <c:pt idx="76">
                  <c:v>05.07.2016</c:v>
                </c:pt>
                <c:pt idx="77">
                  <c:v>06.07.2016</c:v>
                </c:pt>
                <c:pt idx="78">
                  <c:v>07.07.2016</c:v>
                </c:pt>
                <c:pt idx="79">
                  <c:v>08.07.2016</c:v>
                </c:pt>
                <c:pt idx="80">
                  <c:v>09.07.2016</c:v>
                </c:pt>
                <c:pt idx="81">
                  <c:v>10.07.2016</c:v>
                </c:pt>
                <c:pt idx="82">
                  <c:v>11.07.2016</c:v>
                </c:pt>
                <c:pt idx="83">
                  <c:v>12.07.2016</c:v>
                </c:pt>
                <c:pt idx="84">
                  <c:v>13.07.2016</c:v>
                </c:pt>
                <c:pt idx="85">
                  <c:v>14.07.2016</c:v>
                </c:pt>
                <c:pt idx="86">
                  <c:v>15.07.2016</c:v>
                </c:pt>
                <c:pt idx="87">
                  <c:v>16.07.2016</c:v>
                </c:pt>
                <c:pt idx="88">
                  <c:v>17.07.2016</c:v>
                </c:pt>
                <c:pt idx="89">
                  <c:v>18.07.2016</c:v>
                </c:pt>
                <c:pt idx="90">
                  <c:v>19.07.2016</c:v>
                </c:pt>
                <c:pt idx="91">
                  <c:v>20.07.2016</c:v>
                </c:pt>
                <c:pt idx="92">
                  <c:v>21.07.2016</c:v>
                </c:pt>
                <c:pt idx="93">
                  <c:v>22.07.2016</c:v>
                </c:pt>
                <c:pt idx="94">
                  <c:v>23.07.2016</c:v>
                </c:pt>
                <c:pt idx="95">
                  <c:v>24.07.2016</c:v>
                </c:pt>
                <c:pt idx="96">
                  <c:v>25.07.2016</c:v>
                </c:pt>
                <c:pt idx="97">
                  <c:v>26.07.2016</c:v>
                </c:pt>
                <c:pt idx="98">
                  <c:v>27.07.2016</c:v>
                </c:pt>
                <c:pt idx="99">
                  <c:v>28.07.2016</c:v>
                </c:pt>
                <c:pt idx="100">
                  <c:v>29.07.2016</c:v>
                </c:pt>
                <c:pt idx="101">
                  <c:v>30.07.2016</c:v>
                </c:pt>
                <c:pt idx="102">
                  <c:v>31.07.2016</c:v>
                </c:pt>
                <c:pt idx="103">
                  <c:v>01.08.2016</c:v>
                </c:pt>
                <c:pt idx="104">
                  <c:v>02.08.2016</c:v>
                </c:pt>
                <c:pt idx="105">
                  <c:v>03.08.2016</c:v>
                </c:pt>
                <c:pt idx="106">
                  <c:v>04.08.2016</c:v>
                </c:pt>
                <c:pt idx="107">
                  <c:v>05.08.2016</c:v>
                </c:pt>
                <c:pt idx="108">
                  <c:v>06.08.2016</c:v>
                </c:pt>
                <c:pt idx="109">
                  <c:v>07.08.2016</c:v>
                </c:pt>
                <c:pt idx="110">
                  <c:v>08.08.2016</c:v>
                </c:pt>
                <c:pt idx="111">
                  <c:v>09.08.2016</c:v>
                </c:pt>
                <c:pt idx="112">
                  <c:v>10.08.2016</c:v>
                </c:pt>
                <c:pt idx="113">
                  <c:v>11.08.2016</c:v>
                </c:pt>
                <c:pt idx="114">
                  <c:v>12.08.2016</c:v>
                </c:pt>
                <c:pt idx="115">
                  <c:v>13.08.2016</c:v>
                </c:pt>
                <c:pt idx="116">
                  <c:v>14.08.2016</c:v>
                </c:pt>
                <c:pt idx="117">
                  <c:v>15.08.2016</c:v>
                </c:pt>
                <c:pt idx="118">
                  <c:v>16.08.2016</c:v>
                </c:pt>
                <c:pt idx="119">
                  <c:v>17.08.2016</c:v>
                </c:pt>
                <c:pt idx="120">
                  <c:v>18.08.2016</c:v>
                </c:pt>
                <c:pt idx="121">
                  <c:v>19.08.2016</c:v>
                </c:pt>
                <c:pt idx="122">
                  <c:v>20.08.2016</c:v>
                </c:pt>
                <c:pt idx="123">
                  <c:v>21.08.2016</c:v>
                </c:pt>
                <c:pt idx="124">
                  <c:v>22.08.2016</c:v>
                </c:pt>
                <c:pt idx="125">
                  <c:v>23.08.2016</c:v>
                </c:pt>
                <c:pt idx="126">
                  <c:v>24.08.2016</c:v>
                </c:pt>
                <c:pt idx="127">
                  <c:v>25.08.2016</c:v>
                </c:pt>
                <c:pt idx="128">
                  <c:v>26.08.2016</c:v>
                </c:pt>
                <c:pt idx="129">
                  <c:v>27.08.2016</c:v>
                </c:pt>
                <c:pt idx="130">
                  <c:v>28.08.2016</c:v>
                </c:pt>
                <c:pt idx="131">
                  <c:v>29.08.2016</c:v>
                </c:pt>
                <c:pt idx="132">
                  <c:v>30.08.2016</c:v>
                </c:pt>
                <c:pt idx="133">
                  <c:v>31.08.2016</c:v>
                </c:pt>
                <c:pt idx="134">
                  <c:v>01.09.2016</c:v>
                </c:pt>
                <c:pt idx="135">
                  <c:v>02.09.2016</c:v>
                </c:pt>
                <c:pt idx="136">
                  <c:v>03.09.2016</c:v>
                </c:pt>
                <c:pt idx="137">
                  <c:v>04.09.2016</c:v>
                </c:pt>
                <c:pt idx="138">
                  <c:v>05.09.2016</c:v>
                </c:pt>
                <c:pt idx="139">
                  <c:v>06.09.2016</c:v>
                </c:pt>
                <c:pt idx="140">
                  <c:v>07.09.2016</c:v>
                </c:pt>
                <c:pt idx="141">
                  <c:v>08.09.2016</c:v>
                </c:pt>
                <c:pt idx="142">
                  <c:v>09.09.2016</c:v>
                </c:pt>
                <c:pt idx="143">
                  <c:v>10.09.2016</c:v>
                </c:pt>
                <c:pt idx="144">
                  <c:v>11.09.2016</c:v>
                </c:pt>
                <c:pt idx="145">
                  <c:v>12.09.2016</c:v>
                </c:pt>
                <c:pt idx="146">
                  <c:v>13.09.2016</c:v>
                </c:pt>
                <c:pt idx="147">
                  <c:v>14.09.2016</c:v>
                </c:pt>
                <c:pt idx="148">
                  <c:v>15.09.2016</c:v>
                </c:pt>
                <c:pt idx="149">
                  <c:v>16.09.2016</c:v>
                </c:pt>
                <c:pt idx="150">
                  <c:v>17.09.2016</c:v>
                </c:pt>
                <c:pt idx="151">
                  <c:v>18.09.2016</c:v>
                </c:pt>
                <c:pt idx="152">
                  <c:v>19.09.2016</c:v>
                </c:pt>
                <c:pt idx="153">
                  <c:v>20.09.2016</c:v>
                </c:pt>
                <c:pt idx="154">
                  <c:v>21.09.2016</c:v>
                </c:pt>
                <c:pt idx="155">
                  <c:v>22.09.2016</c:v>
                </c:pt>
                <c:pt idx="156">
                  <c:v>23.09.2016</c:v>
                </c:pt>
                <c:pt idx="157">
                  <c:v>24.09.2016</c:v>
                </c:pt>
                <c:pt idx="158">
                  <c:v>25.09.2016</c:v>
                </c:pt>
                <c:pt idx="159">
                  <c:v>26.09.2016</c:v>
                </c:pt>
                <c:pt idx="160">
                  <c:v>27.09.2016</c:v>
                </c:pt>
                <c:pt idx="161">
                  <c:v>28.09.2016</c:v>
                </c:pt>
                <c:pt idx="162">
                  <c:v>29.09.2016</c:v>
                </c:pt>
                <c:pt idx="163">
                  <c:v>30.09.2016</c:v>
                </c:pt>
                <c:pt idx="164">
                  <c:v>01.10.2016</c:v>
                </c:pt>
                <c:pt idx="165">
                  <c:v>02.10.2016</c:v>
                </c:pt>
                <c:pt idx="166">
                  <c:v>03.10.2016</c:v>
                </c:pt>
                <c:pt idx="167">
                  <c:v>04.10.2016</c:v>
                </c:pt>
                <c:pt idx="168">
                  <c:v>05.10.2016</c:v>
                </c:pt>
                <c:pt idx="169">
                  <c:v>06.10.2016</c:v>
                </c:pt>
                <c:pt idx="170">
                  <c:v>07.10.2016</c:v>
                </c:pt>
                <c:pt idx="171">
                  <c:v>08.10.2016</c:v>
                </c:pt>
                <c:pt idx="172">
                  <c:v>09.10.2016</c:v>
                </c:pt>
                <c:pt idx="173">
                  <c:v>10.10.2016</c:v>
                </c:pt>
                <c:pt idx="174">
                  <c:v>11.10.2016</c:v>
                </c:pt>
                <c:pt idx="175">
                  <c:v>12.10.2016</c:v>
                </c:pt>
                <c:pt idx="176">
                  <c:v>13.10.2016</c:v>
                </c:pt>
                <c:pt idx="177">
                  <c:v>14.10.2016</c:v>
                </c:pt>
                <c:pt idx="178">
                  <c:v>15.10.2016</c:v>
                </c:pt>
                <c:pt idx="179">
                  <c:v>16.10.2016</c:v>
                </c:pt>
                <c:pt idx="180">
                  <c:v>17.10.2016</c:v>
                </c:pt>
                <c:pt idx="181">
                  <c:v>18.10.2016</c:v>
                </c:pt>
                <c:pt idx="182">
                  <c:v>19.10.2016</c:v>
                </c:pt>
                <c:pt idx="183">
                  <c:v>20.10.2016</c:v>
                </c:pt>
                <c:pt idx="184">
                  <c:v>21.10.2016</c:v>
                </c:pt>
                <c:pt idx="185">
                  <c:v>22.10.2016</c:v>
                </c:pt>
                <c:pt idx="186">
                  <c:v>23.10.2016</c:v>
                </c:pt>
                <c:pt idx="187">
                  <c:v>24.10.2016</c:v>
                </c:pt>
                <c:pt idx="188">
                  <c:v>25.10.2016</c:v>
                </c:pt>
                <c:pt idx="189">
                  <c:v>26.10.2016</c:v>
                </c:pt>
                <c:pt idx="190">
                  <c:v>27.10.2016</c:v>
                </c:pt>
                <c:pt idx="191">
                  <c:v>28.10.2016</c:v>
                </c:pt>
                <c:pt idx="192">
                  <c:v>29.10.2016</c:v>
                </c:pt>
                <c:pt idx="193">
                  <c:v>30.10.2016</c:v>
                </c:pt>
                <c:pt idx="194">
                  <c:v>31.10.2016</c:v>
                </c:pt>
                <c:pt idx="195">
                  <c:v>01.11.2016</c:v>
                </c:pt>
                <c:pt idx="196">
                  <c:v>02.11.2016</c:v>
                </c:pt>
                <c:pt idx="197">
                  <c:v>03.11.2016</c:v>
                </c:pt>
                <c:pt idx="198">
                  <c:v>04.11.2016</c:v>
                </c:pt>
                <c:pt idx="199">
                  <c:v>05.11.2016</c:v>
                </c:pt>
                <c:pt idx="200">
                  <c:v>06.11.2016</c:v>
                </c:pt>
                <c:pt idx="201">
                  <c:v>07.11.2016</c:v>
                </c:pt>
                <c:pt idx="202">
                  <c:v>08.11.2016</c:v>
                </c:pt>
                <c:pt idx="203">
                  <c:v>09.11.2016</c:v>
                </c:pt>
                <c:pt idx="204">
                  <c:v>10.11.2016</c:v>
                </c:pt>
                <c:pt idx="205">
                  <c:v>11.11.2016</c:v>
                </c:pt>
                <c:pt idx="206">
                  <c:v>12.11.2016</c:v>
                </c:pt>
                <c:pt idx="207">
                  <c:v>13.11.2016</c:v>
                </c:pt>
                <c:pt idx="208">
                  <c:v>14.11.2016</c:v>
                </c:pt>
                <c:pt idx="209">
                  <c:v>15.11.2016</c:v>
                </c:pt>
                <c:pt idx="210">
                  <c:v>16.11.2016</c:v>
                </c:pt>
                <c:pt idx="211">
                  <c:v>17.11.2016</c:v>
                </c:pt>
                <c:pt idx="212">
                  <c:v>18.11.2016</c:v>
                </c:pt>
                <c:pt idx="213">
                  <c:v>19.11.2016</c:v>
                </c:pt>
                <c:pt idx="214">
                  <c:v>20.11.2016</c:v>
                </c:pt>
                <c:pt idx="215">
                  <c:v>21.11.2016</c:v>
                </c:pt>
                <c:pt idx="216">
                  <c:v>22.11.2016</c:v>
                </c:pt>
                <c:pt idx="217">
                  <c:v>23.11.2016</c:v>
                </c:pt>
                <c:pt idx="218">
                  <c:v>24.11.2016</c:v>
                </c:pt>
                <c:pt idx="219">
                  <c:v>25.11.2016</c:v>
                </c:pt>
                <c:pt idx="220">
                  <c:v>26.11.2016</c:v>
                </c:pt>
                <c:pt idx="221">
                  <c:v>27.11.2016</c:v>
                </c:pt>
                <c:pt idx="222">
                  <c:v>28.11.2016</c:v>
                </c:pt>
                <c:pt idx="223">
                  <c:v>29.11.2016</c:v>
                </c:pt>
                <c:pt idx="224">
                  <c:v>30.11.2016</c:v>
                </c:pt>
                <c:pt idx="225">
                  <c:v>01.12.2016</c:v>
                </c:pt>
                <c:pt idx="226">
                  <c:v>02.12.2016</c:v>
                </c:pt>
                <c:pt idx="227">
                  <c:v>03.12.2016</c:v>
                </c:pt>
                <c:pt idx="228">
                  <c:v>04.12.2016</c:v>
                </c:pt>
                <c:pt idx="229">
                  <c:v>05.12.2016</c:v>
                </c:pt>
                <c:pt idx="230">
                  <c:v>06.12.2016</c:v>
                </c:pt>
                <c:pt idx="231">
                  <c:v>07.12.2016</c:v>
                </c:pt>
                <c:pt idx="232">
                  <c:v>08.12.2016</c:v>
                </c:pt>
                <c:pt idx="233">
                  <c:v>09.12.2016</c:v>
                </c:pt>
                <c:pt idx="234">
                  <c:v>10.12.2016</c:v>
                </c:pt>
                <c:pt idx="235">
                  <c:v>11.12.2016</c:v>
                </c:pt>
                <c:pt idx="236">
                  <c:v>12.12.2016</c:v>
                </c:pt>
                <c:pt idx="237">
                  <c:v>13.12.2016</c:v>
                </c:pt>
                <c:pt idx="238">
                  <c:v>14.12.2016</c:v>
                </c:pt>
                <c:pt idx="239">
                  <c:v>15.12.2016</c:v>
                </c:pt>
                <c:pt idx="240">
                  <c:v>16.12.2016</c:v>
                </c:pt>
                <c:pt idx="241">
                  <c:v>17.12.2016</c:v>
                </c:pt>
                <c:pt idx="242">
                  <c:v>18.12.2016</c:v>
                </c:pt>
                <c:pt idx="243">
                  <c:v>19.12.2016</c:v>
                </c:pt>
                <c:pt idx="244">
                  <c:v>20.12.2016</c:v>
                </c:pt>
                <c:pt idx="245">
                  <c:v>21.12.2016</c:v>
                </c:pt>
                <c:pt idx="246">
                  <c:v>22.12.2016</c:v>
                </c:pt>
                <c:pt idx="247">
                  <c:v>23.12.2016</c:v>
                </c:pt>
                <c:pt idx="248">
                  <c:v>24.12.2016</c:v>
                </c:pt>
                <c:pt idx="249">
                  <c:v>25.12.2016</c:v>
                </c:pt>
                <c:pt idx="250">
                  <c:v>26.12.2016</c:v>
                </c:pt>
                <c:pt idx="251">
                  <c:v>27.12.2016</c:v>
                </c:pt>
                <c:pt idx="252">
                  <c:v>28.12.2016</c:v>
                </c:pt>
                <c:pt idx="253">
                  <c:v>29.12.2016</c:v>
                </c:pt>
                <c:pt idx="254">
                  <c:v>30.12.2016</c:v>
                </c:pt>
                <c:pt idx="255">
                  <c:v>31.12.2016</c:v>
                </c:pt>
              </c:strCache>
            </c:strRef>
          </c:cat>
          <c:val>
            <c:numRef>
              <c:f>Sheet1!$B$2:$B$257</c:f>
              <c:numCache>
                <c:formatCode>General</c:formatCode>
                <c:ptCount val="256"/>
                <c:pt idx="0">
                  <c:v>1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  <c:pt idx="4">
                  <c:v>1</c:v>
                </c:pt>
                <c:pt idx="5">
                  <c:v>5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1</c:v>
                </c:pt>
                <c:pt idx="19">
                  <c:v>4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3</c:v>
                </c:pt>
                <c:pt idx="31">
                  <c:v>0</c:v>
                </c:pt>
                <c:pt idx="32">
                  <c:v>2</c:v>
                </c:pt>
                <c:pt idx="33">
                  <c:v>3</c:v>
                </c:pt>
                <c:pt idx="34">
                  <c:v>4</c:v>
                </c:pt>
                <c:pt idx="35">
                  <c:v>0</c:v>
                </c:pt>
                <c:pt idx="36">
                  <c:v>2</c:v>
                </c:pt>
                <c:pt idx="37">
                  <c:v>3</c:v>
                </c:pt>
                <c:pt idx="38">
                  <c:v>1</c:v>
                </c:pt>
                <c:pt idx="39">
                  <c:v>2</c:v>
                </c:pt>
                <c:pt idx="40">
                  <c:v>2</c:v>
                </c:pt>
                <c:pt idx="41">
                  <c:v>0</c:v>
                </c:pt>
                <c:pt idx="42">
                  <c:v>0</c:v>
                </c:pt>
                <c:pt idx="43">
                  <c:v>2</c:v>
                </c:pt>
                <c:pt idx="44">
                  <c:v>6</c:v>
                </c:pt>
                <c:pt idx="45">
                  <c:v>1</c:v>
                </c:pt>
                <c:pt idx="46">
                  <c:v>1</c:v>
                </c:pt>
                <c:pt idx="47">
                  <c:v>4</c:v>
                </c:pt>
                <c:pt idx="48">
                  <c:v>1</c:v>
                </c:pt>
                <c:pt idx="49">
                  <c:v>1</c:v>
                </c:pt>
                <c:pt idx="50">
                  <c:v>0</c:v>
                </c:pt>
                <c:pt idx="51">
                  <c:v>2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1</c:v>
                </c:pt>
                <c:pt idx="56">
                  <c:v>0</c:v>
                </c:pt>
                <c:pt idx="57">
                  <c:v>3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  <c:pt idx="61">
                  <c:v>2</c:v>
                </c:pt>
                <c:pt idx="62">
                  <c:v>0</c:v>
                </c:pt>
                <c:pt idx="63">
                  <c:v>0</c:v>
                </c:pt>
                <c:pt idx="64">
                  <c:v>2</c:v>
                </c:pt>
                <c:pt idx="65">
                  <c:v>5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2</c:v>
                </c:pt>
                <c:pt idx="70">
                  <c:v>1</c:v>
                </c:pt>
                <c:pt idx="71">
                  <c:v>2</c:v>
                </c:pt>
                <c:pt idx="72">
                  <c:v>4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1</c:v>
                </c:pt>
                <c:pt idx="79">
                  <c:v>3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3</c:v>
                </c:pt>
                <c:pt idx="86">
                  <c:v>2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2</c:v>
                </c:pt>
                <c:pt idx="91">
                  <c:v>0</c:v>
                </c:pt>
                <c:pt idx="92">
                  <c:v>0</c:v>
                </c:pt>
                <c:pt idx="93">
                  <c:v>3</c:v>
                </c:pt>
                <c:pt idx="94">
                  <c:v>1</c:v>
                </c:pt>
                <c:pt idx="95">
                  <c:v>0</c:v>
                </c:pt>
                <c:pt idx="96">
                  <c:v>1</c:v>
                </c:pt>
                <c:pt idx="97">
                  <c:v>0</c:v>
                </c:pt>
                <c:pt idx="98">
                  <c:v>1</c:v>
                </c:pt>
                <c:pt idx="99">
                  <c:v>1</c:v>
                </c:pt>
                <c:pt idx="100">
                  <c:v>4</c:v>
                </c:pt>
                <c:pt idx="101">
                  <c:v>0</c:v>
                </c:pt>
                <c:pt idx="102">
                  <c:v>2</c:v>
                </c:pt>
                <c:pt idx="103">
                  <c:v>2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6</c:v>
                </c:pt>
                <c:pt idx="108">
                  <c:v>2</c:v>
                </c:pt>
                <c:pt idx="109">
                  <c:v>2</c:v>
                </c:pt>
                <c:pt idx="110">
                  <c:v>0</c:v>
                </c:pt>
                <c:pt idx="111">
                  <c:v>4</c:v>
                </c:pt>
                <c:pt idx="112">
                  <c:v>1</c:v>
                </c:pt>
                <c:pt idx="113">
                  <c:v>0</c:v>
                </c:pt>
                <c:pt idx="114">
                  <c:v>4</c:v>
                </c:pt>
                <c:pt idx="115">
                  <c:v>1</c:v>
                </c:pt>
                <c:pt idx="116">
                  <c:v>2</c:v>
                </c:pt>
                <c:pt idx="117">
                  <c:v>1</c:v>
                </c:pt>
                <c:pt idx="118">
                  <c:v>0</c:v>
                </c:pt>
                <c:pt idx="119">
                  <c:v>0</c:v>
                </c:pt>
                <c:pt idx="120">
                  <c:v>2</c:v>
                </c:pt>
                <c:pt idx="121">
                  <c:v>4</c:v>
                </c:pt>
                <c:pt idx="122">
                  <c:v>1</c:v>
                </c:pt>
                <c:pt idx="123">
                  <c:v>2</c:v>
                </c:pt>
                <c:pt idx="124">
                  <c:v>5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4</c:v>
                </c:pt>
                <c:pt idx="129">
                  <c:v>1</c:v>
                </c:pt>
                <c:pt idx="130">
                  <c:v>1</c:v>
                </c:pt>
                <c:pt idx="131">
                  <c:v>2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2</c:v>
                </c:pt>
                <c:pt idx="139">
                  <c:v>0</c:v>
                </c:pt>
                <c:pt idx="140">
                  <c:v>1</c:v>
                </c:pt>
                <c:pt idx="141">
                  <c:v>3</c:v>
                </c:pt>
                <c:pt idx="142">
                  <c:v>2</c:v>
                </c:pt>
                <c:pt idx="143">
                  <c:v>1</c:v>
                </c:pt>
                <c:pt idx="144">
                  <c:v>1</c:v>
                </c:pt>
                <c:pt idx="145">
                  <c:v>1</c:v>
                </c:pt>
                <c:pt idx="146">
                  <c:v>0</c:v>
                </c:pt>
                <c:pt idx="147">
                  <c:v>0</c:v>
                </c:pt>
                <c:pt idx="148">
                  <c:v>2</c:v>
                </c:pt>
                <c:pt idx="149">
                  <c:v>6</c:v>
                </c:pt>
                <c:pt idx="150">
                  <c:v>1</c:v>
                </c:pt>
                <c:pt idx="151">
                  <c:v>1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3</c:v>
                </c:pt>
                <c:pt idx="156">
                  <c:v>3</c:v>
                </c:pt>
                <c:pt idx="157">
                  <c:v>0</c:v>
                </c:pt>
                <c:pt idx="158">
                  <c:v>3</c:v>
                </c:pt>
                <c:pt idx="159">
                  <c:v>1</c:v>
                </c:pt>
                <c:pt idx="160">
                  <c:v>0</c:v>
                </c:pt>
                <c:pt idx="161">
                  <c:v>1</c:v>
                </c:pt>
                <c:pt idx="162">
                  <c:v>1</c:v>
                </c:pt>
                <c:pt idx="163">
                  <c:v>4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1</c:v>
                </c:pt>
                <c:pt idx="169">
                  <c:v>0</c:v>
                </c:pt>
                <c:pt idx="170">
                  <c:v>4</c:v>
                </c:pt>
                <c:pt idx="171">
                  <c:v>0</c:v>
                </c:pt>
                <c:pt idx="172">
                  <c:v>1</c:v>
                </c:pt>
                <c:pt idx="173">
                  <c:v>0</c:v>
                </c:pt>
                <c:pt idx="174">
                  <c:v>1</c:v>
                </c:pt>
                <c:pt idx="175">
                  <c:v>1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1</c:v>
                </c:pt>
                <c:pt idx="180">
                  <c:v>1</c:v>
                </c:pt>
                <c:pt idx="181">
                  <c:v>0</c:v>
                </c:pt>
                <c:pt idx="182">
                  <c:v>0</c:v>
                </c:pt>
                <c:pt idx="183">
                  <c:v>1</c:v>
                </c:pt>
                <c:pt idx="184">
                  <c:v>3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3</c:v>
                </c:pt>
                <c:pt idx="192">
                  <c:v>1</c:v>
                </c:pt>
                <c:pt idx="193">
                  <c:v>0</c:v>
                </c:pt>
                <c:pt idx="194">
                  <c:v>1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6A-46FC-8E04-E7ECA81A6F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596000"/>
        <c:axId val="264600592"/>
      </c:lineChart>
      <c:catAx>
        <c:axId val="264596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600592"/>
        <c:crosses val="autoZero"/>
        <c:auto val="1"/>
        <c:lblAlgn val="ctr"/>
        <c:lblOffset val="100"/>
        <c:noMultiLvlLbl val="0"/>
      </c:catAx>
      <c:valAx>
        <c:axId val="26460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596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Sheet1!$A$2:$A$257</c:f>
              <c:strCache>
                <c:ptCount val="256"/>
                <c:pt idx="0">
                  <c:v>20.04.2016</c:v>
                </c:pt>
                <c:pt idx="1">
                  <c:v>21.04.2016</c:v>
                </c:pt>
                <c:pt idx="2">
                  <c:v>22.04.2016</c:v>
                </c:pt>
                <c:pt idx="3">
                  <c:v>23.04.2016</c:v>
                </c:pt>
                <c:pt idx="4">
                  <c:v>24.04.2016</c:v>
                </c:pt>
                <c:pt idx="5">
                  <c:v>25.04.2016</c:v>
                </c:pt>
                <c:pt idx="6">
                  <c:v>26.04.2016</c:v>
                </c:pt>
                <c:pt idx="7">
                  <c:v>27.04.2016</c:v>
                </c:pt>
                <c:pt idx="8">
                  <c:v>28.04.2016</c:v>
                </c:pt>
                <c:pt idx="9">
                  <c:v>29.04.2016</c:v>
                </c:pt>
                <c:pt idx="10">
                  <c:v>30.04.2016</c:v>
                </c:pt>
                <c:pt idx="11">
                  <c:v>01.05.2016</c:v>
                </c:pt>
                <c:pt idx="12">
                  <c:v>02.05.2016</c:v>
                </c:pt>
                <c:pt idx="13">
                  <c:v>03.05.2016</c:v>
                </c:pt>
                <c:pt idx="14">
                  <c:v>04.05.2016</c:v>
                </c:pt>
                <c:pt idx="15">
                  <c:v>05.05.2016</c:v>
                </c:pt>
                <c:pt idx="16">
                  <c:v>06.05.2016</c:v>
                </c:pt>
                <c:pt idx="17">
                  <c:v>07.05.2016</c:v>
                </c:pt>
                <c:pt idx="18">
                  <c:v>08.05.2016</c:v>
                </c:pt>
                <c:pt idx="19">
                  <c:v>09.05.2016</c:v>
                </c:pt>
                <c:pt idx="20">
                  <c:v>10.05.2016</c:v>
                </c:pt>
                <c:pt idx="21">
                  <c:v>11.05.2016</c:v>
                </c:pt>
                <c:pt idx="22">
                  <c:v>12.05.2016</c:v>
                </c:pt>
                <c:pt idx="23">
                  <c:v>13.05.2016</c:v>
                </c:pt>
                <c:pt idx="24">
                  <c:v>14.05.2016</c:v>
                </c:pt>
                <c:pt idx="25">
                  <c:v>15.05.2016</c:v>
                </c:pt>
                <c:pt idx="26">
                  <c:v>16.05.2016</c:v>
                </c:pt>
                <c:pt idx="27">
                  <c:v>17.05.2016</c:v>
                </c:pt>
                <c:pt idx="28">
                  <c:v>18.05.2016</c:v>
                </c:pt>
                <c:pt idx="29">
                  <c:v>19.05.2016</c:v>
                </c:pt>
                <c:pt idx="30">
                  <c:v>20.05.2016</c:v>
                </c:pt>
                <c:pt idx="31">
                  <c:v>21.05.2016</c:v>
                </c:pt>
                <c:pt idx="32">
                  <c:v>22.05.2016</c:v>
                </c:pt>
                <c:pt idx="33">
                  <c:v>23.05.2016</c:v>
                </c:pt>
                <c:pt idx="34">
                  <c:v>24.05.2016</c:v>
                </c:pt>
                <c:pt idx="35">
                  <c:v>25.05.2016</c:v>
                </c:pt>
                <c:pt idx="36">
                  <c:v>26.05.2016</c:v>
                </c:pt>
                <c:pt idx="37">
                  <c:v>27.05.2016</c:v>
                </c:pt>
                <c:pt idx="38">
                  <c:v>28.05.2016</c:v>
                </c:pt>
                <c:pt idx="39">
                  <c:v>29.05.2016</c:v>
                </c:pt>
                <c:pt idx="40">
                  <c:v>30.05.2016</c:v>
                </c:pt>
                <c:pt idx="41">
                  <c:v>31.05.2016</c:v>
                </c:pt>
                <c:pt idx="42">
                  <c:v>01.06.2016</c:v>
                </c:pt>
                <c:pt idx="43">
                  <c:v>02.06.2016</c:v>
                </c:pt>
                <c:pt idx="44">
                  <c:v>03.06.2016</c:v>
                </c:pt>
                <c:pt idx="45">
                  <c:v>04.06.2016</c:v>
                </c:pt>
                <c:pt idx="46">
                  <c:v>05.06.2016</c:v>
                </c:pt>
                <c:pt idx="47">
                  <c:v>06.06.2016</c:v>
                </c:pt>
                <c:pt idx="48">
                  <c:v>07.06.2016</c:v>
                </c:pt>
                <c:pt idx="49">
                  <c:v>08.06.2016</c:v>
                </c:pt>
                <c:pt idx="50">
                  <c:v>09.06.2016</c:v>
                </c:pt>
                <c:pt idx="51">
                  <c:v>10.06.2016</c:v>
                </c:pt>
                <c:pt idx="52">
                  <c:v>11.06.2016</c:v>
                </c:pt>
                <c:pt idx="53">
                  <c:v>12.06.2016</c:v>
                </c:pt>
                <c:pt idx="54">
                  <c:v>13.06.2016</c:v>
                </c:pt>
                <c:pt idx="55">
                  <c:v>14.06.2016</c:v>
                </c:pt>
                <c:pt idx="56">
                  <c:v>15.06.2016</c:v>
                </c:pt>
                <c:pt idx="57">
                  <c:v>16.06.2016</c:v>
                </c:pt>
                <c:pt idx="58">
                  <c:v>17.06.2016</c:v>
                </c:pt>
                <c:pt idx="59">
                  <c:v>18.06.2016</c:v>
                </c:pt>
                <c:pt idx="60">
                  <c:v>19.06.2016</c:v>
                </c:pt>
                <c:pt idx="61">
                  <c:v>20.06.2016</c:v>
                </c:pt>
                <c:pt idx="62">
                  <c:v>21.06.2016</c:v>
                </c:pt>
                <c:pt idx="63">
                  <c:v>22.06.2016</c:v>
                </c:pt>
                <c:pt idx="64">
                  <c:v>23.06.2016</c:v>
                </c:pt>
                <c:pt idx="65">
                  <c:v>24.06.2016</c:v>
                </c:pt>
                <c:pt idx="66">
                  <c:v>25.06.2016</c:v>
                </c:pt>
                <c:pt idx="67">
                  <c:v>26.06.2016</c:v>
                </c:pt>
                <c:pt idx="68">
                  <c:v>27.06.2016</c:v>
                </c:pt>
                <c:pt idx="69">
                  <c:v>28.06.2016</c:v>
                </c:pt>
                <c:pt idx="70">
                  <c:v>29.06.2016</c:v>
                </c:pt>
                <c:pt idx="71">
                  <c:v>30.06.2016</c:v>
                </c:pt>
                <c:pt idx="72">
                  <c:v>01.07.2016</c:v>
                </c:pt>
                <c:pt idx="73">
                  <c:v>02.07.2016</c:v>
                </c:pt>
                <c:pt idx="74">
                  <c:v>03.07.2016</c:v>
                </c:pt>
                <c:pt idx="75">
                  <c:v>04.07.2016</c:v>
                </c:pt>
                <c:pt idx="76">
                  <c:v>05.07.2016</c:v>
                </c:pt>
                <c:pt idx="77">
                  <c:v>06.07.2016</c:v>
                </c:pt>
                <c:pt idx="78">
                  <c:v>07.07.2016</c:v>
                </c:pt>
                <c:pt idx="79">
                  <c:v>08.07.2016</c:v>
                </c:pt>
                <c:pt idx="80">
                  <c:v>09.07.2016</c:v>
                </c:pt>
                <c:pt idx="81">
                  <c:v>10.07.2016</c:v>
                </c:pt>
                <c:pt idx="82">
                  <c:v>11.07.2016</c:v>
                </c:pt>
                <c:pt idx="83">
                  <c:v>12.07.2016</c:v>
                </c:pt>
                <c:pt idx="84">
                  <c:v>13.07.2016</c:v>
                </c:pt>
                <c:pt idx="85">
                  <c:v>14.07.2016</c:v>
                </c:pt>
                <c:pt idx="86">
                  <c:v>15.07.2016</c:v>
                </c:pt>
                <c:pt idx="87">
                  <c:v>16.07.2016</c:v>
                </c:pt>
                <c:pt idx="88">
                  <c:v>17.07.2016</c:v>
                </c:pt>
                <c:pt idx="89">
                  <c:v>18.07.2016</c:v>
                </c:pt>
                <c:pt idx="90">
                  <c:v>19.07.2016</c:v>
                </c:pt>
                <c:pt idx="91">
                  <c:v>20.07.2016</c:v>
                </c:pt>
                <c:pt idx="92">
                  <c:v>21.07.2016</c:v>
                </c:pt>
                <c:pt idx="93">
                  <c:v>22.07.2016</c:v>
                </c:pt>
                <c:pt idx="94">
                  <c:v>23.07.2016</c:v>
                </c:pt>
                <c:pt idx="95">
                  <c:v>24.07.2016</c:v>
                </c:pt>
                <c:pt idx="96">
                  <c:v>25.07.2016</c:v>
                </c:pt>
                <c:pt idx="97">
                  <c:v>26.07.2016</c:v>
                </c:pt>
                <c:pt idx="98">
                  <c:v>27.07.2016</c:v>
                </c:pt>
                <c:pt idx="99">
                  <c:v>28.07.2016</c:v>
                </c:pt>
                <c:pt idx="100">
                  <c:v>29.07.2016</c:v>
                </c:pt>
                <c:pt idx="101">
                  <c:v>30.07.2016</c:v>
                </c:pt>
                <c:pt idx="102">
                  <c:v>31.07.2016</c:v>
                </c:pt>
                <c:pt idx="103">
                  <c:v>01.08.2016</c:v>
                </c:pt>
                <c:pt idx="104">
                  <c:v>02.08.2016</c:v>
                </c:pt>
                <c:pt idx="105">
                  <c:v>03.08.2016</c:v>
                </c:pt>
                <c:pt idx="106">
                  <c:v>04.08.2016</c:v>
                </c:pt>
                <c:pt idx="107">
                  <c:v>05.08.2016</c:v>
                </c:pt>
                <c:pt idx="108">
                  <c:v>06.08.2016</c:v>
                </c:pt>
                <c:pt idx="109">
                  <c:v>07.08.2016</c:v>
                </c:pt>
                <c:pt idx="110">
                  <c:v>08.08.2016</c:v>
                </c:pt>
                <c:pt idx="111">
                  <c:v>09.08.2016</c:v>
                </c:pt>
                <c:pt idx="112">
                  <c:v>10.08.2016</c:v>
                </c:pt>
                <c:pt idx="113">
                  <c:v>11.08.2016</c:v>
                </c:pt>
                <c:pt idx="114">
                  <c:v>12.08.2016</c:v>
                </c:pt>
                <c:pt idx="115">
                  <c:v>13.08.2016</c:v>
                </c:pt>
                <c:pt idx="116">
                  <c:v>14.08.2016</c:v>
                </c:pt>
                <c:pt idx="117">
                  <c:v>15.08.2016</c:v>
                </c:pt>
                <c:pt idx="118">
                  <c:v>16.08.2016</c:v>
                </c:pt>
                <c:pt idx="119">
                  <c:v>17.08.2016</c:v>
                </c:pt>
                <c:pt idx="120">
                  <c:v>18.08.2016</c:v>
                </c:pt>
                <c:pt idx="121">
                  <c:v>19.08.2016</c:v>
                </c:pt>
                <c:pt idx="122">
                  <c:v>20.08.2016</c:v>
                </c:pt>
                <c:pt idx="123">
                  <c:v>21.08.2016</c:v>
                </c:pt>
                <c:pt idx="124">
                  <c:v>22.08.2016</c:v>
                </c:pt>
                <c:pt idx="125">
                  <c:v>23.08.2016</c:v>
                </c:pt>
                <c:pt idx="126">
                  <c:v>24.08.2016</c:v>
                </c:pt>
                <c:pt idx="127">
                  <c:v>25.08.2016</c:v>
                </c:pt>
                <c:pt idx="128">
                  <c:v>26.08.2016</c:v>
                </c:pt>
                <c:pt idx="129">
                  <c:v>27.08.2016</c:v>
                </c:pt>
                <c:pt idx="130">
                  <c:v>28.08.2016</c:v>
                </c:pt>
                <c:pt idx="131">
                  <c:v>29.08.2016</c:v>
                </c:pt>
                <c:pt idx="132">
                  <c:v>30.08.2016</c:v>
                </c:pt>
                <c:pt idx="133">
                  <c:v>31.08.2016</c:v>
                </c:pt>
                <c:pt idx="134">
                  <c:v>01.09.2016</c:v>
                </c:pt>
                <c:pt idx="135">
                  <c:v>02.09.2016</c:v>
                </c:pt>
                <c:pt idx="136">
                  <c:v>03.09.2016</c:v>
                </c:pt>
                <c:pt idx="137">
                  <c:v>04.09.2016</c:v>
                </c:pt>
                <c:pt idx="138">
                  <c:v>05.09.2016</c:v>
                </c:pt>
                <c:pt idx="139">
                  <c:v>06.09.2016</c:v>
                </c:pt>
                <c:pt idx="140">
                  <c:v>07.09.2016</c:v>
                </c:pt>
                <c:pt idx="141">
                  <c:v>08.09.2016</c:v>
                </c:pt>
                <c:pt idx="142">
                  <c:v>09.09.2016</c:v>
                </c:pt>
                <c:pt idx="143">
                  <c:v>10.09.2016</c:v>
                </c:pt>
                <c:pt idx="144">
                  <c:v>11.09.2016</c:v>
                </c:pt>
                <c:pt idx="145">
                  <c:v>12.09.2016</c:v>
                </c:pt>
                <c:pt idx="146">
                  <c:v>13.09.2016</c:v>
                </c:pt>
                <c:pt idx="147">
                  <c:v>14.09.2016</c:v>
                </c:pt>
                <c:pt idx="148">
                  <c:v>15.09.2016</c:v>
                </c:pt>
                <c:pt idx="149">
                  <c:v>16.09.2016</c:v>
                </c:pt>
                <c:pt idx="150">
                  <c:v>17.09.2016</c:v>
                </c:pt>
                <c:pt idx="151">
                  <c:v>18.09.2016</c:v>
                </c:pt>
                <c:pt idx="152">
                  <c:v>19.09.2016</c:v>
                </c:pt>
                <c:pt idx="153">
                  <c:v>20.09.2016</c:v>
                </c:pt>
                <c:pt idx="154">
                  <c:v>21.09.2016</c:v>
                </c:pt>
                <c:pt idx="155">
                  <c:v>22.09.2016</c:v>
                </c:pt>
                <c:pt idx="156">
                  <c:v>23.09.2016</c:v>
                </c:pt>
                <c:pt idx="157">
                  <c:v>24.09.2016</c:v>
                </c:pt>
                <c:pt idx="158">
                  <c:v>25.09.2016</c:v>
                </c:pt>
                <c:pt idx="159">
                  <c:v>26.09.2016</c:v>
                </c:pt>
                <c:pt idx="160">
                  <c:v>27.09.2016</c:v>
                </c:pt>
                <c:pt idx="161">
                  <c:v>28.09.2016</c:v>
                </c:pt>
                <c:pt idx="162">
                  <c:v>29.09.2016</c:v>
                </c:pt>
                <c:pt idx="163">
                  <c:v>30.09.2016</c:v>
                </c:pt>
                <c:pt idx="164">
                  <c:v>01.10.2016</c:v>
                </c:pt>
                <c:pt idx="165">
                  <c:v>02.10.2016</c:v>
                </c:pt>
                <c:pt idx="166">
                  <c:v>03.10.2016</c:v>
                </c:pt>
                <c:pt idx="167">
                  <c:v>04.10.2016</c:v>
                </c:pt>
                <c:pt idx="168">
                  <c:v>05.10.2016</c:v>
                </c:pt>
                <c:pt idx="169">
                  <c:v>06.10.2016</c:v>
                </c:pt>
                <c:pt idx="170">
                  <c:v>07.10.2016</c:v>
                </c:pt>
                <c:pt idx="171">
                  <c:v>08.10.2016</c:v>
                </c:pt>
                <c:pt idx="172">
                  <c:v>09.10.2016</c:v>
                </c:pt>
                <c:pt idx="173">
                  <c:v>10.10.2016</c:v>
                </c:pt>
                <c:pt idx="174">
                  <c:v>11.10.2016</c:v>
                </c:pt>
                <c:pt idx="175">
                  <c:v>12.10.2016</c:v>
                </c:pt>
                <c:pt idx="176">
                  <c:v>13.10.2016</c:v>
                </c:pt>
                <c:pt idx="177">
                  <c:v>14.10.2016</c:v>
                </c:pt>
                <c:pt idx="178">
                  <c:v>15.10.2016</c:v>
                </c:pt>
                <c:pt idx="179">
                  <c:v>16.10.2016</c:v>
                </c:pt>
                <c:pt idx="180">
                  <c:v>17.10.2016</c:v>
                </c:pt>
                <c:pt idx="181">
                  <c:v>18.10.2016</c:v>
                </c:pt>
                <c:pt idx="182">
                  <c:v>19.10.2016</c:v>
                </c:pt>
                <c:pt idx="183">
                  <c:v>20.10.2016</c:v>
                </c:pt>
                <c:pt idx="184">
                  <c:v>21.10.2016</c:v>
                </c:pt>
                <c:pt idx="185">
                  <c:v>22.10.2016</c:v>
                </c:pt>
                <c:pt idx="186">
                  <c:v>23.10.2016</c:v>
                </c:pt>
                <c:pt idx="187">
                  <c:v>24.10.2016</c:v>
                </c:pt>
                <c:pt idx="188">
                  <c:v>25.10.2016</c:v>
                </c:pt>
                <c:pt idx="189">
                  <c:v>26.10.2016</c:v>
                </c:pt>
                <c:pt idx="190">
                  <c:v>27.10.2016</c:v>
                </c:pt>
                <c:pt idx="191">
                  <c:v>28.10.2016</c:v>
                </c:pt>
                <c:pt idx="192">
                  <c:v>29.10.2016</c:v>
                </c:pt>
                <c:pt idx="193">
                  <c:v>30.10.2016</c:v>
                </c:pt>
                <c:pt idx="194">
                  <c:v>31.10.2016</c:v>
                </c:pt>
                <c:pt idx="195">
                  <c:v>01.11.2016</c:v>
                </c:pt>
                <c:pt idx="196">
                  <c:v>02.11.2016</c:v>
                </c:pt>
                <c:pt idx="197">
                  <c:v>03.11.2016</c:v>
                </c:pt>
                <c:pt idx="198">
                  <c:v>04.11.2016</c:v>
                </c:pt>
                <c:pt idx="199">
                  <c:v>05.11.2016</c:v>
                </c:pt>
                <c:pt idx="200">
                  <c:v>06.11.2016</c:v>
                </c:pt>
                <c:pt idx="201">
                  <c:v>07.11.2016</c:v>
                </c:pt>
                <c:pt idx="202">
                  <c:v>08.11.2016</c:v>
                </c:pt>
                <c:pt idx="203">
                  <c:v>09.11.2016</c:v>
                </c:pt>
                <c:pt idx="204">
                  <c:v>10.11.2016</c:v>
                </c:pt>
                <c:pt idx="205">
                  <c:v>11.11.2016</c:v>
                </c:pt>
                <c:pt idx="206">
                  <c:v>12.11.2016</c:v>
                </c:pt>
                <c:pt idx="207">
                  <c:v>13.11.2016</c:v>
                </c:pt>
                <c:pt idx="208">
                  <c:v>14.11.2016</c:v>
                </c:pt>
                <c:pt idx="209">
                  <c:v>15.11.2016</c:v>
                </c:pt>
                <c:pt idx="210">
                  <c:v>16.11.2016</c:v>
                </c:pt>
                <c:pt idx="211">
                  <c:v>17.11.2016</c:v>
                </c:pt>
                <c:pt idx="212">
                  <c:v>18.11.2016</c:v>
                </c:pt>
                <c:pt idx="213">
                  <c:v>19.11.2016</c:v>
                </c:pt>
                <c:pt idx="214">
                  <c:v>20.11.2016</c:v>
                </c:pt>
                <c:pt idx="215">
                  <c:v>21.11.2016</c:v>
                </c:pt>
                <c:pt idx="216">
                  <c:v>22.11.2016</c:v>
                </c:pt>
                <c:pt idx="217">
                  <c:v>23.11.2016</c:v>
                </c:pt>
                <c:pt idx="218">
                  <c:v>24.11.2016</c:v>
                </c:pt>
                <c:pt idx="219">
                  <c:v>25.11.2016</c:v>
                </c:pt>
                <c:pt idx="220">
                  <c:v>26.11.2016</c:v>
                </c:pt>
                <c:pt idx="221">
                  <c:v>27.11.2016</c:v>
                </c:pt>
                <c:pt idx="222">
                  <c:v>28.11.2016</c:v>
                </c:pt>
                <c:pt idx="223">
                  <c:v>29.11.2016</c:v>
                </c:pt>
                <c:pt idx="224">
                  <c:v>30.11.2016</c:v>
                </c:pt>
                <c:pt idx="225">
                  <c:v>01.12.2016</c:v>
                </c:pt>
                <c:pt idx="226">
                  <c:v>02.12.2016</c:v>
                </c:pt>
                <c:pt idx="227">
                  <c:v>03.12.2016</c:v>
                </c:pt>
                <c:pt idx="228">
                  <c:v>04.12.2016</c:v>
                </c:pt>
                <c:pt idx="229">
                  <c:v>05.12.2016</c:v>
                </c:pt>
                <c:pt idx="230">
                  <c:v>06.12.2016</c:v>
                </c:pt>
                <c:pt idx="231">
                  <c:v>07.12.2016</c:v>
                </c:pt>
                <c:pt idx="232">
                  <c:v>08.12.2016</c:v>
                </c:pt>
                <c:pt idx="233">
                  <c:v>09.12.2016</c:v>
                </c:pt>
                <c:pt idx="234">
                  <c:v>10.12.2016</c:v>
                </c:pt>
                <c:pt idx="235">
                  <c:v>11.12.2016</c:v>
                </c:pt>
                <c:pt idx="236">
                  <c:v>12.12.2016</c:v>
                </c:pt>
                <c:pt idx="237">
                  <c:v>13.12.2016</c:v>
                </c:pt>
                <c:pt idx="238">
                  <c:v>14.12.2016</c:v>
                </c:pt>
                <c:pt idx="239">
                  <c:v>15.12.2016</c:v>
                </c:pt>
                <c:pt idx="240">
                  <c:v>16.12.2016</c:v>
                </c:pt>
                <c:pt idx="241">
                  <c:v>17.12.2016</c:v>
                </c:pt>
                <c:pt idx="242">
                  <c:v>18.12.2016</c:v>
                </c:pt>
                <c:pt idx="243">
                  <c:v>19.12.2016</c:v>
                </c:pt>
                <c:pt idx="244">
                  <c:v>20.12.2016</c:v>
                </c:pt>
                <c:pt idx="245">
                  <c:v>21.12.2016</c:v>
                </c:pt>
                <c:pt idx="246">
                  <c:v>22.12.2016</c:v>
                </c:pt>
                <c:pt idx="247">
                  <c:v>23.12.2016</c:v>
                </c:pt>
                <c:pt idx="248">
                  <c:v>24.12.2016</c:v>
                </c:pt>
                <c:pt idx="249">
                  <c:v>25.12.2016</c:v>
                </c:pt>
                <c:pt idx="250">
                  <c:v>26.12.2016</c:v>
                </c:pt>
                <c:pt idx="251">
                  <c:v>27.12.2016</c:v>
                </c:pt>
                <c:pt idx="252">
                  <c:v>28.12.2016</c:v>
                </c:pt>
                <c:pt idx="253">
                  <c:v>29.12.2016</c:v>
                </c:pt>
                <c:pt idx="254">
                  <c:v>30.12.2016</c:v>
                </c:pt>
                <c:pt idx="255">
                  <c:v>31.12.2016</c:v>
                </c:pt>
              </c:strCache>
            </c:strRef>
          </c:cat>
          <c:val>
            <c:numRef>
              <c:f>Sheet1!$B$2:$B$257</c:f>
              <c:numCache>
                <c:formatCode>General</c:formatCode>
                <c:ptCount val="25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6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2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1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1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5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1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4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2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1</c:v>
                </c:pt>
                <c:pt idx="115">
                  <c:v>0</c:v>
                </c:pt>
                <c:pt idx="116">
                  <c:v>2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1</c:v>
                </c:pt>
                <c:pt idx="122">
                  <c:v>0</c:v>
                </c:pt>
                <c:pt idx="123">
                  <c:v>0</c:v>
                </c:pt>
                <c:pt idx="124">
                  <c:v>2</c:v>
                </c:pt>
                <c:pt idx="125">
                  <c:v>0</c:v>
                </c:pt>
                <c:pt idx="126">
                  <c:v>3</c:v>
                </c:pt>
                <c:pt idx="127">
                  <c:v>0</c:v>
                </c:pt>
                <c:pt idx="128">
                  <c:v>2</c:v>
                </c:pt>
                <c:pt idx="129">
                  <c:v>0</c:v>
                </c:pt>
                <c:pt idx="130">
                  <c:v>0</c:v>
                </c:pt>
                <c:pt idx="131">
                  <c:v>1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1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1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3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3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EC-4B9B-AF37-8892B17499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755440"/>
        <c:axId val="322758720"/>
      </c:lineChart>
      <c:catAx>
        <c:axId val="322755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758720"/>
        <c:crosses val="autoZero"/>
        <c:auto val="1"/>
        <c:lblAlgn val="ctr"/>
        <c:lblOffset val="100"/>
        <c:noMultiLvlLbl val="0"/>
      </c:catAx>
      <c:valAx>
        <c:axId val="32275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75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Sheet1!$A$2:$A$257</c:f>
              <c:strCache>
                <c:ptCount val="256"/>
                <c:pt idx="0">
                  <c:v>20.04.2016</c:v>
                </c:pt>
                <c:pt idx="1">
                  <c:v>21.04.2016</c:v>
                </c:pt>
                <c:pt idx="2">
                  <c:v>22.04.2016</c:v>
                </c:pt>
                <c:pt idx="3">
                  <c:v>23.04.2016</c:v>
                </c:pt>
                <c:pt idx="4">
                  <c:v>24.04.2016</c:v>
                </c:pt>
                <c:pt idx="5">
                  <c:v>25.04.2016</c:v>
                </c:pt>
                <c:pt idx="6">
                  <c:v>26.04.2016</c:v>
                </c:pt>
                <c:pt idx="7">
                  <c:v>27.04.2016</c:v>
                </c:pt>
                <c:pt idx="8">
                  <c:v>28.04.2016</c:v>
                </c:pt>
                <c:pt idx="9">
                  <c:v>29.04.2016</c:v>
                </c:pt>
                <c:pt idx="10">
                  <c:v>30.04.2016</c:v>
                </c:pt>
                <c:pt idx="11">
                  <c:v>01.05.2016</c:v>
                </c:pt>
                <c:pt idx="12">
                  <c:v>02.05.2016</c:v>
                </c:pt>
                <c:pt idx="13">
                  <c:v>03.05.2016</c:v>
                </c:pt>
                <c:pt idx="14">
                  <c:v>04.05.2016</c:v>
                </c:pt>
                <c:pt idx="15">
                  <c:v>05.05.2016</c:v>
                </c:pt>
                <c:pt idx="16">
                  <c:v>06.05.2016</c:v>
                </c:pt>
                <c:pt idx="17">
                  <c:v>07.05.2016</c:v>
                </c:pt>
                <c:pt idx="18">
                  <c:v>08.05.2016</c:v>
                </c:pt>
                <c:pt idx="19">
                  <c:v>09.05.2016</c:v>
                </c:pt>
                <c:pt idx="20">
                  <c:v>10.05.2016</c:v>
                </c:pt>
                <c:pt idx="21">
                  <c:v>11.05.2016</c:v>
                </c:pt>
                <c:pt idx="22">
                  <c:v>12.05.2016</c:v>
                </c:pt>
                <c:pt idx="23">
                  <c:v>13.05.2016</c:v>
                </c:pt>
                <c:pt idx="24">
                  <c:v>14.05.2016</c:v>
                </c:pt>
                <c:pt idx="25">
                  <c:v>15.05.2016</c:v>
                </c:pt>
                <c:pt idx="26">
                  <c:v>16.05.2016</c:v>
                </c:pt>
                <c:pt idx="27">
                  <c:v>17.05.2016</c:v>
                </c:pt>
                <c:pt idx="28">
                  <c:v>18.05.2016</c:v>
                </c:pt>
                <c:pt idx="29">
                  <c:v>19.05.2016</c:v>
                </c:pt>
                <c:pt idx="30">
                  <c:v>20.05.2016</c:v>
                </c:pt>
                <c:pt idx="31">
                  <c:v>21.05.2016</c:v>
                </c:pt>
                <c:pt idx="32">
                  <c:v>22.05.2016</c:v>
                </c:pt>
                <c:pt idx="33">
                  <c:v>23.05.2016</c:v>
                </c:pt>
                <c:pt idx="34">
                  <c:v>24.05.2016</c:v>
                </c:pt>
                <c:pt idx="35">
                  <c:v>25.05.2016</c:v>
                </c:pt>
                <c:pt idx="36">
                  <c:v>26.05.2016</c:v>
                </c:pt>
                <c:pt idx="37">
                  <c:v>27.05.2016</c:v>
                </c:pt>
                <c:pt idx="38">
                  <c:v>28.05.2016</c:v>
                </c:pt>
                <c:pt idx="39">
                  <c:v>29.05.2016</c:v>
                </c:pt>
                <c:pt idx="40">
                  <c:v>30.05.2016</c:v>
                </c:pt>
                <c:pt idx="41">
                  <c:v>31.05.2016</c:v>
                </c:pt>
                <c:pt idx="42">
                  <c:v>01.06.2016</c:v>
                </c:pt>
                <c:pt idx="43">
                  <c:v>02.06.2016</c:v>
                </c:pt>
                <c:pt idx="44">
                  <c:v>03.06.2016</c:v>
                </c:pt>
                <c:pt idx="45">
                  <c:v>04.06.2016</c:v>
                </c:pt>
                <c:pt idx="46">
                  <c:v>05.06.2016</c:v>
                </c:pt>
                <c:pt idx="47">
                  <c:v>06.06.2016</c:v>
                </c:pt>
                <c:pt idx="48">
                  <c:v>07.06.2016</c:v>
                </c:pt>
                <c:pt idx="49">
                  <c:v>08.06.2016</c:v>
                </c:pt>
                <c:pt idx="50">
                  <c:v>09.06.2016</c:v>
                </c:pt>
                <c:pt idx="51">
                  <c:v>10.06.2016</c:v>
                </c:pt>
                <c:pt idx="52">
                  <c:v>11.06.2016</c:v>
                </c:pt>
                <c:pt idx="53">
                  <c:v>12.06.2016</c:v>
                </c:pt>
                <c:pt idx="54">
                  <c:v>13.06.2016</c:v>
                </c:pt>
                <c:pt idx="55">
                  <c:v>14.06.2016</c:v>
                </c:pt>
                <c:pt idx="56">
                  <c:v>15.06.2016</c:v>
                </c:pt>
                <c:pt idx="57">
                  <c:v>16.06.2016</c:v>
                </c:pt>
                <c:pt idx="58">
                  <c:v>17.06.2016</c:v>
                </c:pt>
                <c:pt idx="59">
                  <c:v>18.06.2016</c:v>
                </c:pt>
                <c:pt idx="60">
                  <c:v>19.06.2016</c:v>
                </c:pt>
                <c:pt idx="61">
                  <c:v>20.06.2016</c:v>
                </c:pt>
                <c:pt idx="62">
                  <c:v>21.06.2016</c:v>
                </c:pt>
                <c:pt idx="63">
                  <c:v>22.06.2016</c:v>
                </c:pt>
                <c:pt idx="64">
                  <c:v>23.06.2016</c:v>
                </c:pt>
                <c:pt idx="65">
                  <c:v>24.06.2016</c:v>
                </c:pt>
                <c:pt idx="66">
                  <c:v>25.06.2016</c:v>
                </c:pt>
                <c:pt idx="67">
                  <c:v>26.06.2016</c:v>
                </c:pt>
                <c:pt idx="68">
                  <c:v>27.06.2016</c:v>
                </c:pt>
                <c:pt idx="69">
                  <c:v>28.06.2016</c:v>
                </c:pt>
                <c:pt idx="70">
                  <c:v>29.06.2016</c:v>
                </c:pt>
                <c:pt idx="71">
                  <c:v>30.06.2016</c:v>
                </c:pt>
                <c:pt idx="72">
                  <c:v>01.07.2016</c:v>
                </c:pt>
                <c:pt idx="73">
                  <c:v>02.07.2016</c:v>
                </c:pt>
                <c:pt idx="74">
                  <c:v>03.07.2016</c:v>
                </c:pt>
                <c:pt idx="75">
                  <c:v>04.07.2016</c:v>
                </c:pt>
                <c:pt idx="76">
                  <c:v>05.07.2016</c:v>
                </c:pt>
                <c:pt idx="77">
                  <c:v>06.07.2016</c:v>
                </c:pt>
                <c:pt idx="78">
                  <c:v>07.07.2016</c:v>
                </c:pt>
                <c:pt idx="79">
                  <c:v>08.07.2016</c:v>
                </c:pt>
                <c:pt idx="80">
                  <c:v>09.07.2016</c:v>
                </c:pt>
                <c:pt idx="81">
                  <c:v>10.07.2016</c:v>
                </c:pt>
                <c:pt idx="82">
                  <c:v>11.07.2016</c:v>
                </c:pt>
                <c:pt idx="83">
                  <c:v>12.07.2016</c:v>
                </c:pt>
                <c:pt idx="84">
                  <c:v>13.07.2016</c:v>
                </c:pt>
                <c:pt idx="85">
                  <c:v>14.07.2016</c:v>
                </c:pt>
                <c:pt idx="86">
                  <c:v>15.07.2016</c:v>
                </c:pt>
                <c:pt idx="87">
                  <c:v>16.07.2016</c:v>
                </c:pt>
                <c:pt idx="88">
                  <c:v>17.07.2016</c:v>
                </c:pt>
                <c:pt idx="89">
                  <c:v>18.07.2016</c:v>
                </c:pt>
                <c:pt idx="90">
                  <c:v>19.07.2016</c:v>
                </c:pt>
                <c:pt idx="91">
                  <c:v>20.07.2016</c:v>
                </c:pt>
                <c:pt idx="92">
                  <c:v>21.07.2016</c:v>
                </c:pt>
                <c:pt idx="93">
                  <c:v>22.07.2016</c:v>
                </c:pt>
                <c:pt idx="94">
                  <c:v>23.07.2016</c:v>
                </c:pt>
                <c:pt idx="95">
                  <c:v>24.07.2016</c:v>
                </c:pt>
                <c:pt idx="96">
                  <c:v>25.07.2016</c:v>
                </c:pt>
                <c:pt idx="97">
                  <c:v>26.07.2016</c:v>
                </c:pt>
                <c:pt idx="98">
                  <c:v>27.07.2016</c:v>
                </c:pt>
                <c:pt idx="99">
                  <c:v>28.07.2016</c:v>
                </c:pt>
                <c:pt idx="100">
                  <c:v>29.07.2016</c:v>
                </c:pt>
                <c:pt idx="101">
                  <c:v>30.07.2016</c:v>
                </c:pt>
                <c:pt idx="102">
                  <c:v>31.07.2016</c:v>
                </c:pt>
                <c:pt idx="103">
                  <c:v>01.08.2016</c:v>
                </c:pt>
                <c:pt idx="104">
                  <c:v>02.08.2016</c:v>
                </c:pt>
                <c:pt idx="105">
                  <c:v>03.08.2016</c:v>
                </c:pt>
                <c:pt idx="106">
                  <c:v>04.08.2016</c:v>
                </c:pt>
                <c:pt idx="107">
                  <c:v>05.08.2016</c:v>
                </c:pt>
                <c:pt idx="108">
                  <c:v>06.08.2016</c:v>
                </c:pt>
                <c:pt idx="109">
                  <c:v>07.08.2016</c:v>
                </c:pt>
                <c:pt idx="110">
                  <c:v>08.08.2016</c:v>
                </c:pt>
                <c:pt idx="111">
                  <c:v>09.08.2016</c:v>
                </c:pt>
                <c:pt idx="112">
                  <c:v>10.08.2016</c:v>
                </c:pt>
                <c:pt idx="113">
                  <c:v>11.08.2016</c:v>
                </c:pt>
                <c:pt idx="114">
                  <c:v>12.08.2016</c:v>
                </c:pt>
                <c:pt idx="115">
                  <c:v>13.08.2016</c:v>
                </c:pt>
                <c:pt idx="116">
                  <c:v>14.08.2016</c:v>
                </c:pt>
                <c:pt idx="117">
                  <c:v>15.08.2016</c:v>
                </c:pt>
                <c:pt idx="118">
                  <c:v>16.08.2016</c:v>
                </c:pt>
                <c:pt idx="119">
                  <c:v>17.08.2016</c:v>
                </c:pt>
                <c:pt idx="120">
                  <c:v>18.08.2016</c:v>
                </c:pt>
                <c:pt idx="121">
                  <c:v>19.08.2016</c:v>
                </c:pt>
                <c:pt idx="122">
                  <c:v>20.08.2016</c:v>
                </c:pt>
                <c:pt idx="123">
                  <c:v>21.08.2016</c:v>
                </c:pt>
                <c:pt idx="124">
                  <c:v>22.08.2016</c:v>
                </c:pt>
                <c:pt idx="125">
                  <c:v>23.08.2016</c:v>
                </c:pt>
                <c:pt idx="126">
                  <c:v>24.08.2016</c:v>
                </c:pt>
                <c:pt idx="127">
                  <c:v>25.08.2016</c:v>
                </c:pt>
                <c:pt idx="128">
                  <c:v>26.08.2016</c:v>
                </c:pt>
                <c:pt idx="129">
                  <c:v>27.08.2016</c:v>
                </c:pt>
                <c:pt idx="130">
                  <c:v>28.08.2016</c:v>
                </c:pt>
                <c:pt idx="131">
                  <c:v>29.08.2016</c:v>
                </c:pt>
                <c:pt idx="132">
                  <c:v>30.08.2016</c:v>
                </c:pt>
                <c:pt idx="133">
                  <c:v>31.08.2016</c:v>
                </c:pt>
                <c:pt idx="134">
                  <c:v>01.09.2016</c:v>
                </c:pt>
                <c:pt idx="135">
                  <c:v>02.09.2016</c:v>
                </c:pt>
                <c:pt idx="136">
                  <c:v>03.09.2016</c:v>
                </c:pt>
                <c:pt idx="137">
                  <c:v>04.09.2016</c:v>
                </c:pt>
                <c:pt idx="138">
                  <c:v>05.09.2016</c:v>
                </c:pt>
                <c:pt idx="139">
                  <c:v>06.09.2016</c:v>
                </c:pt>
                <c:pt idx="140">
                  <c:v>07.09.2016</c:v>
                </c:pt>
                <c:pt idx="141">
                  <c:v>08.09.2016</c:v>
                </c:pt>
                <c:pt idx="142">
                  <c:v>09.09.2016</c:v>
                </c:pt>
                <c:pt idx="143">
                  <c:v>10.09.2016</c:v>
                </c:pt>
                <c:pt idx="144">
                  <c:v>11.09.2016</c:v>
                </c:pt>
                <c:pt idx="145">
                  <c:v>12.09.2016</c:v>
                </c:pt>
                <c:pt idx="146">
                  <c:v>13.09.2016</c:v>
                </c:pt>
                <c:pt idx="147">
                  <c:v>14.09.2016</c:v>
                </c:pt>
                <c:pt idx="148">
                  <c:v>15.09.2016</c:v>
                </c:pt>
                <c:pt idx="149">
                  <c:v>16.09.2016</c:v>
                </c:pt>
                <c:pt idx="150">
                  <c:v>17.09.2016</c:v>
                </c:pt>
                <c:pt idx="151">
                  <c:v>18.09.2016</c:v>
                </c:pt>
                <c:pt idx="152">
                  <c:v>19.09.2016</c:v>
                </c:pt>
                <c:pt idx="153">
                  <c:v>20.09.2016</c:v>
                </c:pt>
                <c:pt idx="154">
                  <c:v>21.09.2016</c:v>
                </c:pt>
                <c:pt idx="155">
                  <c:v>22.09.2016</c:v>
                </c:pt>
                <c:pt idx="156">
                  <c:v>23.09.2016</c:v>
                </c:pt>
                <c:pt idx="157">
                  <c:v>24.09.2016</c:v>
                </c:pt>
                <c:pt idx="158">
                  <c:v>25.09.2016</c:v>
                </c:pt>
                <c:pt idx="159">
                  <c:v>26.09.2016</c:v>
                </c:pt>
                <c:pt idx="160">
                  <c:v>27.09.2016</c:v>
                </c:pt>
                <c:pt idx="161">
                  <c:v>28.09.2016</c:v>
                </c:pt>
                <c:pt idx="162">
                  <c:v>29.09.2016</c:v>
                </c:pt>
                <c:pt idx="163">
                  <c:v>30.09.2016</c:v>
                </c:pt>
                <c:pt idx="164">
                  <c:v>01.10.2016</c:v>
                </c:pt>
                <c:pt idx="165">
                  <c:v>02.10.2016</c:v>
                </c:pt>
                <c:pt idx="166">
                  <c:v>03.10.2016</c:v>
                </c:pt>
                <c:pt idx="167">
                  <c:v>04.10.2016</c:v>
                </c:pt>
                <c:pt idx="168">
                  <c:v>05.10.2016</c:v>
                </c:pt>
                <c:pt idx="169">
                  <c:v>06.10.2016</c:v>
                </c:pt>
                <c:pt idx="170">
                  <c:v>07.10.2016</c:v>
                </c:pt>
                <c:pt idx="171">
                  <c:v>08.10.2016</c:v>
                </c:pt>
                <c:pt idx="172">
                  <c:v>09.10.2016</c:v>
                </c:pt>
                <c:pt idx="173">
                  <c:v>10.10.2016</c:v>
                </c:pt>
                <c:pt idx="174">
                  <c:v>11.10.2016</c:v>
                </c:pt>
                <c:pt idx="175">
                  <c:v>12.10.2016</c:v>
                </c:pt>
                <c:pt idx="176">
                  <c:v>13.10.2016</c:v>
                </c:pt>
                <c:pt idx="177">
                  <c:v>14.10.2016</c:v>
                </c:pt>
                <c:pt idx="178">
                  <c:v>15.10.2016</c:v>
                </c:pt>
                <c:pt idx="179">
                  <c:v>16.10.2016</c:v>
                </c:pt>
                <c:pt idx="180">
                  <c:v>17.10.2016</c:v>
                </c:pt>
                <c:pt idx="181">
                  <c:v>18.10.2016</c:v>
                </c:pt>
                <c:pt idx="182">
                  <c:v>19.10.2016</c:v>
                </c:pt>
                <c:pt idx="183">
                  <c:v>20.10.2016</c:v>
                </c:pt>
                <c:pt idx="184">
                  <c:v>21.10.2016</c:v>
                </c:pt>
                <c:pt idx="185">
                  <c:v>22.10.2016</c:v>
                </c:pt>
                <c:pt idx="186">
                  <c:v>23.10.2016</c:v>
                </c:pt>
                <c:pt idx="187">
                  <c:v>24.10.2016</c:v>
                </c:pt>
                <c:pt idx="188">
                  <c:v>25.10.2016</c:v>
                </c:pt>
                <c:pt idx="189">
                  <c:v>26.10.2016</c:v>
                </c:pt>
                <c:pt idx="190">
                  <c:v>27.10.2016</c:v>
                </c:pt>
                <c:pt idx="191">
                  <c:v>28.10.2016</c:v>
                </c:pt>
                <c:pt idx="192">
                  <c:v>29.10.2016</c:v>
                </c:pt>
                <c:pt idx="193">
                  <c:v>30.10.2016</c:v>
                </c:pt>
                <c:pt idx="194">
                  <c:v>31.10.2016</c:v>
                </c:pt>
                <c:pt idx="195">
                  <c:v>01.11.2016</c:v>
                </c:pt>
                <c:pt idx="196">
                  <c:v>02.11.2016</c:v>
                </c:pt>
                <c:pt idx="197">
                  <c:v>03.11.2016</c:v>
                </c:pt>
                <c:pt idx="198">
                  <c:v>04.11.2016</c:v>
                </c:pt>
                <c:pt idx="199">
                  <c:v>05.11.2016</c:v>
                </c:pt>
                <c:pt idx="200">
                  <c:v>06.11.2016</c:v>
                </c:pt>
                <c:pt idx="201">
                  <c:v>07.11.2016</c:v>
                </c:pt>
                <c:pt idx="202">
                  <c:v>08.11.2016</c:v>
                </c:pt>
                <c:pt idx="203">
                  <c:v>09.11.2016</c:v>
                </c:pt>
                <c:pt idx="204">
                  <c:v>10.11.2016</c:v>
                </c:pt>
                <c:pt idx="205">
                  <c:v>11.11.2016</c:v>
                </c:pt>
                <c:pt idx="206">
                  <c:v>12.11.2016</c:v>
                </c:pt>
                <c:pt idx="207">
                  <c:v>13.11.2016</c:v>
                </c:pt>
                <c:pt idx="208">
                  <c:v>14.11.2016</c:v>
                </c:pt>
                <c:pt idx="209">
                  <c:v>15.11.2016</c:v>
                </c:pt>
                <c:pt idx="210">
                  <c:v>16.11.2016</c:v>
                </c:pt>
                <c:pt idx="211">
                  <c:v>17.11.2016</c:v>
                </c:pt>
                <c:pt idx="212">
                  <c:v>18.11.2016</c:v>
                </c:pt>
                <c:pt idx="213">
                  <c:v>19.11.2016</c:v>
                </c:pt>
                <c:pt idx="214">
                  <c:v>20.11.2016</c:v>
                </c:pt>
                <c:pt idx="215">
                  <c:v>21.11.2016</c:v>
                </c:pt>
                <c:pt idx="216">
                  <c:v>22.11.2016</c:v>
                </c:pt>
                <c:pt idx="217">
                  <c:v>23.11.2016</c:v>
                </c:pt>
                <c:pt idx="218">
                  <c:v>24.11.2016</c:v>
                </c:pt>
                <c:pt idx="219">
                  <c:v>25.11.2016</c:v>
                </c:pt>
                <c:pt idx="220">
                  <c:v>26.11.2016</c:v>
                </c:pt>
                <c:pt idx="221">
                  <c:v>27.11.2016</c:v>
                </c:pt>
                <c:pt idx="222">
                  <c:v>28.11.2016</c:v>
                </c:pt>
                <c:pt idx="223">
                  <c:v>29.11.2016</c:v>
                </c:pt>
                <c:pt idx="224">
                  <c:v>30.11.2016</c:v>
                </c:pt>
                <c:pt idx="225">
                  <c:v>01.12.2016</c:v>
                </c:pt>
                <c:pt idx="226">
                  <c:v>02.12.2016</c:v>
                </c:pt>
                <c:pt idx="227">
                  <c:v>03.12.2016</c:v>
                </c:pt>
                <c:pt idx="228">
                  <c:v>04.12.2016</c:v>
                </c:pt>
                <c:pt idx="229">
                  <c:v>05.12.2016</c:v>
                </c:pt>
                <c:pt idx="230">
                  <c:v>06.12.2016</c:v>
                </c:pt>
                <c:pt idx="231">
                  <c:v>07.12.2016</c:v>
                </c:pt>
                <c:pt idx="232">
                  <c:v>08.12.2016</c:v>
                </c:pt>
                <c:pt idx="233">
                  <c:v>09.12.2016</c:v>
                </c:pt>
                <c:pt idx="234">
                  <c:v>10.12.2016</c:v>
                </c:pt>
                <c:pt idx="235">
                  <c:v>11.12.2016</c:v>
                </c:pt>
                <c:pt idx="236">
                  <c:v>12.12.2016</c:v>
                </c:pt>
                <c:pt idx="237">
                  <c:v>13.12.2016</c:v>
                </c:pt>
                <c:pt idx="238">
                  <c:v>14.12.2016</c:v>
                </c:pt>
                <c:pt idx="239">
                  <c:v>15.12.2016</c:v>
                </c:pt>
                <c:pt idx="240">
                  <c:v>16.12.2016</c:v>
                </c:pt>
                <c:pt idx="241">
                  <c:v>17.12.2016</c:v>
                </c:pt>
                <c:pt idx="242">
                  <c:v>18.12.2016</c:v>
                </c:pt>
                <c:pt idx="243">
                  <c:v>19.12.2016</c:v>
                </c:pt>
                <c:pt idx="244">
                  <c:v>20.12.2016</c:v>
                </c:pt>
                <c:pt idx="245">
                  <c:v>21.12.2016</c:v>
                </c:pt>
                <c:pt idx="246">
                  <c:v>22.12.2016</c:v>
                </c:pt>
                <c:pt idx="247">
                  <c:v>23.12.2016</c:v>
                </c:pt>
                <c:pt idx="248">
                  <c:v>24.12.2016</c:v>
                </c:pt>
                <c:pt idx="249">
                  <c:v>25.12.2016</c:v>
                </c:pt>
                <c:pt idx="250">
                  <c:v>26.12.2016</c:v>
                </c:pt>
                <c:pt idx="251">
                  <c:v>27.12.2016</c:v>
                </c:pt>
                <c:pt idx="252">
                  <c:v>28.12.2016</c:v>
                </c:pt>
                <c:pt idx="253">
                  <c:v>29.12.2016</c:v>
                </c:pt>
                <c:pt idx="254">
                  <c:v>30.12.2016</c:v>
                </c:pt>
                <c:pt idx="255">
                  <c:v>31.12.2016</c:v>
                </c:pt>
              </c:strCache>
            </c:strRef>
          </c:cat>
          <c:val>
            <c:numRef>
              <c:f>Sheet1!$B$2:$B$257</c:f>
              <c:numCache>
                <c:formatCode>General</c:formatCode>
                <c:ptCount val="256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2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2</c:v>
                </c:pt>
                <c:pt idx="45">
                  <c:v>0</c:v>
                </c:pt>
                <c:pt idx="46">
                  <c:v>0</c:v>
                </c:pt>
                <c:pt idx="47">
                  <c:v>2</c:v>
                </c:pt>
                <c:pt idx="48">
                  <c:v>2</c:v>
                </c:pt>
                <c:pt idx="49">
                  <c:v>1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3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1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1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1</c:v>
                </c:pt>
                <c:pt idx="97">
                  <c:v>0</c:v>
                </c:pt>
                <c:pt idx="98">
                  <c:v>2</c:v>
                </c:pt>
                <c:pt idx="99">
                  <c:v>1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4</c:v>
                </c:pt>
                <c:pt idx="104">
                  <c:v>1</c:v>
                </c:pt>
                <c:pt idx="105">
                  <c:v>1</c:v>
                </c:pt>
                <c:pt idx="106">
                  <c:v>0</c:v>
                </c:pt>
                <c:pt idx="107">
                  <c:v>2</c:v>
                </c:pt>
                <c:pt idx="108">
                  <c:v>0</c:v>
                </c:pt>
                <c:pt idx="109">
                  <c:v>0</c:v>
                </c:pt>
                <c:pt idx="110">
                  <c:v>1</c:v>
                </c:pt>
                <c:pt idx="111">
                  <c:v>4</c:v>
                </c:pt>
                <c:pt idx="112">
                  <c:v>1</c:v>
                </c:pt>
                <c:pt idx="113">
                  <c:v>0</c:v>
                </c:pt>
                <c:pt idx="114">
                  <c:v>1</c:v>
                </c:pt>
                <c:pt idx="115">
                  <c:v>0</c:v>
                </c:pt>
                <c:pt idx="116">
                  <c:v>0</c:v>
                </c:pt>
                <c:pt idx="117">
                  <c:v>1</c:v>
                </c:pt>
                <c:pt idx="118">
                  <c:v>1</c:v>
                </c:pt>
                <c:pt idx="119">
                  <c:v>0</c:v>
                </c:pt>
                <c:pt idx="120">
                  <c:v>0</c:v>
                </c:pt>
                <c:pt idx="121">
                  <c:v>4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2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4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2</c:v>
                </c:pt>
                <c:pt idx="156">
                  <c:v>0</c:v>
                </c:pt>
                <c:pt idx="157">
                  <c:v>0</c:v>
                </c:pt>
                <c:pt idx="158">
                  <c:v>1</c:v>
                </c:pt>
                <c:pt idx="159">
                  <c:v>0</c:v>
                </c:pt>
                <c:pt idx="160">
                  <c:v>2</c:v>
                </c:pt>
                <c:pt idx="161">
                  <c:v>3</c:v>
                </c:pt>
                <c:pt idx="162">
                  <c:v>1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1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1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2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2</c:v>
                </c:pt>
                <c:pt idx="192">
                  <c:v>3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A8-46DF-B8DC-C256D6ECDE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399200"/>
        <c:axId val="336523568"/>
      </c:lineChart>
      <c:catAx>
        <c:axId val="32339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23568"/>
        <c:crosses val="autoZero"/>
        <c:auto val="1"/>
        <c:lblAlgn val="ctr"/>
        <c:lblOffset val="100"/>
        <c:noMultiLvlLbl val="0"/>
      </c:catAx>
      <c:valAx>
        <c:axId val="33652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39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Sheet1!$A$2:$A$257</c:f>
              <c:strCache>
                <c:ptCount val="256"/>
                <c:pt idx="0">
                  <c:v>20.04.2016</c:v>
                </c:pt>
                <c:pt idx="1">
                  <c:v>21.04.2016</c:v>
                </c:pt>
                <c:pt idx="2">
                  <c:v>22.04.2016</c:v>
                </c:pt>
                <c:pt idx="3">
                  <c:v>23.04.2016</c:v>
                </c:pt>
                <c:pt idx="4">
                  <c:v>24.04.2016</c:v>
                </c:pt>
                <c:pt idx="5">
                  <c:v>25.04.2016</c:v>
                </c:pt>
                <c:pt idx="6">
                  <c:v>26.04.2016</c:v>
                </c:pt>
                <c:pt idx="7">
                  <c:v>27.04.2016</c:v>
                </c:pt>
                <c:pt idx="8">
                  <c:v>28.04.2016</c:v>
                </c:pt>
                <c:pt idx="9">
                  <c:v>29.04.2016</c:v>
                </c:pt>
                <c:pt idx="10">
                  <c:v>30.04.2016</c:v>
                </c:pt>
                <c:pt idx="11">
                  <c:v>01.05.2016</c:v>
                </c:pt>
                <c:pt idx="12">
                  <c:v>02.05.2016</c:v>
                </c:pt>
                <c:pt idx="13">
                  <c:v>03.05.2016</c:v>
                </c:pt>
                <c:pt idx="14">
                  <c:v>04.05.2016</c:v>
                </c:pt>
                <c:pt idx="15">
                  <c:v>05.05.2016</c:v>
                </c:pt>
                <c:pt idx="16">
                  <c:v>06.05.2016</c:v>
                </c:pt>
                <c:pt idx="17">
                  <c:v>07.05.2016</c:v>
                </c:pt>
                <c:pt idx="18">
                  <c:v>08.05.2016</c:v>
                </c:pt>
                <c:pt idx="19">
                  <c:v>09.05.2016</c:v>
                </c:pt>
                <c:pt idx="20">
                  <c:v>10.05.2016</c:v>
                </c:pt>
                <c:pt idx="21">
                  <c:v>11.05.2016</c:v>
                </c:pt>
                <c:pt idx="22">
                  <c:v>12.05.2016</c:v>
                </c:pt>
                <c:pt idx="23">
                  <c:v>13.05.2016</c:v>
                </c:pt>
                <c:pt idx="24">
                  <c:v>14.05.2016</c:v>
                </c:pt>
                <c:pt idx="25">
                  <c:v>15.05.2016</c:v>
                </c:pt>
                <c:pt idx="26">
                  <c:v>16.05.2016</c:v>
                </c:pt>
                <c:pt idx="27">
                  <c:v>17.05.2016</c:v>
                </c:pt>
                <c:pt idx="28">
                  <c:v>18.05.2016</c:v>
                </c:pt>
                <c:pt idx="29">
                  <c:v>19.05.2016</c:v>
                </c:pt>
                <c:pt idx="30">
                  <c:v>20.05.2016</c:v>
                </c:pt>
                <c:pt idx="31">
                  <c:v>21.05.2016</c:v>
                </c:pt>
                <c:pt idx="32">
                  <c:v>22.05.2016</c:v>
                </c:pt>
                <c:pt idx="33">
                  <c:v>23.05.2016</c:v>
                </c:pt>
                <c:pt idx="34">
                  <c:v>24.05.2016</c:v>
                </c:pt>
                <c:pt idx="35">
                  <c:v>25.05.2016</c:v>
                </c:pt>
                <c:pt idx="36">
                  <c:v>26.05.2016</c:v>
                </c:pt>
                <c:pt idx="37">
                  <c:v>27.05.2016</c:v>
                </c:pt>
                <c:pt idx="38">
                  <c:v>28.05.2016</c:v>
                </c:pt>
                <c:pt idx="39">
                  <c:v>29.05.2016</c:v>
                </c:pt>
                <c:pt idx="40">
                  <c:v>30.05.2016</c:v>
                </c:pt>
                <c:pt idx="41">
                  <c:v>31.05.2016</c:v>
                </c:pt>
                <c:pt idx="42">
                  <c:v>01.06.2016</c:v>
                </c:pt>
                <c:pt idx="43">
                  <c:v>02.06.2016</c:v>
                </c:pt>
                <c:pt idx="44">
                  <c:v>03.06.2016</c:v>
                </c:pt>
                <c:pt idx="45">
                  <c:v>04.06.2016</c:v>
                </c:pt>
                <c:pt idx="46">
                  <c:v>05.06.2016</c:v>
                </c:pt>
                <c:pt idx="47">
                  <c:v>06.06.2016</c:v>
                </c:pt>
                <c:pt idx="48">
                  <c:v>07.06.2016</c:v>
                </c:pt>
                <c:pt idx="49">
                  <c:v>08.06.2016</c:v>
                </c:pt>
                <c:pt idx="50">
                  <c:v>09.06.2016</c:v>
                </c:pt>
                <c:pt idx="51">
                  <c:v>10.06.2016</c:v>
                </c:pt>
                <c:pt idx="52">
                  <c:v>11.06.2016</c:v>
                </c:pt>
                <c:pt idx="53">
                  <c:v>12.06.2016</c:v>
                </c:pt>
                <c:pt idx="54">
                  <c:v>13.06.2016</c:v>
                </c:pt>
                <c:pt idx="55">
                  <c:v>14.06.2016</c:v>
                </c:pt>
                <c:pt idx="56">
                  <c:v>15.06.2016</c:v>
                </c:pt>
                <c:pt idx="57">
                  <c:v>16.06.2016</c:v>
                </c:pt>
                <c:pt idx="58">
                  <c:v>17.06.2016</c:v>
                </c:pt>
                <c:pt idx="59">
                  <c:v>18.06.2016</c:v>
                </c:pt>
                <c:pt idx="60">
                  <c:v>19.06.2016</c:v>
                </c:pt>
                <c:pt idx="61">
                  <c:v>20.06.2016</c:v>
                </c:pt>
                <c:pt idx="62">
                  <c:v>21.06.2016</c:v>
                </c:pt>
                <c:pt idx="63">
                  <c:v>22.06.2016</c:v>
                </c:pt>
                <c:pt idx="64">
                  <c:v>23.06.2016</c:v>
                </c:pt>
                <c:pt idx="65">
                  <c:v>24.06.2016</c:v>
                </c:pt>
                <c:pt idx="66">
                  <c:v>25.06.2016</c:v>
                </c:pt>
                <c:pt idx="67">
                  <c:v>26.06.2016</c:v>
                </c:pt>
                <c:pt idx="68">
                  <c:v>27.06.2016</c:v>
                </c:pt>
                <c:pt idx="69">
                  <c:v>28.06.2016</c:v>
                </c:pt>
                <c:pt idx="70">
                  <c:v>29.06.2016</c:v>
                </c:pt>
                <c:pt idx="71">
                  <c:v>30.06.2016</c:v>
                </c:pt>
                <c:pt idx="72">
                  <c:v>01.07.2016</c:v>
                </c:pt>
                <c:pt idx="73">
                  <c:v>02.07.2016</c:v>
                </c:pt>
                <c:pt idx="74">
                  <c:v>03.07.2016</c:v>
                </c:pt>
                <c:pt idx="75">
                  <c:v>04.07.2016</c:v>
                </c:pt>
                <c:pt idx="76">
                  <c:v>05.07.2016</c:v>
                </c:pt>
                <c:pt idx="77">
                  <c:v>06.07.2016</c:v>
                </c:pt>
                <c:pt idx="78">
                  <c:v>07.07.2016</c:v>
                </c:pt>
                <c:pt idx="79">
                  <c:v>08.07.2016</c:v>
                </c:pt>
                <c:pt idx="80">
                  <c:v>09.07.2016</c:v>
                </c:pt>
                <c:pt idx="81">
                  <c:v>10.07.2016</c:v>
                </c:pt>
                <c:pt idx="82">
                  <c:v>11.07.2016</c:v>
                </c:pt>
                <c:pt idx="83">
                  <c:v>12.07.2016</c:v>
                </c:pt>
                <c:pt idx="84">
                  <c:v>13.07.2016</c:v>
                </c:pt>
                <c:pt idx="85">
                  <c:v>14.07.2016</c:v>
                </c:pt>
                <c:pt idx="86">
                  <c:v>15.07.2016</c:v>
                </c:pt>
                <c:pt idx="87">
                  <c:v>16.07.2016</c:v>
                </c:pt>
                <c:pt idx="88">
                  <c:v>17.07.2016</c:v>
                </c:pt>
                <c:pt idx="89">
                  <c:v>18.07.2016</c:v>
                </c:pt>
                <c:pt idx="90">
                  <c:v>19.07.2016</c:v>
                </c:pt>
                <c:pt idx="91">
                  <c:v>20.07.2016</c:v>
                </c:pt>
                <c:pt idx="92">
                  <c:v>21.07.2016</c:v>
                </c:pt>
                <c:pt idx="93">
                  <c:v>22.07.2016</c:v>
                </c:pt>
                <c:pt idx="94">
                  <c:v>23.07.2016</c:v>
                </c:pt>
                <c:pt idx="95">
                  <c:v>24.07.2016</c:v>
                </c:pt>
                <c:pt idx="96">
                  <c:v>25.07.2016</c:v>
                </c:pt>
                <c:pt idx="97">
                  <c:v>26.07.2016</c:v>
                </c:pt>
                <c:pt idx="98">
                  <c:v>27.07.2016</c:v>
                </c:pt>
                <c:pt idx="99">
                  <c:v>28.07.2016</c:v>
                </c:pt>
                <c:pt idx="100">
                  <c:v>29.07.2016</c:v>
                </c:pt>
                <c:pt idx="101">
                  <c:v>30.07.2016</c:v>
                </c:pt>
                <c:pt idx="102">
                  <c:v>31.07.2016</c:v>
                </c:pt>
                <c:pt idx="103">
                  <c:v>01.08.2016</c:v>
                </c:pt>
                <c:pt idx="104">
                  <c:v>02.08.2016</c:v>
                </c:pt>
                <c:pt idx="105">
                  <c:v>03.08.2016</c:v>
                </c:pt>
                <c:pt idx="106">
                  <c:v>04.08.2016</c:v>
                </c:pt>
                <c:pt idx="107">
                  <c:v>05.08.2016</c:v>
                </c:pt>
                <c:pt idx="108">
                  <c:v>06.08.2016</c:v>
                </c:pt>
                <c:pt idx="109">
                  <c:v>07.08.2016</c:v>
                </c:pt>
                <c:pt idx="110">
                  <c:v>08.08.2016</c:v>
                </c:pt>
                <c:pt idx="111">
                  <c:v>09.08.2016</c:v>
                </c:pt>
                <c:pt idx="112">
                  <c:v>10.08.2016</c:v>
                </c:pt>
                <c:pt idx="113">
                  <c:v>11.08.2016</c:v>
                </c:pt>
                <c:pt idx="114">
                  <c:v>12.08.2016</c:v>
                </c:pt>
                <c:pt idx="115">
                  <c:v>13.08.2016</c:v>
                </c:pt>
                <c:pt idx="116">
                  <c:v>14.08.2016</c:v>
                </c:pt>
                <c:pt idx="117">
                  <c:v>15.08.2016</c:v>
                </c:pt>
                <c:pt idx="118">
                  <c:v>16.08.2016</c:v>
                </c:pt>
                <c:pt idx="119">
                  <c:v>17.08.2016</c:v>
                </c:pt>
                <c:pt idx="120">
                  <c:v>18.08.2016</c:v>
                </c:pt>
                <c:pt idx="121">
                  <c:v>19.08.2016</c:v>
                </c:pt>
                <c:pt idx="122">
                  <c:v>20.08.2016</c:v>
                </c:pt>
                <c:pt idx="123">
                  <c:v>21.08.2016</c:v>
                </c:pt>
                <c:pt idx="124">
                  <c:v>22.08.2016</c:v>
                </c:pt>
                <c:pt idx="125">
                  <c:v>23.08.2016</c:v>
                </c:pt>
                <c:pt idx="126">
                  <c:v>24.08.2016</c:v>
                </c:pt>
                <c:pt idx="127">
                  <c:v>25.08.2016</c:v>
                </c:pt>
                <c:pt idx="128">
                  <c:v>26.08.2016</c:v>
                </c:pt>
                <c:pt idx="129">
                  <c:v>27.08.2016</c:v>
                </c:pt>
                <c:pt idx="130">
                  <c:v>28.08.2016</c:v>
                </c:pt>
                <c:pt idx="131">
                  <c:v>29.08.2016</c:v>
                </c:pt>
                <c:pt idx="132">
                  <c:v>30.08.2016</c:v>
                </c:pt>
                <c:pt idx="133">
                  <c:v>31.08.2016</c:v>
                </c:pt>
                <c:pt idx="134">
                  <c:v>01.09.2016</c:v>
                </c:pt>
                <c:pt idx="135">
                  <c:v>02.09.2016</c:v>
                </c:pt>
                <c:pt idx="136">
                  <c:v>03.09.2016</c:v>
                </c:pt>
                <c:pt idx="137">
                  <c:v>04.09.2016</c:v>
                </c:pt>
                <c:pt idx="138">
                  <c:v>05.09.2016</c:v>
                </c:pt>
                <c:pt idx="139">
                  <c:v>06.09.2016</c:v>
                </c:pt>
                <c:pt idx="140">
                  <c:v>07.09.2016</c:v>
                </c:pt>
                <c:pt idx="141">
                  <c:v>08.09.2016</c:v>
                </c:pt>
                <c:pt idx="142">
                  <c:v>09.09.2016</c:v>
                </c:pt>
                <c:pt idx="143">
                  <c:v>10.09.2016</c:v>
                </c:pt>
                <c:pt idx="144">
                  <c:v>11.09.2016</c:v>
                </c:pt>
                <c:pt idx="145">
                  <c:v>12.09.2016</c:v>
                </c:pt>
                <c:pt idx="146">
                  <c:v>13.09.2016</c:v>
                </c:pt>
                <c:pt idx="147">
                  <c:v>14.09.2016</c:v>
                </c:pt>
                <c:pt idx="148">
                  <c:v>15.09.2016</c:v>
                </c:pt>
                <c:pt idx="149">
                  <c:v>16.09.2016</c:v>
                </c:pt>
                <c:pt idx="150">
                  <c:v>17.09.2016</c:v>
                </c:pt>
                <c:pt idx="151">
                  <c:v>18.09.2016</c:v>
                </c:pt>
                <c:pt idx="152">
                  <c:v>19.09.2016</c:v>
                </c:pt>
                <c:pt idx="153">
                  <c:v>20.09.2016</c:v>
                </c:pt>
                <c:pt idx="154">
                  <c:v>21.09.2016</c:v>
                </c:pt>
                <c:pt idx="155">
                  <c:v>22.09.2016</c:v>
                </c:pt>
                <c:pt idx="156">
                  <c:v>23.09.2016</c:v>
                </c:pt>
                <c:pt idx="157">
                  <c:v>24.09.2016</c:v>
                </c:pt>
                <c:pt idx="158">
                  <c:v>25.09.2016</c:v>
                </c:pt>
                <c:pt idx="159">
                  <c:v>26.09.2016</c:v>
                </c:pt>
                <c:pt idx="160">
                  <c:v>27.09.2016</c:v>
                </c:pt>
                <c:pt idx="161">
                  <c:v>28.09.2016</c:v>
                </c:pt>
                <c:pt idx="162">
                  <c:v>29.09.2016</c:v>
                </c:pt>
                <c:pt idx="163">
                  <c:v>30.09.2016</c:v>
                </c:pt>
                <c:pt idx="164">
                  <c:v>01.10.2016</c:v>
                </c:pt>
                <c:pt idx="165">
                  <c:v>02.10.2016</c:v>
                </c:pt>
                <c:pt idx="166">
                  <c:v>03.10.2016</c:v>
                </c:pt>
                <c:pt idx="167">
                  <c:v>04.10.2016</c:v>
                </c:pt>
                <c:pt idx="168">
                  <c:v>05.10.2016</c:v>
                </c:pt>
                <c:pt idx="169">
                  <c:v>06.10.2016</c:v>
                </c:pt>
                <c:pt idx="170">
                  <c:v>07.10.2016</c:v>
                </c:pt>
                <c:pt idx="171">
                  <c:v>08.10.2016</c:v>
                </c:pt>
                <c:pt idx="172">
                  <c:v>09.10.2016</c:v>
                </c:pt>
                <c:pt idx="173">
                  <c:v>10.10.2016</c:v>
                </c:pt>
                <c:pt idx="174">
                  <c:v>11.10.2016</c:v>
                </c:pt>
                <c:pt idx="175">
                  <c:v>12.10.2016</c:v>
                </c:pt>
                <c:pt idx="176">
                  <c:v>13.10.2016</c:v>
                </c:pt>
                <c:pt idx="177">
                  <c:v>14.10.2016</c:v>
                </c:pt>
                <c:pt idx="178">
                  <c:v>15.10.2016</c:v>
                </c:pt>
                <c:pt idx="179">
                  <c:v>16.10.2016</c:v>
                </c:pt>
                <c:pt idx="180">
                  <c:v>17.10.2016</c:v>
                </c:pt>
                <c:pt idx="181">
                  <c:v>18.10.2016</c:v>
                </c:pt>
                <c:pt idx="182">
                  <c:v>19.10.2016</c:v>
                </c:pt>
                <c:pt idx="183">
                  <c:v>20.10.2016</c:v>
                </c:pt>
                <c:pt idx="184">
                  <c:v>21.10.2016</c:v>
                </c:pt>
                <c:pt idx="185">
                  <c:v>22.10.2016</c:v>
                </c:pt>
                <c:pt idx="186">
                  <c:v>23.10.2016</c:v>
                </c:pt>
                <c:pt idx="187">
                  <c:v>24.10.2016</c:v>
                </c:pt>
                <c:pt idx="188">
                  <c:v>25.10.2016</c:v>
                </c:pt>
                <c:pt idx="189">
                  <c:v>26.10.2016</c:v>
                </c:pt>
                <c:pt idx="190">
                  <c:v>27.10.2016</c:v>
                </c:pt>
                <c:pt idx="191">
                  <c:v>28.10.2016</c:v>
                </c:pt>
                <c:pt idx="192">
                  <c:v>29.10.2016</c:v>
                </c:pt>
                <c:pt idx="193">
                  <c:v>30.10.2016</c:v>
                </c:pt>
                <c:pt idx="194">
                  <c:v>31.10.2016</c:v>
                </c:pt>
                <c:pt idx="195">
                  <c:v>01.11.2016</c:v>
                </c:pt>
                <c:pt idx="196">
                  <c:v>02.11.2016</c:v>
                </c:pt>
                <c:pt idx="197">
                  <c:v>03.11.2016</c:v>
                </c:pt>
                <c:pt idx="198">
                  <c:v>04.11.2016</c:v>
                </c:pt>
                <c:pt idx="199">
                  <c:v>05.11.2016</c:v>
                </c:pt>
                <c:pt idx="200">
                  <c:v>06.11.2016</c:v>
                </c:pt>
                <c:pt idx="201">
                  <c:v>07.11.2016</c:v>
                </c:pt>
                <c:pt idx="202">
                  <c:v>08.11.2016</c:v>
                </c:pt>
                <c:pt idx="203">
                  <c:v>09.11.2016</c:v>
                </c:pt>
                <c:pt idx="204">
                  <c:v>10.11.2016</c:v>
                </c:pt>
                <c:pt idx="205">
                  <c:v>11.11.2016</c:v>
                </c:pt>
                <c:pt idx="206">
                  <c:v>12.11.2016</c:v>
                </c:pt>
                <c:pt idx="207">
                  <c:v>13.11.2016</c:v>
                </c:pt>
                <c:pt idx="208">
                  <c:v>14.11.2016</c:v>
                </c:pt>
                <c:pt idx="209">
                  <c:v>15.11.2016</c:v>
                </c:pt>
                <c:pt idx="210">
                  <c:v>16.11.2016</c:v>
                </c:pt>
                <c:pt idx="211">
                  <c:v>17.11.2016</c:v>
                </c:pt>
                <c:pt idx="212">
                  <c:v>18.11.2016</c:v>
                </c:pt>
                <c:pt idx="213">
                  <c:v>19.11.2016</c:v>
                </c:pt>
                <c:pt idx="214">
                  <c:v>20.11.2016</c:v>
                </c:pt>
                <c:pt idx="215">
                  <c:v>21.11.2016</c:v>
                </c:pt>
                <c:pt idx="216">
                  <c:v>22.11.2016</c:v>
                </c:pt>
                <c:pt idx="217">
                  <c:v>23.11.2016</c:v>
                </c:pt>
                <c:pt idx="218">
                  <c:v>24.11.2016</c:v>
                </c:pt>
                <c:pt idx="219">
                  <c:v>25.11.2016</c:v>
                </c:pt>
                <c:pt idx="220">
                  <c:v>26.11.2016</c:v>
                </c:pt>
                <c:pt idx="221">
                  <c:v>27.11.2016</c:v>
                </c:pt>
                <c:pt idx="222">
                  <c:v>28.11.2016</c:v>
                </c:pt>
                <c:pt idx="223">
                  <c:v>29.11.2016</c:v>
                </c:pt>
                <c:pt idx="224">
                  <c:v>30.11.2016</c:v>
                </c:pt>
                <c:pt idx="225">
                  <c:v>01.12.2016</c:v>
                </c:pt>
                <c:pt idx="226">
                  <c:v>02.12.2016</c:v>
                </c:pt>
                <c:pt idx="227">
                  <c:v>03.12.2016</c:v>
                </c:pt>
                <c:pt idx="228">
                  <c:v>04.12.2016</c:v>
                </c:pt>
                <c:pt idx="229">
                  <c:v>05.12.2016</c:v>
                </c:pt>
                <c:pt idx="230">
                  <c:v>06.12.2016</c:v>
                </c:pt>
                <c:pt idx="231">
                  <c:v>07.12.2016</c:v>
                </c:pt>
                <c:pt idx="232">
                  <c:v>08.12.2016</c:v>
                </c:pt>
                <c:pt idx="233">
                  <c:v>09.12.2016</c:v>
                </c:pt>
                <c:pt idx="234">
                  <c:v>10.12.2016</c:v>
                </c:pt>
                <c:pt idx="235">
                  <c:v>11.12.2016</c:v>
                </c:pt>
                <c:pt idx="236">
                  <c:v>12.12.2016</c:v>
                </c:pt>
                <c:pt idx="237">
                  <c:v>13.12.2016</c:v>
                </c:pt>
                <c:pt idx="238">
                  <c:v>14.12.2016</c:v>
                </c:pt>
                <c:pt idx="239">
                  <c:v>15.12.2016</c:v>
                </c:pt>
                <c:pt idx="240">
                  <c:v>16.12.2016</c:v>
                </c:pt>
                <c:pt idx="241">
                  <c:v>17.12.2016</c:v>
                </c:pt>
                <c:pt idx="242">
                  <c:v>18.12.2016</c:v>
                </c:pt>
                <c:pt idx="243">
                  <c:v>19.12.2016</c:v>
                </c:pt>
                <c:pt idx="244">
                  <c:v>20.12.2016</c:v>
                </c:pt>
                <c:pt idx="245">
                  <c:v>21.12.2016</c:v>
                </c:pt>
                <c:pt idx="246">
                  <c:v>22.12.2016</c:v>
                </c:pt>
                <c:pt idx="247">
                  <c:v>23.12.2016</c:v>
                </c:pt>
                <c:pt idx="248">
                  <c:v>24.12.2016</c:v>
                </c:pt>
                <c:pt idx="249">
                  <c:v>25.12.2016</c:v>
                </c:pt>
                <c:pt idx="250">
                  <c:v>26.12.2016</c:v>
                </c:pt>
                <c:pt idx="251">
                  <c:v>27.12.2016</c:v>
                </c:pt>
                <c:pt idx="252">
                  <c:v>28.12.2016</c:v>
                </c:pt>
                <c:pt idx="253">
                  <c:v>29.12.2016</c:v>
                </c:pt>
                <c:pt idx="254">
                  <c:v>30.12.2016</c:v>
                </c:pt>
                <c:pt idx="255">
                  <c:v>31.12.2016</c:v>
                </c:pt>
              </c:strCache>
            </c:strRef>
          </c:cat>
          <c:val>
            <c:numRef>
              <c:f>Sheet1!$B$2:$B$257</c:f>
              <c:numCache>
                <c:formatCode>General</c:formatCode>
                <c:ptCount val="256"/>
                <c:pt idx="0">
                  <c:v>1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  <c:pt idx="4">
                  <c:v>1</c:v>
                </c:pt>
                <c:pt idx="5">
                  <c:v>18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18</c:v>
                </c:pt>
                <c:pt idx="10">
                  <c:v>5</c:v>
                </c:pt>
                <c:pt idx="11">
                  <c:v>0</c:v>
                </c:pt>
                <c:pt idx="12">
                  <c:v>26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</c:v>
                </c:pt>
                <c:pt idx="17">
                  <c:v>0</c:v>
                </c:pt>
                <c:pt idx="18">
                  <c:v>0</c:v>
                </c:pt>
                <c:pt idx="19">
                  <c:v>7</c:v>
                </c:pt>
                <c:pt idx="20">
                  <c:v>7</c:v>
                </c:pt>
                <c:pt idx="21">
                  <c:v>0</c:v>
                </c:pt>
                <c:pt idx="22">
                  <c:v>0</c:v>
                </c:pt>
                <c:pt idx="23">
                  <c:v>8</c:v>
                </c:pt>
                <c:pt idx="24">
                  <c:v>5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17</c:v>
                </c:pt>
                <c:pt idx="31">
                  <c:v>0</c:v>
                </c:pt>
                <c:pt idx="32">
                  <c:v>3</c:v>
                </c:pt>
                <c:pt idx="33">
                  <c:v>3</c:v>
                </c:pt>
                <c:pt idx="34">
                  <c:v>6</c:v>
                </c:pt>
                <c:pt idx="35">
                  <c:v>0</c:v>
                </c:pt>
                <c:pt idx="36">
                  <c:v>1</c:v>
                </c:pt>
                <c:pt idx="37">
                  <c:v>2</c:v>
                </c:pt>
                <c:pt idx="38">
                  <c:v>2</c:v>
                </c:pt>
                <c:pt idx="39">
                  <c:v>2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9</c:v>
                </c:pt>
                <c:pt idx="44">
                  <c:v>17</c:v>
                </c:pt>
                <c:pt idx="45">
                  <c:v>2</c:v>
                </c:pt>
                <c:pt idx="46">
                  <c:v>0</c:v>
                </c:pt>
                <c:pt idx="47">
                  <c:v>31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5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37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15</c:v>
                </c:pt>
                <c:pt idx="65">
                  <c:v>11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3</c:v>
                </c:pt>
                <c:pt idx="70">
                  <c:v>0</c:v>
                </c:pt>
                <c:pt idx="71">
                  <c:v>0</c:v>
                </c:pt>
                <c:pt idx="72">
                  <c:v>2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5</c:v>
                </c:pt>
                <c:pt idx="79">
                  <c:v>6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6</c:v>
                </c:pt>
                <c:pt idx="86">
                  <c:v>1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5</c:v>
                </c:pt>
                <c:pt idx="94">
                  <c:v>0</c:v>
                </c:pt>
                <c:pt idx="95">
                  <c:v>0</c:v>
                </c:pt>
                <c:pt idx="96">
                  <c:v>2</c:v>
                </c:pt>
                <c:pt idx="97">
                  <c:v>0</c:v>
                </c:pt>
                <c:pt idx="98">
                  <c:v>1</c:v>
                </c:pt>
                <c:pt idx="99">
                  <c:v>2</c:v>
                </c:pt>
                <c:pt idx="100">
                  <c:v>23</c:v>
                </c:pt>
                <c:pt idx="101">
                  <c:v>0</c:v>
                </c:pt>
                <c:pt idx="102">
                  <c:v>6</c:v>
                </c:pt>
                <c:pt idx="103">
                  <c:v>38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10</c:v>
                </c:pt>
                <c:pt idx="108">
                  <c:v>3</c:v>
                </c:pt>
                <c:pt idx="109">
                  <c:v>6</c:v>
                </c:pt>
                <c:pt idx="110">
                  <c:v>0</c:v>
                </c:pt>
                <c:pt idx="111">
                  <c:v>12</c:v>
                </c:pt>
                <c:pt idx="112">
                  <c:v>0</c:v>
                </c:pt>
                <c:pt idx="113">
                  <c:v>0</c:v>
                </c:pt>
                <c:pt idx="114">
                  <c:v>3</c:v>
                </c:pt>
                <c:pt idx="115">
                  <c:v>4</c:v>
                </c:pt>
                <c:pt idx="116">
                  <c:v>0</c:v>
                </c:pt>
                <c:pt idx="117">
                  <c:v>1</c:v>
                </c:pt>
                <c:pt idx="118">
                  <c:v>0</c:v>
                </c:pt>
                <c:pt idx="119">
                  <c:v>0</c:v>
                </c:pt>
                <c:pt idx="120">
                  <c:v>13</c:v>
                </c:pt>
                <c:pt idx="121">
                  <c:v>15</c:v>
                </c:pt>
                <c:pt idx="122">
                  <c:v>2</c:v>
                </c:pt>
                <c:pt idx="123">
                  <c:v>7</c:v>
                </c:pt>
                <c:pt idx="124">
                  <c:v>3</c:v>
                </c:pt>
                <c:pt idx="125">
                  <c:v>1</c:v>
                </c:pt>
                <c:pt idx="126">
                  <c:v>2</c:v>
                </c:pt>
                <c:pt idx="127">
                  <c:v>1</c:v>
                </c:pt>
                <c:pt idx="128">
                  <c:v>24</c:v>
                </c:pt>
                <c:pt idx="129">
                  <c:v>1</c:v>
                </c:pt>
                <c:pt idx="130">
                  <c:v>4</c:v>
                </c:pt>
                <c:pt idx="131">
                  <c:v>8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5</c:v>
                </c:pt>
                <c:pt idx="139">
                  <c:v>0</c:v>
                </c:pt>
                <c:pt idx="140">
                  <c:v>4</c:v>
                </c:pt>
                <c:pt idx="141">
                  <c:v>2</c:v>
                </c:pt>
                <c:pt idx="142">
                  <c:v>4</c:v>
                </c:pt>
                <c:pt idx="143">
                  <c:v>3</c:v>
                </c:pt>
                <c:pt idx="144">
                  <c:v>0</c:v>
                </c:pt>
                <c:pt idx="145">
                  <c:v>9</c:v>
                </c:pt>
                <c:pt idx="146">
                  <c:v>0</c:v>
                </c:pt>
                <c:pt idx="147">
                  <c:v>0</c:v>
                </c:pt>
                <c:pt idx="148">
                  <c:v>2</c:v>
                </c:pt>
                <c:pt idx="149">
                  <c:v>9</c:v>
                </c:pt>
                <c:pt idx="150">
                  <c:v>3</c:v>
                </c:pt>
                <c:pt idx="151">
                  <c:v>2</c:v>
                </c:pt>
                <c:pt idx="152">
                  <c:v>0</c:v>
                </c:pt>
                <c:pt idx="153">
                  <c:v>0</c:v>
                </c:pt>
                <c:pt idx="154">
                  <c:v>7</c:v>
                </c:pt>
                <c:pt idx="155">
                  <c:v>13</c:v>
                </c:pt>
                <c:pt idx="156">
                  <c:v>1</c:v>
                </c:pt>
                <c:pt idx="157">
                  <c:v>0</c:v>
                </c:pt>
                <c:pt idx="158">
                  <c:v>11</c:v>
                </c:pt>
                <c:pt idx="159">
                  <c:v>2</c:v>
                </c:pt>
                <c:pt idx="160">
                  <c:v>0</c:v>
                </c:pt>
                <c:pt idx="161">
                  <c:v>1</c:v>
                </c:pt>
                <c:pt idx="162">
                  <c:v>0</c:v>
                </c:pt>
                <c:pt idx="163">
                  <c:v>7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5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1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1</c:v>
                </c:pt>
                <c:pt idx="180">
                  <c:v>1</c:v>
                </c:pt>
                <c:pt idx="181">
                  <c:v>0</c:v>
                </c:pt>
                <c:pt idx="182">
                  <c:v>0</c:v>
                </c:pt>
                <c:pt idx="183">
                  <c:v>1</c:v>
                </c:pt>
                <c:pt idx="184">
                  <c:v>18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28</c:v>
                </c:pt>
                <c:pt idx="192">
                  <c:v>7</c:v>
                </c:pt>
                <c:pt idx="193">
                  <c:v>0</c:v>
                </c:pt>
                <c:pt idx="194">
                  <c:v>6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3A-4CDD-94BB-38A1E2736B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524224"/>
        <c:axId val="336526848"/>
      </c:lineChart>
      <c:catAx>
        <c:axId val="336524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26848"/>
        <c:crosses val="autoZero"/>
        <c:auto val="1"/>
        <c:lblAlgn val="ctr"/>
        <c:lblOffset val="100"/>
        <c:noMultiLvlLbl val="0"/>
      </c:catAx>
      <c:valAx>
        <c:axId val="336526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24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Sheet1!$A$2:$A$257</c:f>
              <c:strCache>
                <c:ptCount val="256"/>
                <c:pt idx="0">
                  <c:v>20.04.2016</c:v>
                </c:pt>
                <c:pt idx="1">
                  <c:v>21.04.2016</c:v>
                </c:pt>
                <c:pt idx="2">
                  <c:v>22.04.2016</c:v>
                </c:pt>
                <c:pt idx="3">
                  <c:v>23.04.2016</c:v>
                </c:pt>
                <c:pt idx="4">
                  <c:v>24.04.2016</c:v>
                </c:pt>
                <c:pt idx="5">
                  <c:v>25.04.2016</c:v>
                </c:pt>
                <c:pt idx="6">
                  <c:v>26.04.2016</c:v>
                </c:pt>
                <c:pt idx="7">
                  <c:v>27.04.2016</c:v>
                </c:pt>
                <c:pt idx="8">
                  <c:v>28.04.2016</c:v>
                </c:pt>
                <c:pt idx="9">
                  <c:v>29.04.2016</c:v>
                </c:pt>
                <c:pt idx="10">
                  <c:v>30.04.2016</c:v>
                </c:pt>
                <c:pt idx="11">
                  <c:v>01.05.2016</c:v>
                </c:pt>
                <c:pt idx="12">
                  <c:v>02.05.2016</c:v>
                </c:pt>
                <c:pt idx="13">
                  <c:v>03.05.2016</c:v>
                </c:pt>
                <c:pt idx="14">
                  <c:v>04.05.2016</c:v>
                </c:pt>
                <c:pt idx="15">
                  <c:v>05.05.2016</c:v>
                </c:pt>
                <c:pt idx="16">
                  <c:v>06.05.2016</c:v>
                </c:pt>
                <c:pt idx="17">
                  <c:v>07.05.2016</c:v>
                </c:pt>
                <c:pt idx="18">
                  <c:v>08.05.2016</c:v>
                </c:pt>
                <c:pt idx="19">
                  <c:v>09.05.2016</c:v>
                </c:pt>
                <c:pt idx="20">
                  <c:v>10.05.2016</c:v>
                </c:pt>
                <c:pt idx="21">
                  <c:v>11.05.2016</c:v>
                </c:pt>
                <c:pt idx="22">
                  <c:v>12.05.2016</c:v>
                </c:pt>
                <c:pt idx="23">
                  <c:v>13.05.2016</c:v>
                </c:pt>
                <c:pt idx="24">
                  <c:v>14.05.2016</c:v>
                </c:pt>
                <c:pt idx="25">
                  <c:v>15.05.2016</c:v>
                </c:pt>
                <c:pt idx="26">
                  <c:v>16.05.2016</c:v>
                </c:pt>
                <c:pt idx="27">
                  <c:v>17.05.2016</c:v>
                </c:pt>
                <c:pt idx="28">
                  <c:v>18.05.2016</c:v>
                </c:pt>
                <c:pt idx="29">
                  <c:v>19.05.2016</c:v>
                </c:pt>
                <c:pt idx="30">
                  <c:v>20.05.2016</c:v>
                </c:pt>
                <c:pt idx="31">
                  <c:v>21.05.2016</c:v>
                </c:pt>
                <c:pt idx="32">
                  <c:v>22.05.2016</c:v>
                </c:pt>
                <c:pt idx="33">
                  <c:v>23.05.2016</c:v>
                </c:pt>
                <c:pt idx="34">
                  <c:v>24.05.2016</c:v>
                </c:pt>
                <c:pt idx="35">
                  <c:v>25.05.2016</c:v>
                </c:pt>
                <c:pt idx="36">
                  <c:v>26.05.2016</c:v>
                </c:pt>
                <c:pt idx="37">
                  <c:v>27.05.2016</c:v>
                </c:pt>
                <c:pt idx="38">
                  <c:v>28.05.2016</c:v>
                </c:pt>
                <c:pt idx="39">
                  <c:v>29.05.2016</c:v>
                </c:pt>
                <c:pt idx="40">
                  <c:v>30.05.2016</c:v>
                </c:pt>
                <c:pt idx="41">
                  <c:v>31.05.2016</c:v>
                </c:pt>
                <c:pt idx="42">
                  <c:v>01.06.2016</c:v>
                </c:pt>
                <c:pt idx="43">
                  <c:v>02.06.2016</c:v>
                </c:pt>
                <c:pt idx="44">
                  <c:v>03.06.2016</c:v>
                </c:pt>
                <c:pt idx="45">
                  <c:v>04.06.2016</c:v>
                </c:pt>
                <c:pt idx="46">
                  <c:v>05.06.2016</c:v>
                </c:pt>
                <c:pt idx="47">
                  <c:v>06.06.2016</c:v>
                </c:pt>
                <c:pt idx="48">
                  <c:v>07.06.2016</c:v>
                </c:pt>
                <c:pt idx="49">
                  <c:v>08.06.2016</c:v>
                </c:pt>
                <c:pt idx="50">
                  <c:v>09.06.2016</c:v>
                </c:pt>
                <c:pt idx="51">
                  <c:v>10.06.2016</c:v>
                </c:pt>
                <c:pt idx="52">
                  <c:v>11.06.2016</c:v>
                </c:pt>
                <c:pt idx="53">
                  <c:v>12.06.2016</c:v>
                </c:pt>
                <c:pt idx="54">
                  <c:v>13.06.2016</c:v>
                </c:pt>
                <c:pt idx="55">
                  <c:v>14.06.2016</c:v>
                </c:pt>
                <c:pt idx="56">
                  <c:v>15.06.2016</c:v>
                </c:pt>
                <c:pt idx="57">
                  <c:v>16.06.2016</c:v>
                </c:pt>
                <c:pt idx="58">
                  <c:v>17.06.2016</c:v>
                </c:pt>
                <c:pt idx="59">
                  <c:v>18.06.2016</c:v>
                </c:pt>
                <c:pt idx="60">
                  <c:v>19.06.2016</c:v>
                </c:pt>
                <c:pt idx="61">
                  <c:v>20.06.2016</c:v>
                </c:pt>
                <c:pt idx="62">
                  <c:v>21.06.2016</c:v>
                </c:pt>
                <c:pt idx="63">
                  <c:v>22.06.2016</c:v>
                </c:pt>
                <c:pt idx="64">
                  <c:v>23.06.2016</c:v>
                </c:pt>
                <c:pt idx="65">
                  <c:v>24.06.2016</c:v>
                </c:pt>
                <c:pt idx="66">
                  <c:v>25.06.2016</c:v>
                </c:pt>
                <c:pt idx="67">
                  <c:v>26.06.2016</c:v>
                </c:pt>
                <c:pt idx="68">
                  <c:v>27.06.2016</c:v>
                </c:pt>
                <c:pt idx="69">
                  <c:v>28.06.2016</c:v>
                </c:pt>
                <c:pt idx="70">
                  <c:v>29.06.2016</c:v>
                </c:pt>
                <c:pt idx="71">
                  <c:v>30.06.2016</c:v>
                </c:pt>
                <c:pt idx="72">
                  <c:v>01.07.2016</c:v>
                </c:pt>
                <c:pt idx="73">
                  <c:v>02.07.2016</c:v>
                </c:pt>
                <c:pt idx="74">
                  <c:v>03.07.2016</c:v>
                </c:pt>
                <c:pt idx="75">
                  <c:v>04.07.2016</c:v>
                </c:pt>
                <c:pt idx="76">
                  <c:v>05.07.2016</c:v>
                </c:pt>
                <c:pt idx="77">
                  <c:v>06.07.2016</c:v>
                </c:pt>
                <c:pt idx="78">
                  <c:v>07.07.2016</c:v>
                </c:pt>
                <c:pt idx="79">
                  <c:v>08.07.2016</c:v>
                </c:pt>
                <c:pt idx="80">
                  <c:v>09.07.2016</c:v>
                </c:pt>
                <c:pt idx="81">
                  <c:v>10.07.2016</c:v>
                </c:pt>
                <c:pt idx="82">
                  <c:v>11.07.2016</c:v>
                </c:pt>
                <c:pt idx="83">
                  <c:v>12.07.2016</c:v>
                </c:pt>
                <c:pt idx="84">
                  <c:v>13.07.2016</c:v>
                </c:pt>
                <c:pt idx="85">
                  <c:v>14.07.2016</c:v>
                </c:pt>
                <c:pt idx="86">
                  <c:v>15.07.2016</c:v>
                </c:pt>
                <c:pt idx="87">
                  <c:v>16.07.2016</c:v>
                </c:pt>
                <c:pt idx="88">
                  <c:v>17.07.2016</c:v>
                </c:pt>
                <c:pt idx="89">
                  <c:v>18.07.2016</c:v>
                </c:pt>
                <c:pt idx="90">
                  <c:v>19.07.2016</c:v>
                </c:pt>
                <c:pt idx="91">
                  <c:v>20.07.2016</c:v>
                </c:pt>
                <c:pt idx="92">
                  <c:v>21.07.2016</c:v>
                </c:pt>
                <c:pt idx="93">
                  <c:v>22.07.2016</c:v>
                </c:pt>
                <c:pt idx="94">
                  <c:v>23.07.2016</c:v>
                </c:pt>
                <c:pt idx="95">
                  <c:v>24.07.2016</c:v>
                </c:pt>
                <c:pt idx="96">
                  <c:v>25.07.2016</c:v>
                </c:pt>
                <c:pt idx="97">
                  <c:v>26.07.2016</c:v>
                </c:pt>
                <c:pt idx="98">
                  <c:v>27.07.2016</c:v>
                </c:pt>
                <c:pt idx="99">
                  <c:v>28.07.2016</c:v>
                </c:pt>
                <c:pt idx="100">
                  <c:v>29.07.2016</c:v>
                </c:pt>
                <c:pt idx="101">
                  <c:v>30.07.2016</c:v>
                </c:pt>
                <c:pt idx="102">
                  <c:v>31.07.2016</c:v>
                </c:pt>
                <c:pt idx="103">
                  <c:v>01.08.2016</c:v>
                </c:pt>
                <c:pt idx="104">
                  <c:v>02.08.2016</c:v>
                </c:pt>
                <c:pt idx="105">
                  <c:v>03.08.2016</c:v>
                </c:pt>
                <c:pt idx="106">
                  <c:v>04.08.2016</c:v>
                </c:pt>
                <c:pt idx="107">
                  <c:v>05.08.2016</c:v>
                </c:pt>
                <c:pt idx="108">
                  <c:v>06.08.2016</c:v>
                </c:pt>
                <c:pt idx="109">
                  <c:v>07.08.2016</c:v>
                </c:pt>
                <c:pt idx="110">
                  <c:v>08.08.2016</c:v>
                </c:pt>
                <c:pt idx="111">
                  <c:v>09.08.2016</c:v>
                </c:pt>
                <c:pt idx="112">
                  <c:v>10.08.2016</c:v>
                </c:pt>
                <c:pt idx="113">
                  <c:v>11.08.2016</c:v>
                </c:pt>
                <c:pt idx="114">
                  <c:v>12.08.2016</c:v>
                </c:pt>
                <c:pt idx="115">
                  <c:v>13.08.2016</c:v>
                </c:pt>
                <c:pt idx="116">
                  <c:v>14.08.2016</c:v>
                </c:pt>
                <c:pt idx="117">
                  <c:v>15.08.2016</c:v>
                </c:pt>
                <c:pt idx="118">
                  <c:v>16.08.2016</c:v>
                </c:pt>
                <c:pt idx="119">
                  <c:v>17.08.2016</c:v>
                </c:pt>
                <c:pt idx="120">
                  <c:v>18.08.2016</c:v>
                </c:pt>
                <c:pt idx="121">
                  <c:v>19.08.2016</c:v>
                </c:pt>
                <c:pt idx="122">
                  <c:v>20.08.2016</c:v>
                </c:pt>
                <c:pt idx="123">
                  <c:v>21.08.2016</c:v>
                </c:pt>
                <c:pt idx="124">
                  <c:v>22.08.2016</c:v>
                </c:pt>
                <c:pt idx="125">
                  <c:v>23.08.2016</c:v>
                </c:pt>
                <c:pt idx="126">
                  <c:v>24.08.2016</c:v>
                </c:pt>
                <c:pt idx="127">
                  <c:v>25.08.2016</c:v>
                </c:pt>
                <c:pt idx="128">
                  <c:v>26.08.2016</c:v>
                </c:pt>
                <c:pt idx="129">
                  <c:v>27.08.2016</c:v>
                </c:pt>
                <c:pt idx="130">
                  <c:v>28.08.2016</c:v>
                </c:pt>
                <c:pt idx="131">
                  <c:v>29.08.2016</c:v>
                </c:pt>
                <c:pt idx="132">
                  <c:v>30.08.2016</c:v>
                </c:pt>
                <c:pt idx="133">
                  <c:v>31.08.2016</c:v>
                </c:pt>
                <c:pt idx="134">
                  <c:v>01.09.2016</c:v>
                </c:pt>
                <c:pt idx="135">
                  <c:v>02.09.2016</c:v>
                </c:pt>
                <c:pt idx="136">
                  <c:v>03.09.2016</c:v>
                </c:pt>
                <c:pt idx="137">
                  <c:v>04.09.2016</c:v>
                </c:pt>
                <c:pt idx="138">
                  <c:v>05.09.2016</c:v>
                </c:pt>
                <c:pt idx="139">
                  <c:v>06.09.2016</c:v>
                </c:pt>
                <c:pt idx="140">
                  <c:v>07.09.2016</c:v>
                </c:pt>
                <c:pt idx="141">
                  <c:v>08.09.2016</c:v>
                </c:pt>
                <c:pt idx="142">
                  <c:v>09.09.2016</c:v>
                </c:pt>
                <c:pt idx="143">
                  <c:v>10.09.2016</c:v>
                </c:pt>
                <c:pt idx="144">
                  <c:v>11.09.2016</c:v>
                </c:pt>
                <c:pt idx="145">
                  <c:v>12.09.2016</c:v>
                </c:pt>
                <c:pt idx="146">
                  <c:v>13.09.2016</c:v>
                </c:pt>
                <c:pt idx="147">
                  <c:v>14.09.2016</c:v>
                </c:pt>
                <c:pt idx="148">
                  <c:v>15.09.2016</c:v>
                </c:pt>
                <c:pt idx="149">
                  <c:v>16.09.2016</c:v>
                </c:pt>
                <c:pt idx="150">
                  <c:v>17.09.2016</c:v>
                </c:pt>
                <c:pt idx="151">
                  <c:v>18.09.2016</c:v>
                </c:pt>
                <c:pt idx="152">
                  <c:v>19.09.2016</c:v>
                </c:pt>
                <c:pt idx="153">
                  <c:v>20.09.2016</c:v>
                </c:pt>
                <c:pt idx="154">
                  <c:v>21.09.2016</c:v>
                </c:pt>
                <c:pt idx="155">
                  <c:v>22.09.2016</c:v>
                </c:pt>
                <c:pt idx="156">
                  <c:v>23.09.2016</c:v>
                </c:pt>
                <c:pt idx="157">
                  <c:v>24.09.2016</c:v>
                </c:pt>
                <c:pt idx="158">
                  <c:v>25.09.2016</c:v>
                </c:pt>
                <c:pt idx="159">
                  <c:v>26.09.2016</c:v>
                </c:pt>
                <c:pt idx="160">
                  <c:v>27.09.2016</c:v>
                </c:pt>
                <c:pt idx="161">
                  <c:v>28.09.2016</c:v>
                </c:pt>
                <c:pt idx="162">
                  <c:v>29.09.2016</c:v>
                </c:pt>
                <c:pt idx="163">
                  <c:v>30.09.2016</c:v>
                </c:pt>
                <c:pt idx="164">
                  <c:v>01.10.2016</c:v>
                </c:pt>
                <c:pt idx="165">
                  <c:v>02.10.2016</c:v>
                </c:pt>
                <c:pt idx="166">
                  <c:v>03.10.2016</c:v>
                </c:pt>
                <c:pt idx="167">
                  <c:v>04.10.2016</c:v>
                </c:pt>
                <c:pt idx="168">
                  <c:v>05.10.2016</c:v>
                </c:pt>
                <c:pt idx="169">
                  <c:v>06.10.2016</c:v>
                </c:pt>
                <c:pt idx="170">
                  <c:v>07.10.2016</c:v>
                </c:pt>
                <c:pt idx="171">
                  <c:v>08.10.2016</c:v>
                </c:pt>
                <c:pt idx="172">
                  <c:v>09.10.2016</c:v>
                </c:pt>
                <c:pt idx="173">
                  <c:v>10.10.2016</c:v>
                </c:pt>
                <c:pt idx="174">
                  <c:v>11.10.2016</c:v>
                </c:pt>
                <c:pt idx="175">
                  <c:v>12.10.2016</c:v>
                </c:pt>
                <c:pt idx="176">
                  <c:v>13.10.2016</c:v>
                </c:pt>
                <c:pt idx="177">
                  <c:v>14.10.2016</c:v>
                </c:pt>
                <c:pt idx="178">
                  <c:v>15.10.2016</c:v>
                </c:pt>
                <c:pt idx="179">
                  <c:v>16.10.2016</c:v>
                </c:pt>
                <c:pt idx="180">
                  <c:v>17.10.2016</c:v>
                </c:pt>
                <c:pt idx="181">
                  <c:v>18.10.2016</c:v>
                </c:pt>
                <c:pt idx="182">
                  <c:v>19.10.2016</c:v>
                </c:pt>
                <c:pt idx="183">
                  <c:v>20.10.2016</c:v>
                </c:pt>
                <c:pt idx="184">
                  <c:v>21.10.2016</c:v>
                </c:pt>
                <c:pt idx="185">
                  <c:v>22.10.2016</c:v>
                </c:pt>
                <c:pt idx="186">
                  <c:v>23.10.2016</c:v>
                </c:pt>
                <c:pt idx="187">
                  <c:v>24.10.2016</c:v>
                </c:pt>
                <c:pt idx="188">
                  <c:v>25.10.2016</c:v>
                </c:pt>
                <c:pt idx="189">
                  <c:v>26.10.2016</c:v>
                </c:pt>
                <c:pt idx="190">
                  <c:v>27.10.2016</c:v>
                </c:pt>
                <c:pt idx="191">
                  <c:v>28.10.2016</c:v>
                </c:pt>
                <c:pt idx="192">
                  <c:v>29.10.2016</c:v>
                </c:pt>
                <c:pt idx="193">
                  <c:v>30.10.2016</c:v>
                </c:pt>
                <c:pt idx="194">
                  <c:v>31.10.2016</c:v>
                </c:pt>
                <c:pt idx="195">
                  <c:v>01.11.2016</c:v>
                </c:pt>
                <c:pt idx="196">
                  <c:v>02.11.2016</c:v>
                </c:pt>
                <c:pt idx="197">
                  <c:v>03.11.2016</c:v>
                </c:pt>
                <c:pt idx="198">
                  <c:v>04.11.2016</c:v>
                </c:pt>
                <c:pt idx="199">
                  <c:v>05.11.2016</c:v>
                </c:pt>
                <c:pt idx="200">
                  <c:v>06.11.2016</c:v>
                </c:pt>
                <c:pt idx="201">
                  <c:v>07.11.2016</c:v>
                </c:pt>
                <c:pt idx="202">
                  <c:v>08.11.2016</c:v>
                </c:pt>
                <c:pt idx="203">
                  <c:v>09.11.2016</c:v>
                </c:pt>
                <c:pt idx="204">
                  <c:v>10.11.2016</c:v>
                </c:pt>
                <c:pt idx="205">
                  <c:v>11.11.2016</c:v>
                </c:pt>
                <c:pt idx="206">
                  <c:v>12.11.2016</c:v>
                </c:pt>
                <c:pt idx="207">
                  <c:v>13.11.2016</c:v>
                </c:pt>
                <c:pt idx="208">
                  <c:v>14.11.2016</c:v>
                </c:pt>
                <c:pt idx="209">
                  <c:v>15.11.2016</c:v>
                </c:pt>
                <c:pt idx="210">
                  <c:v>16.11.2016</c:v>
                </c:pt>
                <c:pt idx="211">
                  <c:v>17.11.2016</c:v>
                </c:pt>
                <c:pt idx="212">
                  <c:v>18.11.2016</c:v>
                </c:pt>
                <c:pt idx="213">
                  <c:v>19.11.2016</c:v>
                </c:pt>
                <c:pt idx="214">
                  <c:v>20.11.2016</c:v>
                </c:pt>
                <c:pt idx="215">
                  <c:v>21.11.2016</c:v>
                </c:pt>
                <c:pt idx="216">
                  <c:v>22.11.2016</c:v>
                </c:pt>
                <c:pt idx="217">
                  <c:v>23.11.2016</c:v>
                </c:pt>
                <c:pt idx="218">
                  <c:v>24.11.2016</c:v>
                </c:pt>
                <c:pt idx="219">
                  <c:v>25.11.2016</c:v>
                </c:pt>
                <c:pt idx="220">
                  <c:v>26.11.2016</c:v>
                </c:pt>
                <c:pt idx="221">
                  <c:v>27.11.2016</c:v>
                </c:pt>
                <c:pt idx="222">
                  <c:v>28.11.2016</c:v>
                </c:pt>
                <c:pt idx="223">
                  <c:v>29.11.2016</c:v>
                </c:pt>
                <c:pt idx="224">
                  <c:v>30.11.2016</c:v>
                </c:pt>
                <c:pt idx="225">
                  <c:v>01.12.2016</c:v>
                </c:pt>
                <c:pt idx="226">
                  <c:v>02.12.2016</c:v>
                </c:pt>
                <c:pt idx="227">
                  <c:v>03.12.2016</c:v>
                </c:pt>
                <c:pt idx="228">
                  <c:v>04.12.2016</c:v>
                </c:pt>
                <c:pt idx="229">
                  <c:v>05.12.2016</c:v>
                </c:pt>
                <c:pt idx="230">
                  <c:v>06.12.2016</c:v>
                </c:pt>
                <c:pt idx="231">
                  <c:v>07.12.2016</c:v>
                </c:pt>
                <c:pt idx="232">
                  <c:v>08.12.2016</c:v>
                </c:pt>
                <c:pt idx="233">
                  <c:v>09.12.2016</c:v>
                </c:pt>
                <c:pt idx="234">
                  <c:v>10.12.2016</c:v>
                </c:pt>
                <c:pt idx="235">
                  <c:v>11.12.2016</c:v>
                </c:pt>
                <c:pt idx="236">
                  <c:v>12.12.2016</c:v>
                </c:pt>
                <c:pt idx="237">
                  <c:v>13.12.2016</c:v>
                </c:pt>
                <c:pt idx="238">
                  <c:v>14.12.2016</c:v>
                </c:pt>
                <c:pt idx="239">
                  <c:v>15.12.2016</c:v>
                </c:pt>
                <c:pt idx="240">
                  <c:v>16.12.2016</c:v>
                </c:pt>
                <c:pt idx="241">
                  <c:v>17.12.2016</c:v>
                </c:pt>
                <c:pt idx="242">
                  <c:v>18.12.2016</c:v>
                </c:pt>
                <c:pt idx="243">
                  <c:v>19.12.2016</c:v>
                </c:pt>
                <c:pt idx="244">
                  <c:v>20.12.2016</c:v>
                </c:pt>
                <c:pt idx="245">
                  <c:v>21.12.2016</c:v>
                </c:pt>
                <c:pt idx="246">
                  <c:v>22.12.2016</c:v>
                </c:pt>
                <c:pt idx="247">
                  <c:v>23.12.2016</c:v>
                </c:pt>
                <c:pt idx="248">
                  <c:v>24.12.2016</c:v>
                </c:pt>
                <c:pt idx="249">
                  <c:v>25.12.2016</c:v>
                </c:pt>
                <c:pt idx="250">
                  <c:v>26.12.2016</c:v>
                </c:pt>
                <c:pt idx="251">
                  <c:v>27.12.2016</c:v>
                </c:pt>
                <c:pt idx="252">
                  <c:v>28.12.2016</c:v>
                </c:pt>
                <c:pt idx="253">
                  <c:v>29.12.2016</c:v>
                </c:pt>
                <c:pt idx="254">
                  <c:v>30.12.2016</c:v>
                </c:pt>
                <c:pt idx="255">
                  <c:v>31.12.2016</c:v>
                </c:pt>
              </c:strCache>
            </c:strRef>
          </c:cat>
          <c:val>
            <c:numRef>
              <c:f>Sheet1!$B$2:$B$257</c:f>
              <c:numCache>
                <c:formatCode>General</c:formatCode>
                <c:ptCount val="256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1</c:v>
                </c:pt>
                <c:pt idx="5">
                  <c:v>16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21</c:v>
                </c:pt>
                <c:pt idx="10">
                  <c:v>11</c:v>
                </c:pt>
                <c:pt idx="11">
                  <c:v>0</c:v>
                </c:pt>
                <c:pt idx="12">
                  <c:v>29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5</c:v>
                </c:pt>
                <c:pt idx="17">
                  <c:v>0</c:v>
                </c:pt>
                <c:pt idx="18">
                  <c:v>0</c:v>
                </c:pt>
                <c:pt idx="19">
                  <c:v>9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4</c:v>
                </c:pt>
                <c:pt idx="24">
                  <c:v>7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20</c:v>
                </c:pt>
                <c:pt idx="31">
                  <c:v>0</c:v>
                </c:pt>
                <c:pt idx="32">
                  <c:v>4</c:v>
                </c:pt>
                <c:pt idx="33">
                  <c:v>4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7</c:v>
                </c:pt>
                <c:pt idx="38">
                  <c:v>1</c:v>
                </c:pt>
                <c:pt idx="39">
                  <c:v>3</c:v>
                </c:pt>
                <c:pt idx="40">
                  <c:v>2</c:v>
                </c:pt>
                <c:pt idx="41">
                  <c:v>0</c:v>
                </c:pt>
                <c:pt idx="42">
                  <c:v>0</c:v>
                </c:pt>
                <c:pt idx="43">
                  <c:v>13</c:v>
                </c:pt>
                <c:pt idx="44">
                  <c:v>32</c:v>
                </c:pt>
                <c:pt idx="45">
                  <c:v>2</c:v>
                </c:pt>
                <c:pt idx="46">
                  <c:v>0</c:v>
                </c:pt>
                <c:pt idx="47">
                  <c:v>21</c:v>
                </c:pt>
                <c:pt idx="48">
                  <c:v>1</c:v>
                </c:pt>
                <c:pt idx="49">
                  <c:v>3</c:v>
                </c:pt>
                <c:pt idx="50">
                  <c:v>0</c:v>
                </c:pt>
                <c:pt idx="51">
                  <c:v>4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1</c:v>
                </c:pt>
                <c:pt idx="56">
                  <c:v>0</c:v>
                </c:pt>
                <c:pt idx="57">
                  <c:v>56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5</c:v>
                </c:pt>
                <c:pt idx="62">
                  <c:v>0</c:v>
                </c:pt>
                <c:pt idx="63">
                  <c:v>0</c:v>
                </c:pt>
                <c:pt idx="64">
                  <c:v>38</c:v>
                </c:pt>
                <c:pt idx="65">
                  <c:v>25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1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9</c:v>
                </c:pt>
                <c:pt idx="79">
                  <c:v>5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10</c:v>
                </c:pt>
                <c:pt idx="86">
                  <c:v>3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</c:v>
                </c:pt>
                <c:pt idx="91">
                  <c:v>0</c:v>
                </c:pt>
                <c:pt idx="92">
                  <c:v>0</c:v>
                </c:pt>
                <c:pt idx="93">
                  <c:v>4</c:v>
                </c:pt>
                <c:pt idx="94">
                  <c:v>1</c:v>
                </c:pt>
                <c:pt idx="95">
                  <c:v>0</c:v>
                </c:pt>
                <c:pt idx="96">
                  <c:v>1</c:v>
                </c:pt>
                <c:pt idx="97">
                  <c:v>0</c:v>
                </c:pt>
                <c:pt idx="98">
                  <c:v>1</c:v>
                </c:pt>
                <c:pt idx="99">
                  <c:v>1</c:v>
                </c:pt>
                <c:pt idx="100">
                  <c:v>59</c:v>
                </c:pt>
                <c:pt idx="101">
                  <c:v>0</c:v>
                </c:pt>
                <c:pt idx="102">
                  <c:v>9</c:v>
                </c:pt>
                <c:pt idx="103">
                  <c:v>56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11</c:v>
                </c:pt>
                <c:pt idx="108">
                  <c:v>2</c:v>
                </c:pt>
                <c:pt idx="109">
                  <c:v>0</c:v>
                </c:pt>
                <c:pt idx="110">
                  <c:v>0</c:v>
                </c:pt>
                <c:pt idx="111">
                  <c:v>3</c:v>
                </c:pt>
                <c:pt idx="112">
                  <c:v>2</c:v>
                </c:pt>
                <c:pt idx="113">
                  <c:v>0</c:v>
                </c:pt>
                <c:pt idx="114">
                  <c:v>4</c:v>
                </c:pt>
                <c:pt idx="115">
                  <c:v>3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16</c:v>
                </c:pt>
                <c:pt idx="121">
                  <c:v>6</c:v>
                </c:pt>
                <c:pt idx="122">
                  <c:v>0</c:v>
                </c:pt>
                <c:pt idx="123">
                  <c:v>3</c:v>
                </c:pt>
                <c:pt idx="124">
                  <c:v>2</c:v>
                </c:pt>
                <c:pt idx="125">
                  <c:v>2</c:v>
                </c:pt>
                <c:pt idx="126">
                  <c:v>4</c:v>
                </c:pt>
                <c:pt idx="127">
                  <c:v>1</c:v>
                </c:pt>
                <c:pt idx="128">
                  <c:v>16</c:v>
                </c:pt>
                <c:pt idx="129">
                  <c:v>0</c:v>
                </c:pt>
                <c:pt idx="130">
                  <c:v>0</c:v>
                </c:pt>
                <c:pt idx="131">
                  <c:v>6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6</c:v>
                </c:pt>
                <c:pt idx="139">
                  <c:v>0</c:v>
                </c:pt>
                <c:pt idx="140">
                  <c:v>4</c:v>
                </c:pt>
                <c:pt idx="141">
                  <c:v>1</c:v>
                </c:pt>
                <c:pt idx="142">
                  <c:v>3</c:v>
                </c:pt>
                <c:pt idx="143">
                  <c:v>2</c:v>
                </c:pt>
                <c:pt idx="144">
                  <c:v>0</c:v>
                </c:pt>
                <c:pt idx="145">
                  <c:v>9</c:v>
                </c:pt>
                <c:pt idx="146">
                  <c:v>0</c:v>
                </c:pt>
                <c:pt idx="147">
                  <c:v>0</c:v>
                </c:pt>
                <c:pt idx="148">
                  <c:v>3</c:v>
                </c:pt>
                <c:pt idx="149">
                  <c:v>8</c:v>
                </c:pt>
                <c:pt idx="150">
                  <c:v>1</c:v>
                </c:pt>
                <c:pt idx="151">
                  <c:v>3</c:v>
                </c:pt>
                <c:pt idx="152">
                  <c:v>0</c:v>
                </c:pt>
                <c:pt idx="153">
                  <c:v>0</c:v>
                </c:pt>
                <c:pt idx="154">
                  <c:v>4</c:v>
                </c:pt>
                <c:pt idx="155">
                  <c:v>24</c:v>
                </c:pt>
                <c:pt idx="156">
                  <c:v>2</c:v>
                </c:pt>
                <c:pt idx="157">
                  <c:v>0</c:v>
                </c:pt>
                <c:pt idx="158">
                  <c:v>8</c:v>
                </c:pt>
                <c:pt idx="159">
                  <c:v>2</c:v>
                </c:pt>
                <c:pt idx="160">
                  <c:v>0</c:v>
                </c:pt>
                <c:pt idx="161">
                  <c:v>1</c:v>
                </c:pt>
                <c:pt idx="162">
                  <c:v>0</c:v>
                </c:pt>
                <c:pt idx="163">
                  <c:v>5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1</c:v>
                </c:pt>
                <c:pt idx="169">
                  <c:v>0</c:v>
                </c:pt>
                <c:pt idx="170">
                  <c:v>16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1</c:v>
                </c:pt>
                <c:pt idx="184">
                  <c:v>13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42</c:v>
                </c:pt>
                <c:pt idx="192">
                  <c:v>9</c:v>
                </c:pt>
                <c:pt idx="193">
                  <c:v>0</c:v>
                </c:pt>
                <c:pt idx="194">
                  <c:v>7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74-4C41-BB8E-FFB2FD31E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526520"/>
        <c:axId val="336529144"/>
      </c:lineChart>
      <c:catAx>
        <c:axId val="336526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29144"/>
        <c:crosses val="autoZero"/>
        <c:auto val="1"/>
        <c:lblAlgn val="ctr"/>
        <c:lblOffset val="100"/>
        <c:noMultiLvlLbl val="0"/>
      </c:catAx>
      <c:valAx>
        <c:axId val="336529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52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@NDRDoku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Sheet1!$A$2:$A$257</c:f>
              <c:strCache>
                <c:ptCount val="256"/>
                <c:pt idx="0">
                  <c:v>20.04.2016</c:v>
                </c:pt>
                <c:pt idx="1">
                  <c:v>21.04.2016</c:v>
                </c:pt>
                <c:pt idx="2">
                  <c:v>22.04.2016</c:v>
                </c:pt>
                <c:pt idx="3">
                  <c:v>23.04.2016</c:v>
                </c:pt>
                <c:pt idx="4">
                  <c:v>24.04.2016</c:v>
                </c:pt>
                <c:pt idx="5">
                  <c:v>25.04.2016</c:v>
                </c:pt>
                <c:pt idx="6">
                  <c:v>26.04.2016</c:v>
                </c:pt>
                <c:pt idx="7">
                  <c:v>27.04.2016</c:v>
                </c:pt>
                <c:pt idx="8">
                  <c:v>28.04.2016</c:v>
                </c:pt>
                <c:pt idx="9">
                  <c:v>29.04.2016</c:v>
                </c:pt>
                <c:pt idx="10">
                  <c:v>30.04.2016</c:v>
                </c:pt>
                <c:pt idx="11">
                  <c:v>01.05.2016</c:v>
                </c:pt>
                <c:pt idx="12">
                  <c:v>02.05.2016</c:v>
                </c:pt>
                <c:pt idx="13">
                  <c:v>03.05.2016</c:v>
                </c:pt>
                <c:pt idx="14">
                  <c:v>04.05.2016</c:v>
                </c:pt>
                <c:pt idx="15">
                  <c:v>05.05.2016</c:v>
                </c:pt>
                <c:pt idx="16">
                  <c:v>06.05.2016</c:v>
                </c:pt>
                <c:pt idx="17">
                  <c:v>07.05.2016</c:v>
                </c:pt>
                <c:pt idx="18">
                  <c:v>08.05.2016</c:v>
                </c:pt>
                <c:pt idx="19">
                  <c:v>09.05.2016</c:v>
                </c:pt>
                <c:pt idx="20">
                  <c:v>10.05.2016</c:v>
                </c:pt>
                <c:pt idx="21">
                  <c:v>11.05.2016</c:v>
                </c:pt>
                <c:pt idx="22">
                  <c:v>12.05.2016</c:v>
                </c:pt>
                <c:pt idx="23">
                  <c:v>13.05.2016</c:v>
                </c:pt>
                <c:pt idx="24">
                  <c:v>14.05.2016</c:v>
                </c:pt>
                <c:pt idx="25">
                  <c:v>15.05.2016</c:v>
                </c:pt>
                <c:pt idx="26">
                  <c:v>16.05.2016</c:v>
                </c:pt>
                <c:pt idx="27">
                  <c:v>17.05.2016</c:v>
                </c:pt>
                <c:pt idx="28">
                  <c:v>18.05.2016</c:v>
                </c:pt>
                <c:pt idx="29">
                  <c:v>19.05.2016</c:v>
                </c:pt>
                <c:pt idx="30">
                  <c:v>20.05.2016</c:v>
                </c:pt>
                <c:pt idx="31">
                  <c:v>21.05.2016</c:v>
                </c:pt>
                <c:pt idx="32">
                  <c:v>22.05.2016</c:v>
                </c:pt>
                <c:pt idx="33">
                  <c:v>23.05.2016</c:v>
                </c:pt>
                <c:pt idx="34">
                  <c:v>24.05.2016</c:v>
                </c:pt>
                <c:pt idx="35">
                  <c:v>25.05.2016</c:v>
                </c:pt>
                <c:pt idx="36">
                  <c:v>26.05.2016</c:v>
                </c:pt>
                <c:pt idx="37">
                  <c:v>27.05.2016</c:v>
                </c:pt>
                <c:pt idx="38">
                  <c:v>28.05.2016</c:v>
                </c:pt>
                <c:pt idx="39">
                  <c:v>29.05.2016</c:v>
                </c:pt>
                <c:pt idx="40">
                  <c:v>30.05.2016</c:v>
                </c:pt>
                <c:pt idx="41">
                  <c:v>31.05.2016</c:v>
                </c:pt>
                <c:pt idx="42">
                  <c:v>01.06.2016</c:v>
                </c:pt>
                <c:pt idx="43">
                  <c:v>02.06.2016</c:v>
                </c:pt>
                <c:pt idx="44">
                  <c:v>03.06.2016</c:v>
                </c:pt>
                <c:pt idx="45">
                  <c:v>04.06.2016</c:v>
                </c:pt>
                <c:pt idx="46">
                  <c:v>05.06.2016</c:v>
                </c:pt>
                <c:pt idx="47">
                  <c:v>06.06.2016</c:v>
                </c:pt>
                <c:pt idx="48">
                  <c:v>07.06.2016</c:v>
                </c:pt>
                <c:pt idx="49">
                  <c:v>08.06.2016</c:v>
                </c:pt>
                <c:pt idx="50">
                  <c:v>09.06.2016</c:v>
                </c:pt>
                <c:pt idx="51">
                  <c:v>10.06.2016</c:v>
                </c:pt>
                <c:pt idx="52">
                  <c:v>11.06.2016</c:v>
                </c:pt>
                <c:pt idx="53">
                  <c:v>12.06.2016</c:v>
                </c:pt>
                <c:pt idx="54">
                  <c:v>13.06.2016</c:v>
                </c:pt>
                <c:pt idx="55">
                  <c:v>14.06.2016</c:v>
                </c:pt>
                <c:pt idx="56">
                  <c:v>15.06.2016</c:v>
                </c:pt>
                <c:pt idx="57">
                  <c:v>16.06.2016</c:v>
                </c:pt>
                <c:pt idx="58">
                  <c:v>17.06.2016</c:v>
                </c:pt>
                <c:pt idx="59">
                  <c:v>18.06.2016</c:v>
                </c:pt>
                <c:pt idx="60">
                  <c:v>19.06.2016</c:v>
                </c:pt>
                <c:pt idx="61">
                  <c:v>20.06.2016</c:v>
                </c:pt>
                <c:pt idx="62">
                  <c:v>21.06.2016</c:v>
                </c:pt>
                <c:pt idx="63">
                  <c:v>22.06.2016</c:v>
                </c:pt>
                <c:pt idx="64">
                  <c:v>23.06.2016</c:v>
                </c:pt>
                <c:pt idx="65">
                  <c:v>24.06.2016</c:v>
                </c:pt>
                <c:pt idx="66">
                  <c:v>25.06.2016</c:v>
                </c:pt>
                <c:pt idx="67">
                  <c:v>26.06.2016</c:v>
                </c:pt>
                <c:pt idx="68">
                  <c:v>27.06.2016</c:v>
                </c:pt>
                <c:pt idx="69">
                  <c:v>28.06.2016</c:v>
                </c:pt>
                <c:pt idx="70">
                  <c:v>29.06.2016</c:v>
                </c:pt>
                <c:pt idx="71">
                  <c:v>30.06.2016</c:v>
                </c:pt>
                <c:pt idx="72">
                  <c:v>01.07.2016</c:v>
                </c:pt>
                <c:pt idx="73">
                  <c:v>02.07.2016</c:v>
                </c:pt>
                <c:pt idx="74">
                  <c:v>03.07.2016</c:v>
                </c:pt>
                <c:pt idx="75">
                  <c:v>04.07.2016</c:v>
                </c:pt>
                <c:pt idx="76">
                  <c:v>05.07.2016</c:v>
                </c:pt>
                <c:pt idx="77">
                  <c:v>06.07.2016</c:v>
                </c:pt>
                <c:pt idx="78">
                  <c:v>07.07.2016</c:v>
                </c:pt>
                <c:pt idx="79">
                  <c:v>08.07.2016</c:v>
                </c:pt>
                <c:pt idx="80">
                  <c:v>09.07.2016</c:v>
                </c:pt>
                <c:pt idx="81">
                  <c:v>10.07.2016</c:v>
                </c:pt>
                <c:pt idx="82">
                  <c:v>11.07.2016</c:v>
                </c:pt>
                <c:pt idx="83">
                  <c:v>12.07.2016</c:v>
                </c:pt>
                <c:pt idx="84">
                  <c:v>13.07.2016</c:v>
                </c:pt>
                <c:pt idx="85">
                  <c:v>14.07.2016</c:v>
                </c:pt>
                <c:pt idx="86">
                  <c:v>15.07.2016</c:v>
                </c:pt>
                <c:pt idx="87">
                  <c:v>16.07.2016</c:v>
                </c:pt>
                <c:pt idx="88">
                  <c:v>17.07.2016</c:v>
                </c:pt>
                <c:pt idx="89">
                  <c:v>18.07.2016</c:v>
                </c:pt>
                <c:pt idx="90">
                  <c:v>19.07.2016</c:v>
                </c:pt>
                <c:pt idx="91">
                  <c:v>20.07.2016</c:v>
                </c:pt>
                <c:pt idx="92">
                  <c:v>21.07.2016</c:v>
                </c:pt>
                <c:pt idx="93">
                  <c:v>22.07.2016</c:v>
                </c:pt>
                <c:pt idx="94">
                  <c:v>23.07.2016</c:v>
                </c:pt>
                <c:pt idx="95">
                  <c:v>24.07.2016</c:v>
                </c:pt>
                <c:pt idx="96">
                  <c:v>25.07.2016</c:v>
                </c:pt>
                <c:pt idx="97">
                  <c:v>26.07.2016</c:v>
                </c:pt>
                <c:pt idx="98">
                  <c:v>27.07.2016</c:v>
                </c:pt>
                <c:pt idx="99">
                  <c:v>28.07.2016</c:v>
                </c:pt>
                <c:pt idx="100">
                  <c:v>29.07.2016</c:v>
                </c:pt>
                <c:pt idx="101">
                  <c:v>30.07.2016</c:v>
                </c:pt>
                <c:pt idx="102">
                  <c:v>31.07.2016</c:v>
                </c:pt>
                <c:pt idx="103">
                  <c:v>01.08.2016</c:v>
                </c:pt>
                <c:pt idx="104">
                  <c:v>02.08.2016</c:v>
                </c:pt>
                <c:pt idx="105">
                  <c:v>03.08.2016</c:v>
                </c:pt>
                <c:pt idx="106">
                  <c:v>04.08.2016</c:v>
                </c:pt>
                <c:pt idx="107">
                  <c:v>05.08.2016</c:v>
                </c:pt>
                <c:pt idx="108">
                  <c:v>06.08.2016</c:v>
                </c:pt>
                <c:pt idx="109">
                  <c:v>07.08.2016</c:v>
                </c:pt>
                <c:pt idx="110">
                  <c:v>08.08.2016</c:v>
                </c:pt>
                <c:pt idx="111">
                  <c:v>09.08.2016</c:v>
                </c:pt>
                <c:pt idx="112">
                  <c:v>10.08.2016</c:v>
                </c:pt>
                <c:pt idx="113">
                  <c:v>11.08.2016</c:v>
                </c:pt>
                <c:pt idx="114">
                  <c:v>12.08.2016</c:v>
                </c:pt>
                <c:pt idx="115">
                  <c:v>13.08.2016</c:v>
                </c:pt>
                <c:pt idx="116">
                  <c:v>14.08.2016</c:v>
                </c:pt>
                <c:pt idx="117">
                  <c:v>15.08.2016</c:v>
                </c:pt>
                <c:pt idx="118">
                  <c:v>16.08.2016</c:v>
                </c:pt>
                <c:pt idx="119">
                  <c:v>17.08.2016</c:v>
                </c:pt>
                <c:pt idx="120">
                  <c:v>18.08.2016</c:v>
                </c:pt>
                <c:pt idx="121">
                  <c:v>19.08.2016</c:v>
                </c:pt>
                <c:pt idx="122">
                  <c:v>20.08.2016</c:v>
                </c:pt>
                <c:pt idx="123">
                  <c:v>21.08.2016</c:v>
                </c:pt>
                <c:pt idx="124">
                  <c:v>22.08.2016</c:v>
                </c:pt>
                <c:pt idx="125">
                  <c:v>23.08.2016</c:v>
                </c:pt>
                <c:pt idx="126">
                  <c:v>24.08.2016</c:v>
                </c:pt>
                <c:pt idx="127">
                  <c:v>25.08.2016</c:v>
                </c:pt>
                <c:pt idx="128">
                  <c:v>26.08.2016</c:v>
                </c:pt>
                <c:pt idx="129">
                  <c:v>27.08.2016</c:v>
                </c:pt>
                <c:pt idx="130">
                  <c:v>28.08.2016</c:v>
                </c:pt>
                <c:pt idx="131">
                  <c:v>29.08.2016</c:v>
                </c:pt>
                <c:pt idx="132">
                  <c:v>30.08.2016</c:v>
                </c:pt>
                <c:pt idx="133">
                  <c:v>31.08.2016</c:v>
                </c:pt>
                <c:pt idx="134">
                  <c:v>01.09.2016</c:v>
                </c:pt>
                <c:pt idx="135">
                  <c:v>02.09.2016</c:v>
                </c:pt>
                <c:pt idx="136">
                  <c:v>03.09.2016</c:v>
                </c:pt>
                <c:pt idx="137">
                  <c:v>04.09.2016</c:v>
                </c:pt>
                <c:pt idx="138">
                  <c:v>05.09.2016</c:v>
                </c:pt>
                <c:pt idx="139">
                  <c:v>06.09.2016</c:v>
                </c:pt>
                <c:pt idx="140">
                  <c:v>07.09.2016</c:v>
                </c:pt>
                <c:pt idx="141">
                  <c:v>08.09.2016</c:v>
                </c:pt>
                <c:pt idx="142">
                  <c:v>09.09.2016</c:v>
                </c:pt>
                <c:pt idx="143">
                  <c:v>10.09.2016</c:v>
                </c:pt>
                <c:pt idx="144">
                  <c:v>11.09.2016</c:v>
                </c:pt>
                <c:pt idx="145">
                  <c:v>12.09.2016</c:v>
                </c:pt>
                <c:pt idx="146">
                  <c:v>13.09.2016</c:v>
                </c:pt>
                <c:pt idx="147">
                  <c:v>14.09.2016</c:v>
                </c:pt>
                <c:pt idx="148">
                  <c:v>15.09.2016</c:v>
                </c:pt>
                <c:pt idx="149">
                  <c:v>16.09.2016</c:v>
                </c:pt>
                <c:pt idx="150">
                  <c:v>17.09.2016</c:v>
                </c:pt>
                <c:pt idx="151">
                  <c:v>18.09.2016</c:v>
                </c:pt>
                <c:pt idx="152">
                  <c:v>19.09.2016</c:v>
                </c:pt>
                <c:pt idx="153">
                  <c:v>20.09.2016</c:v>
                </c:pt>
                <c:pt idx="154">
                  <c:v>21.09.2016</c:v>
                </c:pt>
                <c:pt idx="155">
                  <c:v>22.09.2016</c:v>
                </c:pt>
                <c:pt idx="156">
                  <c:v>23.09.2016</c:v>
                </c:pt>
                <c:pt idx="157">
                  <c:v>24.09.2016</c:v>
                </c:pt>
                <c:pt idx="158">
                  <c:v>25.09.2016</c:v>
                </c:pt>
                <c:pt idx="159">
                  <c:v>26.09.2016</c:v>
                </c:pt>
                <c:pt idx="160">
                  <c:v>27.09.2016</c:v>
                </c:pt>
                <c:pt idx="161">
                  <c:v>28.09.2016</c:v>
                </c:pt>
                <c:pt idx="162">
                  <c:v>29.09.2016</c:v>
                </c:pt>
                <c:pt idx="163">
                  <c:v>30.09.2016</c:v>
                </c:pt>
                <c:pt idx="164">
                  <c:v>01.10.2016</c:v>
                </c:pt>
                <c:pt idx="165">
                  <c:v>02.10.2016</c:v>
                </c:pt>
                <c:pt idx="166">
                  <c:v>03.10.2016</c:v>
                </c:pt>
                <c:pt idx="167">
                  <c:v>04.10.2016</c:v>
                </c:pt>
                <c:pt idx="168">
                  <c:v>05.10.2016</c:v>
                </c:pt>
                <c:pt idx="169">
                  <c:v>06.10.2016</c:v>
                </c:pt>
                <c:pt idx="170">
                  <c:v>07.10.2016</c:v>
                </c:pt>
                <c:pt idx="171">
                  <c:v>08.10.2016</c:v>
                </c:pt>
                <c:pt idx="172">
                  <c:v>09.10.2016</c:v>
                </c:pt>
                <c:pt idx="173">
                  <c:v>10.10.2016</c:v>
                </c:pt>
                <c:pt idx="174">
                  <c:v>11.10.2016</c:v>
                </c:pt>
                <c:pt idx="175">
                  <c:v>12.10.2016</c:v>
                </c:pt>
                <c:pt idx="176">
                  <c:v>13.10.2016</c:v>
                </c:pt>
                <c:pt idx="177">
                  <c:v>14.10.2016</c:v>
                </c:pt>
                <c:pt idx="178">
                  <c:v>15.10.2016</c:v>
                </c:pt>
                <c:pt idx="179">
                  <c:v>16.10.2016</c:v>
                </c:pt>
                <c:pt idx="180">
                  <c:v>17.10.2016</c:v>
                </c:pt>
                <c:pt idx="181">
                  <c:v>18.10.2016</c:v>
                </c:pt>
                <c:pt idx="182">
                  <c:v>19.10.2016</c:v>
                </c:pt>
                <c:pt idx="183">
                  <c:v>20.10.2016</c:v>
                </c:pt>
                <c:pt idx="184">
                  <c:v>21.10.2016</c:v>
                </c:pt>
                <c:pt idx="185">
                  <c:v>22.10.2016</c:v>
                </c:pt>
                <c:pt idx="186">
                  <c:v>23.10.2016</c:v>
                </c:pt>
                <c:pt idx="187">
                  <c:v>24.10.2016</c:v>
                </c:pt>
                <c:pt idx="188">
                  <c:v>25.10.2016</c:v>
                </c:pt>
                <c:pt idx="189">
                  <c:v>26.10.2016</c:v>
                </c:pt>
                <c:pt idx="190">
                  <c:v>27.10.2016</c:v>
                </c:pt>
                <c:pt idx="191">
                  <c:v>28.10.2016</c:v>
                </c:pt>
                <c:pt idx="192">
                  <c:v>29.10.2016</c:v>
                </c:pt>
                <c:pt idx="193">
                  <c:v>30.10.2016</c:v>
                </c:pt>
                <c:pt idx="194">
                  <c:v>31.10.2016</c:v>
                </c:pt>
                <c:pt idx="195">
                  <c:v>01.11.2016</c:v>
                </c:pt>
                <c:pt idx="196">
                  <c:v>02.11.2016</c:v>
                </c:pt>
                <c:pt idx="197">
                  <c:v>03.11.2016</c:v>
                </c:pt>
                <c:pt idx="198">
                  <c:v>04.11.2016</c:v>
                </c:pt>
                <c:pt idx="199">
                  <c:v>05.11.2016</c:v>
                </c:pt>
                <c:pt idx="200">
                  <c:v>06.11.2016</c:v>
                </c:pt>
                <c:pt idx="201">
                  <c:v>07.11.2016</c:v>
                </c:pt>
                <c:pt idx="202">
                  <c:v>08.11.2016</c:v>
                </c:pt>
                <c:pt idx="203">
                  <c:v>09.11.2016</c:v>
                </c:pt>
                <c:pt idx="204">
                  <c:v>10.11.2016</c:v>
                </c:pt>
                <c:pt idx="205">
                  <c:v>11.11.2016</c:v>
                </c:pt>
                <c:pt idx="206">
                  <c:v>12.11.2016</c:v>
                </c:pt>
                <c:pt idx="207">
                  <c:v>13.11.2016</c:v>
                </c:pt>
                <c:pt idx="208">
                  <c:v>14.11.2016</c:v>
                </c:pt>
                <c:pt idx="209">
                  <c:v>15.11.2016</c:v>
                </c:pt>
                <c:pt idx="210">
                  <c:v>16.11.2016</c:v>
                </c:pt>
                <c:pt idx="211">
                  <c:v>17.11.2016</c:v>
                </c:pt>
                <c:pt idx="212">
                  <c:v>18.11.2016</c:v>
                </c:pt>
                <c:pt idx="213">
                  <c:v>19.11.2016</c:v>
                </c:pt>
                <c:pt idx="214">
                  <c:v>20.11.2016</c:v>
                </c:pt>
                <c:pt idx="215">
                  <c:v>21.11.2016</c:v>
                </c:pt>
                <c:pt idx="216">
                  <c:v>22.11.2016</c:v>
                </c:pt>
                <c:pt idx="217">
                  <c:v>23.11.2016</c:v>
                </c:pt>
                <c:pt idx="218">
                  <c:v>24.11.2016</c:v>
                </c:pt>
                <c:pt idx="219">
                  <c:v>25.11.2016</c:v>
                </c:pt>
                <c:pt idx="220">
                  <c:v>26.11.2016</c:v>
                </c:pt>
                <c:pt idx="221">
                  <c:v>27.11.2016</c:v>
                </c:pt>
                <c:pt idx="222">
                  <c:v>28.11.2016</c:v>
                </c:pt>
                <c:pt idx="223">
                  <c:v>29.11.2016</c:v>
                </c:pt>
                <c:pt idx="224">
                  <c:v>30.11.2016</c:v>
                </c:pt>
                <c:pt idx="225">
                  <c:v>01.12.2016</c:v>
                </c:pt>
                <c:pt idx="226">
                  <c:v>02.12.2016</c:v>
                </c:pt>
                <c:pt idx="227">
                  <c:v>03.12.2016</c:v>
                </c:pt>
                <c:pt idx="228">
                  <c:v>04.12.2016</c:v>
                </c:pt>
                <c:pt idx="229">
                  <c:v>05.12.2016</c:v>
                </c:pt>
                <c:pt idx="230">
                  <c:v>06.12.2016</c:v>
                </c:pt>
                <c:pt idx="231">
                  <c:v>07.12.2016</c:v>
                </c:pt>
                <c:pt idx="232">
                  <c:v>08.12.2016</c:v>
                </c:pt>
                <c:pt idx="233">
                  <c:v>09.12.2016</c:v>
                </c:pt>
                <c:pt idx="234">
                  <c:v>10.12.2016</c:v>
                </c:pt>
                <c:pt idx="235">
                  <c:v>11.12.2016</c:v>
                </c:pt>
                <c:pt idx="236">
                  <c:v>12.12.2016</c:v>
                </c:pt>
                <c:pt idx="237">
                  <c:v>13.12.2016</c:v>
                </c:pt>
                <c:pt idx="238">
                  <c:v>14.12.2016</c:v>
                </c:pt>
                <c:pt idx="239">
                  <c:v>15.12.2016</c:v>
                </c:pt>
                <c:pt idx="240">
                  <c:v>16.12.2016</c:v>
                </c:pt>
                <c:pt idx="241">
                  <c:v>17.12.2016</c:v>
                </c:pt>
                <c:pt idx="242">
                  <c:v>18.12.2016</c:v>
                </c:pt>
                <c:pt idx="243">
                  <c:v>19.12.2016</c:v>
                </c:pt>
                <c:pt idx="244">
                  <c:v>20.12.2016</c:v>
                </c:pt>
                <c:pt idx="245">
                  <c:v>21.12.2016</c:v>
                </c:pt>
                <c:pt idx="246">
                  <c:v>22.12.2016</c:v>
                </c:pt>
                <c:pt idx="247">
                  <c:v>23.12.2016</c:v>
                </c:pt>
                <c:pt idx="248">
                  <c:v>24.12.2016</c:v>
                </c:pt>
                <c:pt idx="249">
                  <c:v>25.12.2016</c:v>
                </c:pt>
                <c:pt idx="250">
                  <c:v>26.12.2016</c:v>
                </c:pt>
                <c:pt idx="251">
                  <c:v>27.12.2016</c:v>
                </c:pt>
                <c:pt idx="252">
                  <c:v>28.12.2016</c:v>
                </c:pt>
                <c:pt idx="253">
                  <c:v>29.12.2016</c:v>
                </c:pt>
                <c:pt idx="254">
                  <c:v>30.12.2016</c:v>
                </c:pt>
                <c:pt idx="255">
                  <c:v>31.12.2016</c:v>
                </c:pt>
              </c:strCache>
            </c:strRef>
          </c:cat>
          <c:val>
            <c:numRef>
              <c:f>Sheet1!$B$2:$B$257</c:f>
              <c:numCache>
                <c:formatCode>General</c:formatCode>
                <c:ptCount val="256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7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</c:v>
                </c:pt>
                <c:pt idx="10">
                  <c:v>3</c:v>
                </c:pt>
                <c:pt idx="11">
                  <c:v>1</c:v>
                </c:pt>
                <c:pt idx="12">
                  <c:v>14</c:v>
                </c:pt>
                <c:pt idx="13">
                  <c:v>2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1</c:v>
                </c:pt>
                <c:pt idx="19">
                  <c:v>3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2</c:v>
                </c:pt>
                <c:pt idx="32">
                  <c:v>2</c:v>
                </c:pt>
                <c:pt idx="33">
                  <c:v>0</c:v>
                </c:pt>
                <c:pt idx="34">
                  <c:v>5</c:v>
                </c:pt>
                <c:pt idx="35">
                  <c:v>2</c:v>
                </c:pt>
                <c:pt idx="36">
                  <c:v>0</c:v>
                </c:pt>
                <c:pt idx="37">
                  <c:v>3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24</c:v>
                </c:pt>
                <c:pt idx="45">
                  <c:v>0</c:v>
                </c:pt>
                <c:pt idx="46">
                  <c:v>0</c:v>
                </c:pt>
                <c:pt idx="47">
                  <c:v>4</c:v>
                </c:pt>
                <c:pt idx="48">
                  <c:v>1</c:v>
                </c:pt>
                <c:pt idx="49">
                  <c:v>1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7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1</c:v>
                </c:pt>
                <c:pt idx="62">
                  <c:v>40</c:v>
                </c:pt>
                <c:pt idx="63">
                  <c:v>2</c:v>
                </c:pt>
                <c:pt idx="64">
                  <c:v>2</c:v>
                </c:pt>
                <c:pt idx="65">
                  <c:v>4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1</c:v>
                </c:pt>
                <c:pt idx="70">
                  <c:v>0</c:v>
                </c:pt>
                <c:pt idx="71">
                  <c:v>0</c:v>
                </c:pt>
                <c:pt idx="72">
                  <c:v>2</c:v>
                </c:pt>
                <c:pt idx="73">
                  <c:v>1</c:v>
                </c:pt>
                <c:pt idx="74">
                  <c:v>0</c:v>
                </c:pt>
                <c:pt idx="75">
                  <c:v>1</c:v>
                </c:pt>
                <c:pt idx="76">
                  <c:v>0</c:v>
                </c:pt>
                <c:pt idx="77">
                  <c:v>0</c:v>
                </c:pt>
                <c:pt idx="78">
                  <c:v>1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5</c:v>
                </c:pt>
                <c:pt idx="84">
                  <c:v>0</c:v>
                </c:pt>
                <c:pt idx="85">
                  <c:v>2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1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7</c:v>
                </c:pt>
                <c:pt idx="94">
                  <c:v>0</c:v>
                </c:pt>
                <c:pt idx="95">
                  <c:v>1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13</c:v>
                </c:pt>
                <c:pt idx="101">
                  <c:v>0</c:v>
                </c:pt>
                <c:pt idx="102">
                  <c:v>0</c:v>
                </c:pt>
                <c:pt idx="103">
                  <c:v>20</c:v>
                </c:pt>
                <c:pt idx="104">
                  <c:v>9</c:v>
                </c:pt>
                <c:pt idx="105">
                  <c:v>3</c:v>
                </c:pt>
                <c:pt idx="106">
                  <c:v>2</c:v>
                </c:pt>
                <c:pt idx="107">
                  <c:v>2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1</c:v>
                </c:pt>
                <c:pt idx="112">
                  <c:v>1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1</c:v>
                </c:pt>
                <c:pt idx="117">
                  <c:v>5</c:v>
                </c:pt>
                <c:pt idx="118">
                  <c:v>0</c:v>
                </c:pt>
                <c:pt idx="119">
                  <c:v>1</c:v>
                </c:pt>
                <c:pt idx="120">
                  <c:v>0</c:v>
                </c:pt>
                <c:pt idx="121">
                  <c:v>6</c:v>
                </c:pt>
                <c:pt idx="122">
                  <c:v>0</c:v>
                </c:pt>
                <c:pt idx="123">
                  <c:v>0</c:v>
                </c:pt>
                <c:pt idx="124">
                  <c:v>4</c:v>
                </c:pt>
                <c:pt idx="125">
                  <c:v>0</c:v>
                </c:pt>
                <c:pt idx="126">
                  <c:v>4</c:v>
                </c:pt>
                <c:pt idx="127">
                  <c:v>0</c:v>
                </c:pt>
                <c:pt idx="128">
                  <c:v>1</c:v>
                </c:pt>
                <c:pt idx="129">
                  <c:v>0</c:v>
                </c:pt>
                <c:pt idx="130">
                  <c:v>0</c:v>
                </c:pt>
                <c:pt idx="131">
                  <c:v>4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1</c:v>
                </c:pt>
                <c:pt idx="136">
                  <c:v>0</c:v>
                </c:pt>
                <c:pt idx="137">
                  <c:v>0</c:v>
                </c:pt>
                <c:pt idx="138">
                  <c:v>2</c:v>
                </c:pt>
                <c:pt idx="139">
                  <c:v>1</c:v>
                </c:pt>
                <c:pt idx="140">
                  <c:v>0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0</c:v>
                </c:pt>
                <c:pt idx="145">
                  <c:v>7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2</c:v>
                </c:pt>
                <c:pt idx="150">
                  <c:v>4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1</c:v>
                </c:pt>
                <c:pt idx="155">
                  <c:v>10</c:v>
                </c:pt>
                <c:pt idx="156">
                  <c:v>0</c:v>
                </c:pt>
                <c:pt idx="157">
                  <c:v>0</c:v>
                </c:pt>
                <c:pt idx="158">
                  <c:v>1</c:v>
                </c:pt>
                <c:pt idx="159">
                  <c:v>3</c:v>
                </c:pt>
                <c:pt idx="160">
                  <c:v>0</c:v>
                </c:pt>
                <c:pt idx="161">
                  <c:v>2</c:v>
                </c:pt>
                <c:pt idx="162">
                  <c:v>1</c:v>
                </c:pt>
                <c:pt idx="163">
                  <c:v>4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1</c:v>
                </c:pt>
                <c:pt idx="168">
                  <c:v>0</c:v>
                </c:pt>
                <c:pt idx="169">
                  <c:v>0</c:v>
                </c:pt>
                <c:pt idx="170">
                  <c:v>7</c:v>
                </c:pt>
                <c:pt idx="171">
                  <c:v>0</c:v>
                </c:pt>
                <c:pt idx="172">
                  <c:v>1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1</c:v>
                </c:pt>
                <c:pt idx="185">
                  <c:v>2</c:v>
                </c:pt>
                <c:pt idx="186">
                  <c:v>1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2</c:v>
                </c:pt>
                <c:pt idx="191">
                  <c:v>17</c:v>
                </c:pt>
                <c:pt idx="192">
                  <c:v>1</c:v>
                </c:pt>
                <c:pt idx="193">
                  <c:v>0</c:v>
                </c:pt>
                <c:pt idx="194">
                  <c:v>1</c:v>
                </c:pt>
                <c:pt idx="195">
                  <c:v>0</c:v>
                </c:pt>
                <c:pt idx="196">
                  <c:v>0</c:v>
                </c:pt>
                <c:pt idx="197">
                  <c:v>1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1</c:v>
                </c:pt>
                <c:pt idx="203">
                  <c:v>0</c:v>
                </c:pt>
                <c:pt idx="204">
                  <c:v>0</c:v>
                </c:pt>
                <c:pt idx="205">
                  <c:v>1</c:v>
                </c:pt>
                <c:pt idx="206">
                  <c:v>1</c:v>
                </c:pt>
                <c:pt idx="207">
                  <c:v>0</c:v>
                </c:pt>
                <c:pt idx="208">
                  <c:v>1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1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2</c:v>
                </c:pt>
                <c:pt idx="223">
                  <c:v>1</c:v>
                </c:pt>
                <c:pt idx="224">
                  <c:v>0</c:v>
                </c:pt>
                <c:pt idx="225">
                  <c:v>0</c:v>
                </c:pt>
                <c:pt idx="226">
                  <c:v>1</c:v>
                </c:pt>
                <c:pt idx="227">
                  <c:v>1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1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1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19-4645-9CB5-8C55BDA513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289776"/>
        <c:axId val="347290104"/>
      </c:lineChart>
      <c:catAx>
        <c:axId val="34728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90104"/>
        <c:crosses val="autoZero"/>
        <c:auto val="1"/>
        <c:lblAlgn val="ctr"/>
        <c:lblOffset val="100"/>
        <c:noMultiLvlLbl val="0"/>
      </c:catAx>
      <c:valAx>
        <c:axId val="347290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8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277300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Übersicht mit Daten für die eigenen Tweets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1688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885074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3334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8012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1463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2980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6006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0106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9585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78370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9936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150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35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4151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646032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169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320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Tweet Type Distribution w/ Replies to Users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90984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686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7467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43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087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2642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5647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09138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9852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9932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293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- 2016-06-16 14:32:49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Pfefferspray sprühen will gelernt sein! 
Wir waren beim Training von #Hilfspolizisten in Sachsen-Anhalt dabei.
https://t.co/zsNVffbvvT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40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- 2016-10-28 14:00:07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Warum hat jeder dritte Wähler auf Usedom die #AfD gewählt? Aus Fremdenfeindlichkeit? Diese Antwort greift zu kurz,… https://t.co/uB3q569cKa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0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- 2016-10-21 08:00:03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Vollverschleierte Frauen - wie geht der Norden damit um? #Burkaverbot #NDRreportage https://t.co/eY24JtCmtm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129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- 2016-05-02 12:19:25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NDR, die Zuschauer und die Medienkrise: Das 45-Min-#Doku-Spezial ist ab 18 Uhr online! #ndrchat #pressefreiheit https://t.co/abkrbvZRVA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416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- 2016-06-06 09:16:24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 sehr steht die #Polizei unter Druck? 
&amp;gt;&amp;gt; #45Min-Doku von @unter_c + @toettti online gucken! 
Od. 22h NDRtv
https://t.co/9YVFXQ8HaV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09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- 2016-06-23 14:51:50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Krebsrate um Rotenburg an der Wümme hat sich in manchen Gemeinden verdoppelt. Die Menschen haben Angst #Fracking
https://t.co/zbxQo8JoS6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1955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4107054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2904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37745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7237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55623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76015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9196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675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- 2016-05-02 16:39:02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 glaubwürdig sind die Medien? Die interaktive NDR Talkrunde startet heute, 21:50 Uhr, hier: https://t.co/IHNta7JScX #ndrchat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992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- 2016-08-26 14:58:11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Auf Sylt gibt es ziemlich ausgebuffte Tiere. #Gnihihi #Sylt //CC @JudithRakers
https://t.co/qVpuTJcIJI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26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- 2016-08-18 16:44:12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"Wir haben so ein großes Haus,warum nehmen wir keinen Flüchtling auf?", fragt Lennart. Dann zieht Barzan ein. #7Tage https://t.co/b1tSimPbYv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59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- 2016-07-29 10:23:57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Aus dem Schlaf geholt und umringt von Polizisten - Szenen einer #Abschiebung. Unser Autor war mit der Kamera dabei.
https://t.co/nwqaBWEiDv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6165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24280122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4716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04131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5193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70626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01503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7756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812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- 2016-06-16 14:32:49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Pfefferspray sprühen will gelernt sein! 
Wir waren beim Training von #Hilfspolizisten in Sachsen-Anhalt dabei.
https://t.co/zsNVffbvvT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826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- 2016-10-28 14:00:07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Warum hat jeder dritte Wähler auf Usedom die #AfD gewählt? Aus Fremdenfeindlichkeit? Diese Antwort greift zu kurz,… https://t.co/uB3q569cKa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746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- 2016-06-23 14:51:50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Krebsrate um Rotenburg an der Wümme hat sich in manchen Gemeinden verdoppelt. Die Menschen haben Angst #Fracking
https://t.co/zbxQo8JoS6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963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- 2016-07-29 10:23:57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Aus dem Schlaf geholt und umringt von Polizisten - Szenen einer #Abschiebung. Unser Autor war mit der Kamera dabei.
https://t.co/nwqaBWEiDv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387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- 2016-06-24 13:07:20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 hängen Fracking und Krebsrate zusammen? Ärzte schlagen Alarm. Unsere Reportage heute: https://t.co/I4z227mDsF https://t.co/tXiqf5CyRC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96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- 2016-07-29 12:06:46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Wenn Menschen lieber auf See ertrinken, als in ihrer Heimat zu bleiben. #7Tage #Flüchtlinge #Refugees
https://t.co/PyENNYawo9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8761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2713412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161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2740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0631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87957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27523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2821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33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- 2016-06-03 10:13:55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Gemeinsam mit @correctiv_org haben wir verdeckt in Pflegeheimen gedreht - und gravierende Mängel festgestellt.
https://t.co/ofJaUaYBvy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49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- 2016-09-22 09:05:14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Flüchtlinge gehen mit der Taufe ein erhebliches Risiko ein. Manche werden in den Unterkünften bedroht und angefeind… https://t.co/jq6LCcKLFa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86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- 2016-05-02 16:39:02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 glaubwürdig sind die Medien? Die interaktive NDR Talkrunde startet heute, 21:50 Uhr, hier: https://t.co/IHNta7JScX #ndrchat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835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- 2016-08-18 16:44:12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"Wir haben so ein großes Haus,warum nehmen wir keinen Flüchtling auf?", fragt Lennart. Dann zieht Barzan ein. #7Tage https://t.co/b1tSimPbYv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8756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2641788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9036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74918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7540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7380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36165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33565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44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- 2016-06-16 14:32:49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Pfefferspray sprühen will gelernt sein! 
Wir waren beim Training von #Hilfspolizisten in Sachsen-Anhalt dabei.
https://t.co/zsNVffbvvT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765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- 2016-10-28 14:00:07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Warum hat jeder dritte Wähler auf Usedom die #AfD gewählt? Aus Fremdenfeindlichkeit? Diese Antwort greift zu kurz,… https://t.co/uB3q569cKa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8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- 2016-07-29 10:23:57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Aus dem Schlaf geholt und umringt von Polizisten - Szenen einer #Abschiebung. Unser Autor war mit der Kamera dabei.
https://t.co/nwqaBWEiDv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5263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- 2016-06-23 14:51:50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Krebsrate um Rotenburg an der Wümme hat sich in manchen Gemeinden verdoppelt. Die Menschen haben Angst #Fracking
https://t.co/zbxQo8JoS6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91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- 2016-05-02 16:39:02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 glaubwürdig sind die Medien? Die interaktive NDR Talkrunde startet heute, 21:50 Uhr, hier: https://t.co/IHNta7JScX #ndrchat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539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- 2016-05-02 12:19:25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NDR, die Zuschauer und die Medienkrise: Das 45-Min-#Doku-Spezial ist ab 18 Uhr online! #ndrchat #pressefreiheit https://t.co/abkrbvZRVA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04661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1906869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9099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89530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1589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69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97010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15614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894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- 2016-04-29 12:33:02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 glaubwürdig sind die Medien? Was meinen NDR Nutzerinnen und Nutzer? #NDRchat Tag der #Pressefreiheit 
https://t.co/2FIoWu7uWT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437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- 2016-09-22 09:05:14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Flüchtlinge gehen mit der Taufe ein erhebliches Risiko ein. Manche werden in den Unterkünften bedroht und angefeind… https://t.co/jq6LCcKLFa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802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- 2016-06-06 09:16:24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Wie sehr steht die #Polizei unter Druck? 
&amp;gt;&amp;gt; #45Min-Doku von @unter_c + @toettti online gucken! 
Od. 22h NDRtv
https://t.co/9YVFXQ8HaV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58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- 2016-10-21 08:00:03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Vollverschleierte Frauen - wie geht der Norden damit um? #Burkaverbot #NDRreportage https://t.co/eY24JtCmtm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5259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1007273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Replies To Users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1316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697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1672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67554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4391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6731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7784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1506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733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- 2016-08-01 22:34:14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.@ProAsyl @ndr Unsere #Doku als Download plus Hintergrundinformationen: 
&amp;gt;&amp;gt; https://t.co/fcmh5gauzU #Abschiebung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608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- 2016-08-01 22:38:42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.@ChristianeSchn2 Die #Doku gibt'es auch hier: https://t.co/BSm3MjLFV0 #Abschiebung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258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- 2016-08-01 21:15:59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.@senatorsim @ndr Hier haben wir auch noch ein gutes Interview mit Hauke Wendler im Angebot: https://t.co/SBzragKy38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697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- 2016-06-06 20:13:43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.@DerXilef Idealisten?
#Doku #Polizei unter Druck #45Min https://t.co/OJ30vR5Fci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81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- 2016-08-01 23:01:57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.@sphericon @lydiakesselring @ProAsyl @ndr Und es ginge anders, wie die #Doku zeigt. https://t.co/VMIXuW72kU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472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- 2016-04-25 23:02:38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.@NDRDoku Gibt's aber auch hier: https://t.co/AwIg77qr6v #spätergucken #VW-Krimi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527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- 2016-08-29 11:45:36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.@DIAeV Wir haben zum #Auswandern allg. auch eine Linkliste im Angebot:
&amp;gt; https://t.co/XK0juC92Mb 
@Auswandern_Buch @WohnenImAlter #45Min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0015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2916062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2255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2137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0144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9915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198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2275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448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- 2016-09-05 18:46:24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.@ncasjens @ndr Wie das ist, wenn Eltern nicht genügend Geld haben?
Eine Sozialarbeiterin erzählt: https://t.co/mhmUNS7tPP #Kinderarmut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42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- 2016-08-24 16:19:49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.@NDRDoku Warum ist #Wärmedämmung aus Polystyrol so brandgefährlich?
&amp;gt;&amp;gt; Bilder, Clips und #Doku bei #45Min: https://t.co/TV6VtloYAz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804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@NDRDoku - 2016-07-22 16:12:30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lieber Fernsehen schaut: Die Reportage dazu, "Böses Neues Jahr", wird heute Abend um 21.15 Uhr im NDR wiederholt. #NDRreportage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1382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2891332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5857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478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Favs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26975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666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7433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479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3977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386275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516964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548337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75624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914508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39107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99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#7Tage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4.5277777777778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201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177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#NDRreportage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2.2820512820513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0.28205128205128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4.7179487179487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102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#Helgoland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940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#Dieselgate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841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97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#45Min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3.2352941176471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0.52941176470588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6.7647058823529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35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#Abgasskandal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674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2.3478260869565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3.5217391304348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0.34782608695652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6.2173913043478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244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2585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3633546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5780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97681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80791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9138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64351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023109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0802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359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#Pressefreiheit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852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#Streetworker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11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#Preetz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333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#NDRzuschauer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51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780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#pressefreiheit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395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#Nordderby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816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#1maihh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552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#polizei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684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8779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2122373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6143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177686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748182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603756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312428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70912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45796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38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#Polizei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022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854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#Autobahnen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08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#Schreckenberg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330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#Demenz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9261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</p:spTree>
    <p:extLst>
      <p:ext uri="{BB962C8B-B14F-4D97-AF65-F5344CB8AC3E}">
        <p14:creationId xmlns:p14="http://schemas.microsoft.com/office/powerpoint/2010/main" val="171528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2251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20.04.2016 - 31.12.2016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9256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949</Words>
  <Application>Microsoft Office PowerPoint</Application>
  <PresentationFormat>On-screen Show (4:3)</PresentationFormat>
  <Paragraphs>480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MeFo - Twitter</vt:lpstr>
      <vt:lpstr>T - Übersicht mit Daten für die eigenen Tweets</vt:lpstr>
      <vt:lpstr>Twitter Followers Total</vt:lpstr>
      <vt:lpstr>Custom Tweet Type Distribution w/ Replies to Users</vt:lpstr>
      <vt:lpstr>Twitter Own Tweets</vt:lpstr>
      <vt:lpstr>T - Eigene Tweets - Favs - Tabelle - 1 of 2</vt:lpstr>
      <vt:lpstr>T - Eigene Tweets - Favs - Tabelle - 2 of 2</vt:lpstr>
      <vt:lpstr>T - Eigene Tweets - Retweets - Tabelle - 1 of 2</vt:lpstr>
      <vt:lpstr>T - Eigene Tweets - Retweets - Tabelle - 2 of 2</vt:lpstr>
      <vt:lpstr>T - Eigene Tweets - I-Rate - Tabelle - 1 of 2</vt:lpstr>
      <vt:lpstr>T - Eigene Tweets - I-Rate - Tabelle - 2 of 2</vt:lpstr>
      <vt:lpstr>Twitter Replies To Users</vt:lpstr>
      <vt:lpstr>T - Antworten an Nutzern - Tabelle - 1 of 2</vt:lpstr>
      <vt:lpstr>T - Antworten an Nutzern - Tabelle - 2 of 2</vt:lpstr>
      <vt:lpstr>Twitter Retweeted Tweets</vt:lpstr>
      <vt:lpstr>T - Favs</vt:lpstr>
      <vt:lpstr>Twitter Retweets</vt:lpstr>
      <vt:lpstr>Hashtag Detection Own Tweets - 1 of 3</vt:lpstr>
      <vt:lpstr>Hashtag Detection Own Tweets - 2 of 3</vt:lpstr>
      <vt:lpstr>Hashtag Detection Own Tweets - 3 of 3</vt:lpstr>
      <vt:lpstr>Twitter Mentions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</dc:title>
  <dc:creator>Administrator</dc:creator>
  <cp:lastModifiedBy>Administrator</cp:lastModifiedBy>
  <cp:revision>1</cp:revision>
  <dcterms:created xsi:type="dcterms:W3CDTF">2017-03-28T13:53:50Z</dcterms:created>
  <dcterms:modified xsi:type="dcterms:W3CDTF">2017-03-28T13:54:39Z</dcterms:modified>
</cp:coreProperties>
</file>