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Sheet1!$A$2:$A$84</c:f>
              <c:strCache>
                <c:ptCount val="83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</c:strCache>
            </c:strRef>
          </c:cat>
          <c:val>
            <c:numRef>
              <c:f>Sheet1!$B$2:$B$84</c:f>
              <c:numCache>
                <c:formatCode>General</c:formatCode>
                <c:ptCount val="83"/>
                <c:pt idx="0">
                  <c:v>47850</c:v>
                </c:pt>
                <c:pt idx="1">
                  <c:v>47861</c:v>
                </c:pt>
                <c:pt idx="2">
                  <c:v>47875</c:v>
                </c:pt>
                <c:pt idx="3">
                  <c:v>47888</c:v>
                </c:pt>
                <c:pt idx="4">
                  <c:v>47896</c:v>
                </c:pt>
                <c:pt idx="5">
                  <c:v>47909</c:v>
                </c:pt>
                <c:pt idx="6">
                  <c:v>47909</c:v>
                </c:pt>
                <c:pt idx="7">
                  <c:v>47924</c:v>
                </c:pt>
                <c:pt idx="8">
                  <c:v>47949</c:v>
                </c:pt>
                <c:pt idx="9">
                  <c:v>47972</c:v>
                </c:pt>
                <c:pt idx="10">
                  <c:v>48001</c:v>
                </c:pt>
                <c:pt idx="11">
                  <c:v>48058</c:v>
                </c:pt>
                <c:pt idx="12">
                  <c:v>48184</c:v>
                </c:pt>
                <c:pt idx="13">
                  <c:v>48212</c:v>
                </c:pt>
                <c:pt idx="14">
                  <c:v>48220</c:v>
                </c:pt>
                <c:pt idx="15">
                  <c:v>48235</c:v>
                </c:pt>
                <c:pt idx="16">
                  <c:v>48260</c:v>
                </c:pt>
                <c:pt idx="17">
                  <c:v>48285</c:v>
                </c:pt>
                <c:pt idx="18">
                  <c:v>48326</c:v>
                </c:pt>
                <c:pt idx="19">
                  <c:v>48393</c:v>
                </c:pt>
                <c:pt idx="20">
                  <c:v>48436</c:v>
                </c:pt>
                <c:pt idx="21">
                  <c:v>48464</c:v>
                </c:pt>
                <c:pt idx="22">
                  <c:v>48486</c:v>
                </c:pt>
                <c:pt idx="23">
                  <c:v>48511</c:v>
                </c:pt>
                <c:pt idx="24">
                  <c:v>48530</c:v>
                </c:pt>
                <c:pt idx="25">
                  <c:v>48557</c:v>
                </c:pt>
                <c:pt idx="26">
                  <c:v>48628</c:v>
                </c:pt>
                <c:pt idx="27">
                  <c:v>48667</c:v>
                </c:pt>
                <c:pt idx="28">
                  <c:v>48677</c:v>
                </c:pt>
                <c:pt idx="29">
                  <c:v>48701</c:v>
                </c:pt>
                <c:pt idx="30">
                  <c:v>48717</c:v>
                </c:pt>
                <c:pt idx="31">
                  <c:v>48725</c:v>
                </c:pt>
                <c:pt idx="32">
                  <c:v>48777</c:v>
                </c:pt>
                <c:pt idx="33">
                  <c:v>48928</c:v>
                </c:pt>
                <c:pt idx="34">
                  <c:v>48987</c:v>
                </c:pt>
                <c:pt idx="35">
                  <c:v>49019</c:v>
                </c:pt>
                <c:pt idx="36">
                  <c:v>49035</c:v>
                </c:pt>
                <c:pt idx="37">
                  <c:v>49051</c:v>
                </c:pt>
                <c:pt idx="38">
                  <c:v>49076</c:v>
                </c:pt>
                <c:pt idx="39">
                  <c:v>49127</c:v>
                </c:pt>
                <c:pt idx="40">
                  <c:v>49175</c:v>
                </c:pt>
                <c:pt idx="41">
                  <c:v>49217</c:v>
                </c:pt>
                <c:pt idx="42">
                  <c:v>49232</c:v>
                </c:pt>
                <c:pt idx="43">
                  <c:v>49257</c:v>
                </c:pt>
                <c:pt idx="44">
                  <c:v>49300</c:v>
                </c:pt>
                <c:pt idx="45">
                  <c:v>49338</c:v>
                </c:pt>
                <c:pt idx="46">
                  <c:v>49375</c:v>
                </c:pt>
                <c:pt idx="47">
                  <c:v>49460</c:v>
                </c:pt>
                <c:pt idx="48">
                  <c:v>49492</c:v>
                </c:pt>
                <c:pt idx="49">
                  <c:v>49514</c:v>
                </c:pt>
                <c:pt idx="50">
                  <c:v>49550</c:v>
                </c:pt>
                <c:pt idx="51">
                  <c:v>49583</c:v>
                </c:pt>
                <c:pt idx="52">
                  <c:v>49601</c:v>
                </c:pt>
                <c:pt idx="53">
                  <c:v>49627</c:v>
                </c:pt>
                <c:pt idx="54">
                  <c:v>49709</c:v>
                </c:pt>
                <c:pt idx="55">
                  <c:v>49761</c:v>
                </c:pt>
                <c:pt idx="56">
                  <c:v>49775</c:v>
                </c:pt>
                <c:pt idx="57">
                  <c:v>49804</c:v>
                </c:pt>
                <c:pt idx="58">
                  <c:v>49826</c:v>
                </c:pt>
                <c:pt idx="59">
                  <c:v>49848</c:v>
                </c:pt>
                <c:pt idx="60">
                  <c:v>49907</c:v>
                </c:pt>
                <c:pt idx="61">
                  <c:v>50090</c:v>
                </c:pt>
                <c:pt idx="62">
                  <c:v>50167</c:v>
                </c:pt>
                <c:pt idx="63">
                  <c:v>50212</c:v>
                </c:pt>
                <c:pt idx="64">
                  <c:v>50255</c:v>
                </c:pt>
                <c:pt idx="65">
                  <c:v>50288</c:v>
                </c:pt>
                <c:pt idx="66">
                  <c:v>50308</c:v>
                </c:pt>
                <c:pt idx="67">
                  <c:v>50327</c:v>
                </c:pt>
                <c:pt idx="68">
                  <c:v>50364</c:v>
                </c:pt>
                <c:pt idx="69">
                  <c:v>50390</c:v>
                </c:pt>
                <c:pt idx="70">
                  <c:v>50395</c:v>
                </c:pt>
                <c:pt idx="71">
                  <c:v>50426</c:v>
                </c:pt>
                <c:pt idx="72">
                  <c:v>50451</c:v>
                </c:pt>
                <c:pt idx="73">
                  <c:v>50472</c:v>
                </c:pt>
                <c:pt idx="74">
                  <c:v>50489</c:v>
                </c:pt>
                <c:pt idx="75">
                  <c:v>50523</c:v>
                </c:pt>
                <c:pt idx="76">
                  <c:v>50546</c:v>
                </c:pt>
                <c:pt idx="77">
                  <c:v>50554</c:v>
                </c:pt>
                <c:pt idx="78">
                  <c:v>50561</c:v>
                </c:pt>
                <c:pt idx="79">
                  <c:v>50575</c:v>
                </c:pt>
                <c:pt idx="80">
                  <c:v>50596</c:v>
                </c:pt>
                <c:pt idx="81">
                  <c:v>50611</c:v>
                </c:pt>
                <c:pt idx="82">
                  <c:v>50629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6F-43D4-B51A-7B126D195E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70296"/>
        <c:axId val="283575216"/>
      </c:lineChart>
      <c:catAx>
        <c:axId val="28357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75216"/>
        <c:crosses val="autoZero"/>
        <c:auto val="1"/>
        <c:lblAlgn val="ctr"/>
        <c:lblOffset val="100"/>
        <c:noMultiLvlLbl val="0"/>
      </c:catAx>
      <c:valAx>
        <c:axId val="28357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7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Sheet1!$A$2:$A$84</c:f>
              <c:strCache>
                <c:ptCount val="83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</c:strCache>
            </c:strRef>
          </c:cat>
          <c:val>
            <c:numRef>
              <c:f>Sheet1!$B$2:$B$84</c:f>
              <c:numCache>
                <c:formatCode>General</c:formatCode>
                <c:ptCount val="83"/>
                <c:pt idx="0">
                  <c:v>2484</c:v>
                </c:pt>
                <c:pt idx="1">
                  <c:v>30343</c:v>
                </c:pt>
                <c:pt idx="2">
                  <c:v>17376</c:v>
                </c:pt>
                <c:pt idx="3">
                  <c:v>47362</c:v>
                </c:pt>
                <c:pt idx="4">
                  <c:v>22364</c:v>
                </c:pt>
                <c:pt idx="5">
                  <c:v>45996</c:v>
                </c:pt>
                <c:pt idx="6">
                  <c:v>10742</c:v>
                </c:pt>
                <c:pt idx="7">
                  <c:v>26643</c:v>
                </c:pt>
                <c:pt idx="8">
                  <c:v>74245</c:v>
                </c:pt>
                <c:pt idx="9">
                  <c:v>66587</c:v>
                </c:pt>
                <c:pt idx="10">
                  <c:v>90011</c:v>
                </c:pt>
                <c:pt idx="11">
                  <c:v>79018</c:v>
                </c:pt>
                <c:pt idx="12">
                  <c:v>110254</c:v>
                </c:pt>
                <c:pt idx="13">
                  <c:v>19152</c:v>
                </c:pt>
                <c:pt idx="14">
                  <c:v>21027</c:v>
                </c:pt>
                <c:pt idx="15">
                  <c:v>54077</c:v>
                </c:pt>
                <c:pt idx="16">
                  <c:v>58469</c:v>
                </c:pt>
                <c:pt idx="17">
                  <c:v>54629</c:v>
                </c:pt>
                <c:pt idx="18">
                  <c:v>71393</c:v>
                </c:pt>
                <c:pt idx="19">
                  <c:v>84492</c:v>
                </c:pt>
                <c:pt idx="20">
                  <c:v>21849</c:v>
                </c:pt>
                <c:pt idx="21">
                  <c:v>25084</c:v>
                </c:pt>
                <c:pt idx="22">
                  <c:v>58904</c:v>
                </c:pt>
                <c:pt idx="23">
                  <c:v>60579</c:v>
                </c:pt>
                <c:pt idx="24">
                  <c:v>58061</c:v>
                </c:pt>
                <c:pt idx="25">
                  <c:v>65873</c:v>
                </c:pt>
                <c:pt idx="26">
                  <c:v>78770</c:v>
                </c:pt>
                <c:pt idx="27">
                  <c:v>20276</c:v>
                </c:pt>
                <c:pt idx="28">
                  <c:v>28651</c:v>
                </c:pt>
                <c:pt idx="29">
                  <c:v>59835</c:v>
                </c:pt>
                <c:pt idx="30">
                  <c:v>55681</c:v>
                </c:pt>
                <c:pt idx="31">
                  <c:v>53667</c:v>
                </c:pt>
                <c:pt idx="32">
                  <c:v>60963</c:v>
                </c:pt>
                <c:pt idx="33">
                  <c:v>96496</c:v>
                </c:pt>
                <c:pt idx="34">
                  <c:v>18231</c:v>
                </c:pt>
                <c:pt idx="35">
                  <c:v>25419</c:v>
                </c:pt>
                <c:pt idx="36">
                  <c:v>63321</c:v>
                </c:pt>
                <c:pt idx="37">
                  <c:v>70011</c:v>
                </c:pt>
                <c:pt idx="38">
                  <c:v>60457</c:v>
                </c:pt>
                <c:pt idx="39">
                  <c:v>74281</c:v>
                </c:pt>
                <c:pt idx="40">
                  <c:v>68131</c:v>
                </c:pt>
                <c:pt idx="41">
                  <c:v>19085</c:v>
                </c:pt>
                <c:pt idx="42">
                  <c:v>28685</c:v>
                </c:pt>
                <c:pt idx="43">
                  <c:v>73258</c:v>
                </c:pt>
                <c:pt idx="44">
                  <c:v>75456</c:v>
                </c:pt>
                <c:pt idx="45">
                  <c:v>59722</c:v>
                </c:pt>
                <c:pt idx="46">
                  <c:v>64846</c:v>
                </c:pt>
                <c:pt idx="47">
                  <c:v>77225</c:v>
                </c:pt>
                <c:pt idx="48">
                  <c:v>31314</c:v>
                </c:pt>
                <c:pt idx="49">
                  <c:v>20781</c:v>
                </c:pt>
                <c:pt idx="50">
                  <c:v>68907</c:v>
                </c:pt>
                <c:pt idx="51">
                  <c:v>77425</c:v>
                </c:pt>
                <c:pt idx="52">
                  <c:v>58029</c:v>
                </c:pt>
                <c:pt idx="53">
                  <c:v>66469</c:v>
                </c:pt>
                <c:pt idx="54">
                  <c:v>98111</c:v>
                </c:pt>
                <c:pt idx="55">
                  <c:v>32983</c:v>
                </c:pt>
                <c:pt idx="56">
                  <c:v>31493</c:v>
                </c:pt>
                <c:pt idx="57">
                  <c:v>77647</c:v>
                </c:pt>
                <c:pt idx="58">
                  <c:v>61447</c:v>
                </c:pt>
                <c:pt idx="59">
                  <c:v>56727</c:v>
                </c:pt>
                <c:pt idx="60">
                  <c:v>60796</c:v>
                </c:pt>
                <c:pt idx="61">
                  <c:v>86898</c:v>
                </c:pt>
                <c:pt idx="62">
                  <c:v>37943</c:v>
                </c:pt>
                <c:pt idx="63">
                  <c:v>40336</c:v>
                </c:pt>
                <c:pt idx="64">
                  <c:v>127489</c:v>
                </c:pt>
                <c:pt idx="65">
                  <c:v>138860</c:v>
                </c:pt>
                <c:pt idx="66">
                  <c:v>81753</c:v>
                </c:pt>
                <c:pt idx="67">
                  <c:v>61563</c:v>
                </c:pt>
                <c:pt idx="68">
                  <c:v>63353</c:v>
                </c:pt>
                <c:pt idx="69">
                  <c:v>12253</c:v>
                </c:pt>
                <c:pt idx="70">
                  <c:v>21232</c:v>
                </c:pt>
                <c:pt idx="71">
                  <c:v>89457</c:v>
                </c:pt>
                <c:pt idx="72">
                  <c:v>63387</c:v>
                </c:pt>
                <c:pt idx="73">
                  <c:v>73843</c:v>
                </c:pt>
                <c:pt idx="74">
                  <c:v>57800</c:v>
                </c:pt>
                <c:pt idx="75">
                  <c:v>68573</c:v>
                </c:pt>
                <c:pt idx="76">
                  <c:v>24646</c:v>
                </c:pt>
                <c:pt idx="77">
                  <c:v>23631</c:v>
                </c:pt>
                <c:pt idx="78">
                  <c:v>59415</c:v>
                </c:pt>
                <c:pt idx="79">
                  <c:v>63774</c:v>
                </c:pt>
                <c:pt idx="80">
                  <c:v>57186</c:v>
                </c:pt>
                <c:pt idx="81">
                  <c:v>68419</c:v>
                </c:pt>
                <c:pt idx="82">
                  <c:v>108069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12-498B-8B7B-ADA091DCF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75544"/>
        <c:axId val="283573576"/>
      </c:lineChart>
      <c:catAx>
        <c:axId val="28357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73576"/>
        <c:crosses val="autoZero"/>
        <c:auto val="1"/>
        <c:lblAlgn val="ctr"/>
        <c:lblOffset val="100"/>
        <c:noMultiLvlLbl val="0"/>
      </c:catAx>
      <c:valAx>
        <c:axId val="28357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7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Sheet1!$A$2:$A$84</c:f>
              <c:strCache>
                <c:ptCount val="83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</c:strCache>
            </c:strRef>
          </c:cat>
          <c:val>
            <c:numRef>
              <c:f>Sheet1!$B$2:$B$84</c:f>
              <c:numCache>
                <c:formatCode>General</c:formatCode>
                <c:ptCount val="83"/>
                <c:pt idx="0">
                  <c:v>116</c:v>
                </c:pt>
                <c:pt idx="1">
                  <c:v>1448</c:v>
                </c:pt>
                <c:pt idx="2">
                  <c:v>468</c:v>
                </c:pt>
                <c:pt idx="3">
                  <c:v>1318</c:v>
                </c:pt>
                <c:pt idx="4">
                  <c:v>1245</c:v>
                </c:pt>
                <c:pt idx="5">
                  <c:v>2984</c:v>
                </c:pt>
                <c:pt idx="6">
                  <c:v>612</c:v>
                </c:pt>
                <c:pt idx="7">
                  <c:v>1220</c:v>
                </c:pt>
                <c:pt idx="8">
                  <c:v>3269</c:v>
                </c:pt>
                <c:pt idx="9">
                  <c:v>2925</c:v>
                </c:pt>
                <c:pt idx="10">
                  <c:v>7141</c:v>
                </c:pt>
                <c:pt idx="11">
                  <c:v>5147</c:v>
                </c:pt>
                <c:pt idx="12">
                  <c:v>4655</c:v>
                </c:pt>
                <c:pt idx="13">
                  <c:v>869</c:v>
                </c:pt>
                <c:pt idx="14">
                  <c:v>1148</c:v>
                </c:pt>
                <c:pt idx="15">
                  <c:v>2525</c:v>
                </c:pt>
                <c:pt idx="16">
                  <c:v>2594</c:v>
                </c:pt>
                <c:pt idx="17">
                  <c:v>2270</c:v>
                </c:pt>
                <c:pt idx="18">
                  <c:v>3920</c:v>
                </c:pt>
                <c:pt idx="19">
                  <c:v>4694</c:v>
                </c:pt>
                <c:pt idx="20">
                  <c:v>1175</c:v>
                </c:pt>
                <c:pt idx="21">
                  <c:v>1173</c:v>
                </c:pt>
                <c:pt idx="22">
                  <c:v>2474</c:v>
                </c:pt>
                <c:pt idx="23">
                  <c:v>2619</c:v>
                </c:pt>
                <c:pt idx="24">
                  <c:v>2437</c:v>
                </c:pt>
                <c:pt idx="25">
                  <c:v>3989</c:v>
                </c:pt>
                <c:pt idx="26">
                  <c:v>4541</c:v>
                </c:pt>
                <c:pt idx="27">
                  <c:v>779</c:v>
                </c:pt>
                <c:pt idx="28">
                  <c:v>1122</c:v>
                </c:pt>
                <c:pt idx="29">
                  <c:v>2347</c:v>
                </c:pt>
                <c:pt idx="30">
                  <c:v>2291</c:v>
                </c:pt>
                <c:pt idx="31">
                  <c:v>2573</c:v>
                </c:pt>
                <c:pt idx="32">
                  <c:v>3370</c:v>
                </c:pt>
                <c:pt idx="33">
                  <c:v>5790</c:v>
                </c:pt>
                <c:pt idx="34">
                  <c:v>985</c:v>
                </c:pt>
                <c:pt idx="35">
                  <c:v>1264</c:v>
                </c:pt>
                <c:pt idx="36">
                  <c:v>2542</c:v>
                </c:pt>
                <c:pt idx="37">
                  <c:v>4496</c:v>
                </c:pt>
                <c:pt idx="38">
                  <c:v>2800</c:v>
                </c:pt>
                <c:pt idx="39">
                  <c:v>3900</c:v>
                </c:pt>
                <c:pt idx="40">
                  <c:v>3549</c:v>
                </c:pt>
                <c:pt idx="41">
                  <c:v>706</c:v>
                </c:pt>
                <c:pt idx="42">
                  <c:v>1314</c:v>
                </c:pt>
                <c:pt idx="43">
                  <c:v>2715</c:v>
                </c:pt>
                <c:pt idx="44">
                  <c:v>2678</c:v>
                </c:pt>
                <c:pt idx="45">
                  <c:v>2619</c:v>
                </c:pt>
                <c:pt idx="46">
                  <c:v>3770</c:v>
                </c:pt>
                <c:pt idx="47">
                  <c:v>4227</c:v>
                </c:pt>
                <c:pt idx="48">
                  <c:v>1247</c:v>
                </c:pt>
                <c:pt idx="49">
                  <c:v>1169</c:v>
                </c:pt>
                <c:pt idx="50">
                  <c:v>2616</c:v>
                </c:pt>
                <c:pt idx="51">
                  <c:v>3201</c:v>
                </c:pt>
                <c:pt idx="52">
                  <c:v>2685</c:v>
                </c:pt>
                <c:pt idx="53">
                  <c:v>3873</c:v>
                </c:pt>
                <c:pt idx="54">
                  <c:v>4744</c:v>
                </c:pt>
                <c:pt idx="55">
                  <c:v>1388</c:v>
                </c:pt>
                <c:pt idx="56">
                  <c:v>1599</c:v>
                </c:pt>
                <c:pt idx="57">
                  <c:v>2980</c:v>
                </c:pt>
                <c:pt idx="58">
                  <c:v>2332</c:v>
                </c:pt>
                <c:pt idx="59">
                  <c:v>2234</c:v>
                </c:pt>
                <c:pt idx="60">
                  <c:v>3555</c:v>
                </c:pt>
                <c:pt idx="61">
                  <c:v>5672</c:v>
                </c:pt>
                <c:pt idx="62">
                  <c:v>1845</c:v>
                </c:pt>
                <c:pt idx="63">
                  <c:v>1520</c:v>
                </c:pt>
                <c:pt idx="64">
                  <c:v>2819</c:v>
                </c:pt>
                <c:pt idx="65">
                  <c:v>2753</c:v>
                </c:pt>
                <c:pt idx="66">
                  <c:v>2577</c:v>
                </c:pt>
                <c:pt idx="67">
                  <c:v>3532</c:v>
                </c:pt>
                <c:pt idx="68">
                  <c:v>3355</c:v>
                </c:pt>
                <c:pt idx="69">
                  <c:v>522</c:v>
                </c:pt>
                <c:pt idx="70">
                  <c:v>864</c:v>
                </c:pt>
                <c:pt idx="71">
                  <c:v>5494</c:v>
                </c:pt>
                <c:pt idx="72">
                  <c:v>2601</c:v>
                </c:pt>
                <c:pt idx="73">
                  <c:v>2761</c:v>
                </c:pt>
                <c:pt idx="74">
                  <c:v>3150</c:v>
                </c:pt>
                <c:pt idx="75">
                  <c:v>3630</c:v>
                </c:pt>
                <c:pt idx="76">
                  <c:v>769</c:v>
                </c:pt>
                <c:pt idx="77">
                  <c:v>726</c:v>
                </c:pt>
                <c:pt idx="78">
                  <c:v>2113</c:v>
                </c:pt>
                <c:pt idx="79">
                  <c:v>3696</c:v>
                </c:pt>
                <c:pt idx="80">
                  <c:v>2707</c:v>
                </c:pt>
                <c:pt idx="81">
                  <c:v>3854</c:v>
                </c:pt>
                <c:pt idx="82">
                  <c:v>5283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1A-4219-8386-2812548B0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49984"/>
        <c:axId val="284751624"/>
      </c:lineChart>
      <c:catAx>
        <c:axId val="28474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1624"/>
        <c:crosses val="autoZero"/>
        <c:auto val="1"/>
        <c:lblAlgn val="ctr"/>
        <c:lblOffset val="100"/>
        <c:noMultiLvlLbl val="0"/>
      </c:catAx>
      <c:valAx>
        <c:axId val="28475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4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Sheet1!$A$2:$A$84</c:f>
              <c:strCache>
                <c:ptCount val="83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</c:strCache>
            </c:strRef>
          </c:cat>
          <c:val>
            <c:numRef>
              <c:f>Sheet1!$B$2:$B$84</c:f>
              <c:numCache>
                <c:formatCode>General</c:formatCode>
                <c:ptCount val="83"/>
                <c:pt idx="0">
                  <c:v>183</c:v>
                </c:pt>
                <c:pt idx="1">
                  <c:v>348</c:v>
                </c:pt>
                <c:pt idx="2">
                  <c:v>333</c:v>
                </c:pt>
                <c:pt idx="3">
                  <c:v>318</c:v>
                </c:pt>
                <c:pt idx="4">
                  <c:v>2808</c:v>
                </c:pt>
                <c:pt idx="5">
                  <c:v>7004</c:v>
                </c:pt>
                <c:pt idx="6">
                  <c:v>1631</c:v>
                </c:pt>
                <c:pt idx="7">
                  <c:v>433</c:v>
                </c:pt>
                <c:pt idx="8">
                  <c:v>724</c:v>
                </c:pt>
                <c:pt idx="9">
                  <c:v>399</c:v>
                </c:pt>
                <c:pt idx="10">
                  <c:v>14473</c:v>
                </c:pt>
                <c:pt idx="11">
                  <c:v>5938</c:v>
                </c:pt>
                <c:pt idx="12">
                  <c:v>6844</c:v>
                </c:pt>
                <c:pt idx="13">
                  <c:v>1733</c:v>
                </c:pt>
                <c:pt idx="14">
                  <c:v>751</c:v>
                </c:pt>
                <c:pt idx="15">
                  <c:v>599</c:v>
                </c:pt>
                <c:pt idx="16">
                  <c:v>375</c:v>
                </c:pt>
                <c:pt idx="17">
                  <c:v>291</c:v>
                </c:pt>
                <c:pt idx="18">
                  <c:v>3770</c:v>
                </c:pt>
                <c:pt idx="19">
                  <c:v>6027</c:v>
                </c:pt>
                <c:pt idx="20">
                  <c:v>2193</c:v>
                </c:pt>
                <c:pt idx="21">
                  <c:v>798</c:v>
                </c:pt>
                <c:pt idx="22">
                  <c:v>569</c:v>
                </c:pt>
                <c:pt idx="23">
                  <c:v>454</c:v>
                </c:pt>
                <c:pt idx="24">
                  <c:v>441</c:v>
                </c:pt>
                <c:pt idx="25">
                  <c:v>3312</c:v>
                </c:pt>
                <c:pt idx="26">
                  <c:v>5081</c:v>
                </c:pt>
                <c:pt idx="27">
                  <c:v>1305</c:v>
                </c:pt>
                <c:pt idx="28">
                  <c:v>668</c:v>
                </c:pt>
                <c:pt idx="29">
                  <c:v>414</c:v>
                </c:pt>
                <c:pt idx="30">
                  <c:v>350</c:v>
                </c:pt>
                <c:pt idx="31">
                  <c:v>233</c:v>
                </c:pt>
                <c:pt idx="32">
                  <c:v>3052</c:v>
                </c:pt>
                <c:pt idx="33">
                  <c:v>8980</c:v>
                </c:pt>
                <c:pt idx="34">
                  <c:v>1728</c:v>
                </c:pt>
                <c:pt idx="35">
                  <c:v>861</c:v>
                </c:pt>
                <c:pt idx="36">
                  <c:v>468</c:v>
                </c:pt>
                <c:pt idx="37">
                  <c:v>466</c:v>
                </c:pt>
                <c:pt idx="38">
                  <c:v>449</c:v>
                </c:pt>
                <c:pt idx="39">
                  <c:v>3368</c:v>
                </c:pt>
                <c:pt idx="40">
                  <c:v>4299</c:v>
                </c:pt>
                <c:pt idx="41">
                  <c:v>1112</c:v>
                </c:pt>
                <c:pt idx="42">
                  <c:v>782</c:v>
                </c:pt>
                <c:pt idx="43">
                  <c:v>661</c:v>
                </c:pt>
                <c:pt idx="44">
                  <c:v>429</c:v>
                </c:pt>
                <c:pt idx="45">
                  <c:v>587</c:v>
                </c:pt>
                <c:pt idx="46">
                  <c:v>3296</c:v>
                </c:pt>
                <c:pt idx="47">
                  <c:v>5610</c:v>
                </c:pt>
                <c:pt idx="48">
                  <c:v>2414</c:v>
                </c:pt>
                <c:pt idx="49">
                  <c:v>834</c:v>
                </c:pt>
                <c:pt idx="50">
                  <c:v>461</c:v>
                </c:pt>
                <c:pt idx="51">
                  <c:v>389</c:v>
                </c:pt>
                <c:pt idx="52">
                  <c:v>292</c:v>
                </c:pt>
                <c:pt idx="53">
                  <c:v>3125</c:v>
                </c:pt>
                <c:pt idx="54">
                  <c:v>7854</c:v>
                </c:pt>
                <c:pt idx="55">
                  <c:v>2750</c:v>
                </c:pt>
                <c:pt idx="56">
                  <c:v>1394</c:v>
                </c:pt>
                <c:pt idx="57">
                  <c:v>779</c:v>
                </c:pt>
                <c:pt idx="58">
                  <c:v>413</c:v>
                </c:pt>
                <c:pt idx="59">
                  <c:v>402</c:v>
                </c:pt>
                <c:pt idx="60">
                  <c:v>3341</c:v>
                </c:pt>
                <c:pt idx="61">
                  <c:v>9471</c:v>
                </c:pt>
                <c:pt idx="62">
                  <c:v>3650</c:v>
                </c:pt>
                <c:pt idx="63">
                  <c:v>1379</c:v>
                </c:pt>
                <c:pt idx="64">
                  <c:v>1127</c:v>
                </c:pt>
                <c:pt idx="65">
                  <c:v>1024</c:v>
                </c:pt>
                <c:pt idx="66">
                  <c:v>597</c:v>
                </c:pt>
                <c:pt idx="67">
                  <c:v>3564</c:v>
                </c:pt>
                <c:pt idx="68">
                  <c:v>4722</c:v>
                </c:pt>
                <c:pt idx="69">
                  <c:v>954</c:v>
                </c:pt>
                <c:pt idx="70">
                  <c:v>688</c:v>
                </c:pt>
                <c:pt idx="71">
                  <c:v>5754</c:v>
                </c:pt>
                <c:pt idx="72">
                  <c:v>1417</c:v>
                </c:pt>
                <c:pt idx="73">
                  <c:v>2143</c:v>
                </c:pt>
                <c:pt idx="74">
                  <c:v>2684</c:v>
                </c:pt>
                <c:pt idx="75">
                  <c:v>4869</c:v>
                </c:pt>
                <c:pt idx="76">
                  <c:v>1602</c:v>
                </c:pt>
                <c:pt idx="77">
                  <c:v>699</c:v>
                </c:pt>
                <c:pt idx="78">
                  <c:v>383</c:v>
                </c:pt>
                <c:pt idx="79">
                  <c:v>3662</c:v>
                </c:pt>
                <c:pt idx="80">
                  <c:v>927</c:v>
                </c:pt>
                <c:pt idx="81">
                  <c:v>3229</c:v>
                </c:pt>
                <c:pt idx="82">
                  <c:v>7486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D8-49FF-AB74-3CA7A32BFE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50968"/>
        <c:axId val="284749328"/>
      </c:lineChart>
      <c:catAx>
        <c:axId val="28475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49328"/>
        <c:crosses val="autoZero"/>
        <c:auto val="1"/>
        <c:lblAlgn val="ctr"/>
        <c:lblOffset val="100"/>
        <c:noMultiLvlLbl val="0"/>
      </c:catAx>
      <c:valAx>
        <c:axId val="28474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0F-4D46-A8F5-B618673224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0F-4D46-A8F5-B618673224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0F-4D46-A8F5-B618673224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0F-4D46-A8F5-B61867322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882712"/>
        <c:axId val="280884024"/>
      </c:barChart>
      <c:catAx>
        <c:axId val="28088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84024"/>
        <c:crosses val="autoZero"/>
        <c:auto val="1"/>
        <c:lblAlgn val="ctr"/>
        <c:lblOffset val="100"/>
        <c:noMultiLvlLbl val="0"/>
      </c:catAx>
      <c:valAx>
        <c:axId val="28088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8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631164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438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263911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03146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28814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6636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987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67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611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253548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4674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7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3746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062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054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27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190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02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380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26131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0906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34329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70111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1760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8523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82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958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297483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2591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60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098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410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581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732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509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232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831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309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45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25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907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313420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542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5979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38038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17424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34744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9660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682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89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- 2017-01-20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Haben die Amis mit der Wahl von Donald J. Trump ein Eigentor geschossen? Sind wir wirklich besser? Oma Rosi hält uns den Spiegel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87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- 2017-01-13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Frohes Neues? Das Jahr beginnt für Oma Rosi am 1. Februar. Januar ist der letzte Sch...! #WsdFreeses 😡💩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2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- 2017-02-17 06:00:03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Trump, Trump, Trump... Nun ist auch mal gut, findet Oma Rosi. Sonst verliert man den Blick für's Wesentliche... 🤦☝️🇺🇸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4610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118953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480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49060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79943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7078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67660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6440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230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3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- 2017-03-24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Frühling ist nah! ☀️Wenn die Dicke von Gegenüber in der Hocke - mit Zigarrette im Hals - Ostereier ans Balkongeländer hängt, dann weiß Oma Rosi: Ab jetzt wird es wieder schön!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0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- 2017-02-03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Rosi Freese in Sachen Fernseher zu teuer und hässlich gezwungen wird, fährt sie richtig hoch!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6319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2079752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2890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979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82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3611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88854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9822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608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49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- 2017-03-23 07:21:48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Jeder Scheiß ist erhaltenswert - aber was ist mit aussterbenden Gerüchen? 😢Welchen Retro-Geruch vermisst ihr?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0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- 2017-01-11 17:06:09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 Elbphilharmonie Hamburg! Wir haben gehört, dass ausgerechnet zum Eröffnungskonzert die Sopranistin ausfällt! Sollte ihre Vertretung nun auch noch absagen müssen, schicken wir Svenni, OK?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44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- 2017-02-03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Rosi Freese in Sachen Fernseher zu teuer und hässlich gezwungen wird, fährt sie richtig hoch!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478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1904794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274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1775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0205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014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69684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621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175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8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- 2017-02-21 07:40:38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Morgens! Nüchtern! Hungrig! Zum Arzt! VORSICHT! 
Oma Rosi auf 180!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82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- 2017-03-13 16:46:27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Oma Rosi als Navi-Stimme? Das wäre der Hammer!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527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2930120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555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66325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573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034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4662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3324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5167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980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82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- 2017-03-17 07:23:34</a:t>
                      </a:r>
                      <a:r>
                        <a:rPr lang="de-DE" sz="1000"/>
                        <a:t>
Das Gesicht, die Gestik, die Frisur: 1000 Mal hat man die im Fernsehen und Internet gesehen. Aber live ist doch nochmal was anderes ... #Merkel #Trump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1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- 2017-01-13 07:29:57</a:t>
                      </a:r>
                      <a:r>
                        <a:rPr lang="de-DE" sz="1000"/>
                        <a:t>
Vor allem Oma Rosi ist mal wieder kaum zu bremsen... ☃🍷⚠️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05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- 2017-01-12 07:21:10</a:t>
                      </a:r>
                      <a:r>
                        <a:rPr lang="de-DE" sz="1000"/>
                        <a:t>
Sowas tut ein Freese nicht! Und schon gar nicht mit kiffenden Holländern!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1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- 2017-03-22 07:26:24</a:t>
                      </a:r>
                      <a:r>
                        <a:rPr lang="de-DE" sz="1000"/>
                        <a:t>
Bianca ist drin!👏👍💪🍾 Jetzt wird angepackt - die Betriebsrätin hat Großes vor und setzt Prioritäten.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- 2017-01-27 07:21:31</a:t>
                      </a:r>
                      <a:r>
                        <a:rPr lang="de-DE" sz="1000"/>
                        <a:t>
Wahnsinn: Svenni hat sieben Einsen im Halbjahreszeugnis - aber 73 Stunden versäumt? Egal, solange das Ergebnis stimmt!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141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2248260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934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9359797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17300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14002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800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458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6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- 2017-02-03 06:00:00</a:t>
                      </a:r>
                      <a:r>
                        <a:rPr lang="de-DE" sz="1000"/>
                        <a:t>
Wenn Rosi Freese in Sachen Fernseher zu teuer und hässlich gezwungen wird, fährt sie richtig hoch!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7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- 2017-01-20 06:00:00</a:t>
                      </a:r>
                      <a:r>
                        <a:rPr lang="de-DE" sz="1000"/>
                        <a:t>
Haben die Amis mit der Wahl von Donald J. Trump ein Eigentor geschossen? Sind wir wirklich besser? Oma Rosi hält uns den Spiegel vor.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- 2017-02-24 06:00:01</a:t>
                      </a:r>
                      <a:r>
                        <a:rPr lang="de-DE" sz="1000"/>
                        <a:t>
Gegenseitige Beleidigungen funktionieren wie Sching-Schang-Schong! 💦 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62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- 2017-02-17 06:00:03</a:t>
                      </a:r>
                      <a:r>
                        <a:rPr lang="de-DE" sz="1000"/>
                        <a:t>
Trump, Trump, Trump... Nun ist auch mal gut, findet Oma Rosi. Sonst verliert man den Blick für's Wesentliche... 🤦☝️🇺🇸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4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- 2017-01-06 07:17:00</a:t>
                      </a:r>
                      <a:r>
                        <a:rPr lang="de-DE" sz="1000"/>
                        <a:t>
Am 9. Januar sind die Freeses aus der Weihnachtspause zurück. Und dreimal dürft ihr raten, wie sie ihren Urlaub verbracht haben!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6344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1719677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186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187416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643744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430320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333898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6536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6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- 2017-01-06 07:17:00</a:t>
                      </a:r>
                      <a:r>
                        <a:rPr lang="de-DE" sz="1000"/>
                        <a:t>
Am 9. Januar sind die Freeses aus der Weihnachtspause zurück. Und dreimal dürft ihr raten, wie sie ihren Urlaub verbracht haben!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57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- 2017-03-10 06:00:55</a:t>
                      </a:r>
                      <a:r>
                        <a:rPr lang="de-DE" sz="1000"/>
                        <a:t>
Oma Rosi zum Konflikt mit der Türkei: Lasst Erdogan doch hier soviel rumquatschen wie er will, wenn dafür Merkel in Antalya an der Karaoke-Maschine ihren Mitbürgern erklären darf, wie geil Demokratie ist!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6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- 2017-01-11 17:06:09</a:t>
                      </a:r>
                      <a:r>
                        <a:rPr lang="de-DE" sz="1000"/>
                        <a:t>
Liebe Elbphilharmonie Hamburg! Wir haben gehört, dass ausgerechnet zum Eröffnungskonzert die Sopranistin ausfällt! Sollte ihre Vertretung nun auch noch absagen müssen, schicken wir Svenni, OK?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7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- 2017-03-03 06:00:00</a:t>
                      </a:r>
                      <a:r>
                        <a:rPr lang="de-DE" sz="1000"/>
                        <a:t>
Ein SUV ist groß und unwirtschaftlich - genau wie ein Big Mac. Aber manchmal hat man Bock drauf und dann sollte man es einfach machen, egal was die anderen sagen, meint Oma Rosi.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71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- 2017-02-17 06:00:03</a:t>
                      </a:r>
                      <a:r>
                        <a:rPr lang="de-DE" sz="1000"/>
                        <a:t>
Trump, Trump, Trump... Nun ist auch mal gut, findet Oma Rosi. Sonst verliert man den Blick für's Wesentliche... 🤦☝️🇺🇸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224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2516932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387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174944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309646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568842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671332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72699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60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- 2017-03-24 06:00:00</a:t>
                      </a:r>
                      <a:r>
                        <a:rPr lang="de-DE" sz="1000"/>
                        <a:t>
Der Frühling ist nah! ☀️Wenn die Dicke von Gegenüber in der Hocke - mit Zigarrette im Hals - Ostereier ans Balkongeländer hängt, dann weiß Oma Rosi: Ab jetzt wird es wieder schön!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19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- 2017-03-21 17:48:12</a:t>
                      </a:r>
                      <a:r>
                        <a:rPr lang="de-DE" sz="1000"/>
                        <a:t>
Mitmachen lohnt sich!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- 2017-01-13 06:00:00</a:t>
                      </a:r>
                      <a:r>
                        <a:rPr lang="de-DE" sz="1000"/>
                        <a:t>
Frohes Neues? Das Jahr beginnt für Oma Rosi am 1. Februar. Januar ist der letzte Sch...! #WsdFreeses 😡💩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0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- 2017-02-24 06:00:01</a:t>
                      </a:r>
                      <a:r>
                        <a:rPr lang="de-DE" sz="1000"/>
                        <a:t>
Gegenseitige Beleidigungen funktionieren wie Sching-Schang-Schong! 💦 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5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- 2017-03-03 20:34:02</a:t>
                      </a:r>
                      <a:r>
                        <a:rPr lang="de-DE" sz="1000"/>
                        <a:t>
50.000 Facebook Likes! 😍 Das sind ja mehr als... Also, ja. Danke!!! ❤❤❤ Eure Freeses! 😘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0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3125771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089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92327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2202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6110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566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700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186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7049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8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- 2017-02-24 06:00:01</a:t>
                      </a:r>
                      <a:r>
                        <a:rPr lang="de-DE" sz="1000"/>
                        <a:t>
Gegenseitige Beleidigungen funktionieren wie Sching-Schang-Schong! 💦 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- 2017-01-20 06:00:00</a:t>
                      </a:r>
                      <a:r>
                        <a:rPr lang="de-DE" sz="1000"/>
                        <a:t>
Haben die Amis mit der Wahl von Donald J. Trump ein Eigentor geschossen? Sind wir wirklich besser? Oma Rosi hält uns den Spiegel vor.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0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- 2017-03-24 06:00:00</a:t>
                      </a:r>
                      <a:r>
                        <a:rPr lang="de-DE" sz="1000"/>
                        <a:t>
Der Frühling ist nah! ☀️Wenn die Dicke von Gegenüber in der Hocke - mit Zigarrette im Hals - Ostereier ans Balkongeländer hängt, dann weiß Oma Rosi: Ab jetzt wird es wieder schön!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44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- 2017-02-03 06:00:00</a:t>
                      </a:r>
                      <a:r>
                        <a:rPr lang="de-DE" sz="1000"/>
                        <a:t>
Wenn Rosi Freese in Sachen Fernseher zu teuer und hässlich gezwungen wird, fährt sie richtig hoch!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6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- 2017-01-13 06:00:00</a:t>
                      </a:r>
                      <a:r>
                        <a:rPr lang="de-DE" sz="1000"/>
                        <a:t>
Frohes Neues? Das Jahr beginnt für Oma Rosi am 1. Februar. Januar ist der letzte Sch...! #WsdFreeses 😡💩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726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1175171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7536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6603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82681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6868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6733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579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6709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34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- 2017-02-03 06:00:00</a:t>
                      </a:r>
                      <a:r>
                        <a:rPr lang="de-DE" sz="1000"/>
                        <a:t>
Wenn Rosi Freese in Sachen Fernseher zu teuer und hässlich gezwungen wird, fährt sie richtig hoch!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4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- 2017-02-24 06:00:01</a:t>
                      </a:r>
                      <a:r>
                        <a:rPr lang="de-DE" sz="1000"/>
                        <a:t>
Gegenseitige Beleidigungen funktionieren wie Sching-Schang-Schong! 💦 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73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- 2017-01-20 06:00:00</a:t>
                      </a:r>
                      <a:r>
                        <a:rPr lang="de-DE" sz="1000"/>
                        <a:t>
Haben die Amis mit der Wahl von Donald J. Trump ein Eigentor geschossen? Sind wir wirklich besser? Oma Rosi hält uns den Spiegel vor.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37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- 2017-02-17 06:00:03</a:t>
                      </a:r>
                      <a:r>
                        <a:rPr lang="de-DE" sz="1000"/>
                        <a:t>
Trump, Trump, Trump... Nun ist auch mal gut, findet Oma Rosi. Sonst verliert man den Blick für's Wesentliche... 🤦☝️🇺🇸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1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- 2017-03-24 06:00:00</a:t>
                      </a:r>
                      <a:r>
                        <a:rPr lang="de-DE" sz="1000"/>
                        <a:t>
Der Frühling ist nah! ☀️Wenn die Dicke von Gegenüber in der Hocke - mit Zigarrette im Hals - Ostereier ans Balkongeländer hängt, dann weiß Oma Rosi: Ab jetzt wird es wieder schön!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984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632101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125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04361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81599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49223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2269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928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8619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33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- 2017-01-11 17:06:09</a:t>
                      </a:r>
                      <a:r>
                        <a:rPr lang="de-DE" sz="1000"/>
                        <a:t>
Liebe Elbphilharmonie Hamburg! Wir haben gehört, dass ausgerechnet zum Eröffnungskonzert die Sopranistin ausfällt! Sollte ihre Vertretung nun auch noch absagen müssen, schicken wir Svenni, OK?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3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- 2017-03-10 06:00:55</a:t>
                      </a:r>
                      <a:r>
                        <a:rPr lang="de-DE" sz="1000"/>
                        <a:t>
Oma Rosi zum Konflikt mit der Türkei: Lasst Erdogan doch hier soviel rumquatschen wie er will, wenn dafür Merkel in Antalya an der Karaoke-Maschine ihren Mitbürgern erklären darf, wie geil Demokratie ist!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34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- 2017-03-13 16:46:27</a:t>
                      </a:r>
                      <a:r>
                        <a:rPr lang="de-DE" sz="1000"/>
                        <a:t>
Oma Rosi als Navi-Stimme? Das wäre der Hammer!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61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- 2017-02-07 19:22:38</a:t>
                      </a:r>
                      <a:r>
                        <a:rPr lang="de-DE" sz="1000"/>
                        <a:t>
Natur trifft Müllwagen! ⏰
Der Weckerton aus der heutigen Folge für euch als MP3 zum Download 👉 bit.ly/freeseswecker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1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- 2017-01-06 07:17:00</a:t>
                      </a:r>
                      <a:r>
                        <a:rPr lang="de-DE" sz="1000"/>
                        <a:t>
Am 9. Januar sind die Freeses aus der Weihnachtspause zurück. Und dreimal dürft ihr raten, wie sie ihren Urlaub verbracht haben!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87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1214623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8530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1729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6847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5976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5122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6297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297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4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- 2017-01-04 12:43:27</a:t>
                      </a:r>
                      <a:r>
                        <a:rPr lang="de-DE" sz="1000"/>
                        <a:t>
Andi Altenburg ist schon wieder im Studio. Mit Skiern! Was dabei rauskommt, hört ihr ab Montag...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90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- 2017-02-14 07:23:05</a:t>
                      </a:r>
                      <a:r>
                        <a:rPr lang="de-DE" sz="1000"/>
                        <a:t>
Romantischer Abend mit Schrumpelfingern in der Badewanne oder bei Kerzenschein auf dem Sofa Sportstudio gucken? Gar nicht so einfach mit den Momenten für die Ewigkeit.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06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- 2017-02-20 07:28:12</a:t>
                      </a:r>
                      <a:r>
                        <a:rPr lang="de-DE" sz="1000"/>
                        <a:t>
Warum pellt man das Ei aus der Schale, obwohl man Pellkartoffeln schält? Der alltägliche Wahnsinn am Küchentisch... 🤔❔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01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- 2017-01-23 07:20:12</a:t>
                      </a:r>
                      <a:r>
                        <a:rPr lang="de-DE" sz="1000"/>
                        <a:t>
Heiko tut alles für einen satten Rabatt: Wieviel Kilo an Nahrungsmitteln kann der menschliche Körper maximal aufnehmen und halten?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75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- 2017-03-14 07:27:52</a:t>
                      </a:r>
                      <a:r>
                        <a:rPr lang="de-DE" sz="1000"/>
                        <a:t>
Svennis Nager in der Selbstfindungsphase: Der Nager schaut neuerdings Hunde-TV - und beißt, wenn er gestört wird. #WsdFreeeses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1053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4033868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414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4725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449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953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238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810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231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3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- 2017-03-03 20:34:02</a:t>
                      </a:r>
                      <a:r>
                        <a:rPr lang="de-DE" sz="1000"/>
                        <a:t>
50.000 Facebook Likes! 😍 Das sind ja mehr als... Also, ja. Danke!!! ❤❤❤ Eure Freeses! 😘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- 2017-01-13 06:00:00</a:t>
                      </a:r>
                      <a:r>
                        <a:rPr lang="de-DE" sz="1000"/>
                        <a:t>
Frohes Neues? Das Jahr beginnt für Oma Rosi am 1. Februar. Januar ist der letzte Sch...! #WsdFreeses 😡💩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9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- 2017-02-17 06:00:03</a:t>
                      </a:r>
                      <a:r>
                        <a:rPr lang="de-DE" sz="1000"/>
                        <a:t>
Trump, Trump, Trump... Nun ist auch mal gut, findet Oma Rosi. Sonst verliert man den Blick für's Wesentliche... 🤦☝️🇺🇸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2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- 2017-01-20 06:00:00</a:t>
                      </a:r>
                      <a:r>
                        <a:rPr lang="de-DE" sz="1000"/>
                        <a:t>
Haben die Amis mit der Wahl von Donald J. Trump ein Eigentor geschossen? Sind wir wirklich besser? Oma Rosi hält uns den Spiegel vor.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8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- 2017-02-03 06:00:00</a:t>
                      </a:r>
                      <a:r>
                        <a:rPr lang="de-DE" sz="1000"/>
                        <a:t>
Wenn Rosi Freese in Sachen Fernseher zu teuer und hässlich gezwungen wird, fährt sie richtig hoch!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0006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01.01.2017 - 24.03.2017</a:t>
            </a:r>
          </a:p>
        </p:txBody>
      </p:sp>
    </p:spTree>
    <p:extLst>
      <p:ext uri="{BB962C8B-B14F-4D97-AF65-F5344CB8AC3E}">
        <p14:creationId xmlns:p14="http://schemas.microsoft.com/office/powerpoint/2010/main" val="2328455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1147</Words>
  <Application>Microsoft Office PowerPoint</Application>
  <PresentationFormat>On-screen Show (4:3)</PresentationFormat>
  <Paragraphs>488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2</vt:lpstr>
      <vt:lpstr>Eigene Posts - Shares - Export - 2 of 2</vt:lpstr>
      <vt:lpstr>Eigene Posts - Kommentare - Export - 1 of 2</vt:lpstr>
      <vt:lpstr>Eigene Posts - Kommentare - Export - 2 of 2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2017-03-27T07:45:43Z</dcterms:created>
  <dcterms:modified xsi:type="dcterms:W3CDTF">2017-03-27T07:46:23Z</dcterms:modified>
</cp:coreProperties>
</file>