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30752</c:v>
                </c:pt>
                <c:pt idx="1">
                  <c:v>30769</c:v>
                </c:pt>
                <c:pt idx="2">
                  <c:v>30788</c:v>
                </c:pt>
                <c:pt idx="3">
                  <c:v>30815</c:v>
                </c:pt>
                <c:pt idx="4">
                  <c:v>30865</c:v>
                </c:pt>
                <c:pt idx="5">
                  <c:v>30899</c:v>
                </c:pt>
                <c:pt idx="6">
                  <c:v>30944</c:v>
                </c:pt>
                <c:pt idx="7">
                  <c:v>31001</c:v>
                </c:pt>
                <c:pt idx="8">
                  <c:v>31046</c:v>
                </c:pt>
                <c:pt idx="9">
                  <c:v>31078</c:v>
                </c:pt>
                <c:pt idx="10">
                  <c:v>31103</c:v>
                </c:pt>
                <c:pt idx="11">
                  <c:v>31138</c:v>
                </c:pt>
                <c:pt idx="12">
                  <c:v>31168</c:v>
                </c:pt>
                <c:pt idx="13">
                  <c:v>31207</c:v>
                </c:pt>
                <c:pt idx="14">
                  <c:v>31390</c:v>
                </c:pt>
                <c:pt idx="15">
                  <c:v>31457</c:v>
                </c:pt>
                <c:pt idx="16">
                  <c:v>31486</c:v>
                </c:pt>
                <c:pt idx="17">
                  <c:v>31501</c:v>
                </c:pt>
                <c:pt idx="18">
                  <c:v>31685</c:v>
                </c:pt>
                <c:pt idx="19">
                  <c:v>31733</c:v>
                </c:pt>
                <c:pt idx="20">
                  <c:v>31778</c:v>
                </c:pt>
                <c:pt idx="21">
                  <c:v>31910</c:v>
                </c:pt>
                <c:pt idx="22">
                  <c:v>31977</c:v>
                </c:pt>
                <c:pt idx="23">
                  <c:v>32055</c:v>
                </c:pt>
                <c:pt idx="24">
                  <c:v>32096</c:v>
                </c:pt>
                <c:pt idx="25">
                  <c:v>32139</c:v>
                </c:pt>
                <c:pt idx="26">
                  <c:v>32181</c:v>
                </c:pt>
                <c:pt idx="27">
                  <c:v>32264</c:v>
                </c:pt>
                <c:pt idx="28">
                  <c:v>32463</c:v>
                </c:pt>
                <c:pt idx="29">
                  <c:v>32563</c:v>
                </c:pt>
                <c:pt idx="30">
                  <c:v>32609</c:v>
                </c:pt>
                <c:pt idx="31">
                  <c:v>32668</c:v>
                </c:pt>
                <c:pt idx="32">
                  <c:v>32730</c:v>
                </c:pt>
                <c:pt idx="33">
                  <c:v>32770</c:v>
                </c:pt>
                <c:pt idx="34">
                  <c:v>32860</c:v>
                </c:pt>
                <c:pt idx="35">
                  <c:v>33128</c:v>
                </c:pt>
                <c:pt idx="36">
                  <c:v>33224</c:v>
                </c:pt>
                <c:pt idx="37">
                  <c:v>33283</c:v>
                </c:pt>
                <c:pt idx="38">
                  <c:v>33332</c:v>
                </c:pt>
                <c:pt idx="39">
                  <c:v>33382</c:v>
                </c:pt>
                <c:pt idx="40">
                  <c:v>33415</c:v>
                </c:pt>
                <c:pt idx="41">
                  <c:v>33478</c:v>
                </c:pt>
                <c:pt idx="42">
                  <c:v>33600</c:v>
                </c:pt>
                <c:pt idx="43">
                  <c:v>33665</c:v>
                </c:pt>
                <c:pt idx="44">
                  <c:v>33721</c:v>
                </c:pt>
                <c:pt idx="45">
                  <c:v>33754</c:v>
                </c:pt>
                <c:pt idx="46">
                  <c:v>33788</c:v>
                </c:pt>
                <c:pt idx="47">
                  <c:v>33827</c:v>
                </c:pt>
                <c:pt idx="48">
                  <c:v>33879</c:v>
                </c:pt>
                <c:pt idx="49">
                  <c:v>33962</c:v>
                </c:pt>
                <c:pt idx="50">
                  <c:v>34044</c:v>
                </c:pt>
                <c:pt idx="51">
                  <c:v>34069</c:v>
                </c:pt>
                <c:pt idx="52">
                  <c:v>34104</c:v>
                </c:pt>
                <c:pt idx="53">
                  <c:v>34142</c:v>
                </c:pt>
                <c:pt idx="54">
                  <c:v>34193</c:v>
                </c:pt>
                <c:pt idx="55">
                  <c:v>34237</c:v>
                </c:pt>
                <c:pt idx="56">
                  <c:v>34331</c:v>
                </c:pt>
                <c:pt idx="57">
                  <c:v>34377</c:v>
                </c:pt>
                <c:pt idx="58">
                  <c:v>34397</c:v>
                </c:pt>
                <c:pt idx="59">
                  <c:v>34426</c:v>
                </c:pt>
                <c:pt idx="60">
                  <c:v>34472</c:v>
                </c:pt>
                <c:pt idx="61">
                  <c:v>34498</c:v>
                </c:pt>
                <c:pt idx="62">
                  <c:v>34536</c:v>
                </c:pt>
                <c:pt idx="63">
                  <c:v>34615</c:v>
                </c:pt>
                <c:pt idx="64">
                  <c:v>34686</c:v>
                </c:pt>
                <c:pt idx="65">
                  <c:v>34728</c:v>
                </c:pt>
                <c:pt idx="66">
                  <c:v>34774</c:v>
                </c:pt>
                <c:pt idx="67">
                  <c:v>34803</c:v>
                </c:pt>
                <c:pt idx="68">
                  <c:v>34832</c:v>
                </c:pt>
                <c:pt idx="69">
                  <c:v>34877</c:v>
                </c:pt>
                <c:pt idx="70">
                  <c:v>34933</c:v>
                </c:pt>
                <c:pt idx="71">
                  <c:v>35013</c:v>
                </c:pt>
                <c:pt idx="72">
                  <c:v>35048</c:v>
                </c:pt>
                <c:pt idx="73">
                  <c:v>35080</c:v>
                </c:pt>
                <c:pt idx="74">
                  <c:v>35102</c:v>
                </c:pt>
                <c:pt idx="75">
                  <c:v>35142</c:v>
                </c:pt>
                <c:pt idx="76">
                  <c:v>35170</c:v>
                </c:pt>
                <c:pt idx="77">
                  <c:v>35326</c:v>
                </c:pt>
                <c:pt idx="78">
                  <c:v>35373</c:v>
                </c:pt>
                <c:pt idx="79">
                  <c:v>35399</c:v>
                </c:pt>
                <c:pt idx="80">
                  <c:v>35447</c:v>
                </c:pt>
                <c:pt idx="81">
                  <c:v>35483</c:v>
                </c:pt>
                <c:pt idx="82">
                  <c:v>35532</c:v>
                </c:pt>
                <c:pt idx="83">
                  <c:v>35676</c:v>
                </c:pt>
                <c:pt idx="84">
                  <c:v>35754</c:v>
                </c:pt>
                <c:pt idx="85">
                  <c:v>35782</c:v>
                </c:pt>
                <c:pt idx="86">
                  <c:v>35801</c:v>
                </c:pt>
                <c:pt idx="87">
                  <c:v>35834</c:v>
                </c:pt>
                <c:pt idx="88">
                  <c:v>35864</c:v>
                </c:pt>
                <c:pt idx="89">
                  <c:v>35887</c:v>
                </c:pt>
                <c:pt idx="90">
                  <c:v>35912</c:v>
                </c:pt>
                <c:pt idx="91">
                  <c:v>36036</c:v>
                </c:pt>
                <c:pt idx="92">
                  <c:v>36076</c:v>
                </c:pt>
                <c:pt idx="93">
                  <c:v>36094</c:v>
                </c:pt>
                <c:pt idx="94">
                  <c:v>36112</c:v>
                </c:pt>
                <c:pt idx="95">
                  <c:v>36144</c:v>
                </c:pt>
                <c:pt idx="96">
                  <c:v>36198</c:v>
                </c:pt>
                <c:pt idx="97">
                  <c:v>36238</c:v>
                </c:pt>
                <c:pt idx="98">
                  <c:v>36383</c:v>
                </c:pt>
                <c:pt idx="99">
                  <c:v>36419</c:v>
                </c:pt>
                <c:pt idx="100">
                  <c:v>36436</c:v>
                </c:pt>
                <c:pt idx="101">
                  <c:v>36467</c:v>
                </c:pt>
                <c:pt idx="102">
                  <c:v>36506</c:v>
                </c:pt>
                <c:pt idx="103">
                  <c:v>36545</c:v>
                </c:pt>
                <c:pt idx="104">
                  <c:v>36600</c:v>
                </c:pt>
                <c:pt idx="105">
                  <c:v>36722</c:v>
                </c:pt>
                <c:pt idx="106">
                  <c:v>36786</c:v>
                </c:pt>
                <c:pt idx="107">
                  <c:v>36817</c:v>
                </c:pt>
                <c:pt idx="108">
                  <c:v>36861</c:v>
                </c:pt>
                <c:pt idx="109">
                  <c:v>36930</c:v>
                </c:pt>
                <c:pt idx="110">
                  <c:v>36942</c:v>
                </c:pt>
                <c:pt idx="111">
                  <c:v>36980</c:v>
                </c:pt>
                <c:pt idx="112">
                  <c:v>37131</c:v>
                </c:pt>
                <c:pt idx="113">
                  <c:v>37162</c:v>
                </c:pt>
                <c:pt idx="114">
                  <c:v>37193</c:v>
                </c:pt>
                <c:pt idx="115">
                  <c:v>37232</c:v>
                </c:pt>
                <c:pt idx="116">
                  <c:v>37273</c:v>
                </c:pt>
                <c:pt idx="117">
                  <c:v>37328</c:v>
                </c:pt>
                <c:pt idx="118">
                  <c:v>37398</c:v>
                </c:pt>
                <c:pt idx="119">
                  <c:v>37496</c:v>
                </c:pt>
                <c:pt idx="120">
                  <c:v>37529</c:v>
                </c:pt>
                <c:pt idx="121">
                  <c:v>37556</c:v>
                </c:pt>
                <c:pt idx="122">
                  <c:v>37593</c:v>
                </c:pt>
                <c:pt idx="123">
                  <c:v>37620</c:v>
                </c:pt>
                <c:pt idx="124">
                  <c:v>37644</c:v>
                </c:pt>
                <c:pt idx="125">
                  <c:v>37669</c:v>
                </c:pt>
                <c:pt idx="126">
                  <c:v>37746</c:v>
                </c:pt>
                <c:pt idx="127">
                  <c:v>37772</c:v>
                </c:pt>
                <c:pt idx="128">
                  <c:v>37815</c:v>
                </c:pt>
                <c:pt idx="129">
                  <c:v>37827</c:v>
                </c:pt>
                <c:pt idx="130">
                  <c:v>37839</c:v>
                </c:pt>
                <c:pt idx="131">
                  <c:v>37854</c:v>
                </c:pt>
                <c:pt idx="132">
                  <c:v>37873</c:v>
                </c:pt>
                <c:pt idx="133">
                  <c:v>37950</c:v>
                </c:pt>
                <c:pt idx="134">
                  <c:v>38015</c:v>
                </c:pt>
                <c:pt idx="135">
                  <c:v>38043</c:v>
                </c:pt>
                <c:pt idx="136">
                  <c:v>38068</c:v>
                </c:pt>
                <c:pt idx="137">
                  <c:v>38105</c:v>
                </c:pt>
                <c:pt idx="138">
                  <c:v>38124</c:v>
                </c:pt>
                <c:pt idx="139">
                  <c:v>38141</c:v>
                </c:pt>
                <c:pt idx="140">
                  <c:v>38295</c:v>
                </c:pt>
                <c:pt idx="141">
                  <c:v>38354</c:v>
                </c:pt>
                <c:pt idx="142">
                  <c:v>38377</c:v>
                </c:pt>
                <c:pt idx="143">
                  <c:v>38407</c:v>
                </c:pt>
                <c:pt idx="144">
                  <c:v>38433</c:v>
                </c:pt>
                <c:pt idx="145">
                  <c:v>38458</c:v>
                </c:pt>
                <c:pt idx="146">
                  <c:v>38478</c:v>
                </c:pt>
                <c:pt idx="147">
                  <c:v>38548</c:v>
                </c:pt>
                <c:pt idx="148">
                  <c:v>38579</c:v>
                </c:pt>
                <c:pt idx="149">
                  <c:v>38602</c:v>
                </c:pt>
                <c:pt idx="150">
                  <c:v>38622</c:v>
                </c:pt>
                <c:pt idx="151">
                  <c:v>38642</c:v>
                </c:pt>
                <c:pt idx="152">
                  <c:v>38676</c:v>
                </c:pt>
                <c:pt idx="153">
                  <c:v>38711</c:v>
                </c:pt>
                <c:pt idx="154">
                  <c:v>38800</c:v>
                </c:pt>
                <c:pt idx="155">
                  <c:v>38863</c:v>
                </c:pt>
                <c:pt idx="156">
                  <c:v>38917</c:v>
                </c:pt>
                <c:pt idx="157">
                  <c:v>38939</c:v>
                </c:pt>
                <c:pt idx="158">
                  <c:v>38956</c:v>
                </c:pt>
                <c:pt idx="159">
                  <c:v>39248</c:v>
                </c:pt>
                <c:pt idx="160">
                  <c:v>39361</c:v>
                </c:pt>
                <c:pt idx="161">
                  <c:v>39492</c:v>
                </c:pt>
                <c:pt idx="162">
                  <c:v>39567</c:v>
                </c:pt>
                <c:pt idx="163">
                  <c:v>39584</c:v>
                </c:pt>
                <c:pt idx="164">
                  <c:v>39602</c:v>
                </c:pt>
                <c:pt idx="165">
                  <c:v>39615</c:v>
                </c:pt>
                <c:pt idx="166">
                  <c:v>39654</c:v>
                </c:pt>
                <c:pt idx="167">
                  <c:v>39674</c:v>
                </c:pt>
                <c:pt idx="168">
                  <c:v>39758</c:v>
                </c:pt>
                <c:pt idx="169">
                  <c:v>39803</c:v>
                </c:pt>
                <c:pt idx="170">
                  <c:v>39829</c:v>
                </c:pt>
                <c:pt idx="171">
                  <c:v>39847</c:v>
                </c:pt>
                <c:pt idx="172">
                  <c:v>39868</c:v>
                </c:pt>
                <c:pt idx="173">
                  <c:v>39892</c:v>
                </c:pt>
                <c:pt idx="174">
                  <c:v>39928</c:v>
                </c:pt>
                <c:pt idx="175">
                  <c:v>40002</c:v>
                </c:pt>
                <c:pt idx="176">
                  <c:v>40081</c:v>
                </c:pt>
                <c:pt idx="177">
                  <c:v>40110</c:v>
                </c:pt>
                <c:pt idx="178">
                  <c:v>40156</c:v>
                </c:pt>
                <c:pt idx="179">
                  <c:v>40179</c:v>
                </c:pt>
                <c:pt idx="180">
                  <c:v>40212</c:v>
                </c:pt>
                <c:pt idx="181">
                  <c:v>40245</c:v>
                </c:pt>
                <c:pt idx="182">
                  <c:v>40365</c:v>
                </c:pt>
                <c:pt idx="183">
                  <c:v>40410</c:v>
                </c:pt>
                <c:pt idx="184">
                  <c:v>40442</c:v>
                </c:pt>
                <c:pt idx="185">
                  <c:v>40461</c:v>
                </c:pt>
                <c:pt idx="186">
                  <c:v>40493</c:v>
                </c:pt>
                <c:pt idx="187">
                  <c:v>40516</c:v>
                </c:pt>
                <c:pt idx="188">
                  <c:v>40528</c:v>
                </c:pt>
                <c:pt idx="189">
                  <c:v>40544</c:v>
                </c:pt>
                <c:pt idx="190">
                  <c:v>40558</c:v>
                </c:pt>
                <c:pt idx="191">
                  <c:v>40567</c:v>
                </c:pt>
                <c:pt idx="192">
                  <c:v>40588</c:v>
                </c:pt>
                <c:pt idx="193">
                  <c:v>40597</c:v>
                </c:pt>
                <c:pt idx="194">
                  <c:v>40601</c:v>
                </c:pt>
                <c:pt idx="195">
                  <c:v>40624</c:v>
                </c:pt>
                <c:pt idx="196">
                  <c:v>40631</c:v>
                </c:pt>
                <c:pt idx="197">
                  <c:v>40637</c:v>
                </c:pt>
                <c:pt idx="198">
                  <c:v>40637</c:v>
                </c:pt>
                <c:pt idx="199">
                  <c:v>40640</c:v>
                </c:pt>
                <c:pt idx="200">
                  <c:v>40645</c:v>
                </c:pt>
                <c:pt idx="201">
                  <c:v>40652</c:v>
                </c:pt>
                <c:pt idx="202">
                  <c:v>40656</c:v>
                </c:pt>
                <c:pt idx="203">
                  <c:v>40668</c:v>
                </c:pt>
                <c:pt idx="204">
                  <c:v>40670</c:v>
                </c:pt>
                <c:pt idx="205">
                  <c:v>40672</c:v>
                </c:pt>
                <c:pt idx="206">
                  <c:v>40676</c:v>
                </c:pt>
                <c:pt idx="207">
                  <c:v>40687</c:v>
                </c:pt>
                <c:pt idx="208">
                  <c:v>40699</c:v>
                </c:pt>
                <c:pt idx="209">
                  <c:v>40713</c:v>
                </c:pt>
                <c:pt idx="210">
                  <c:v>40719</c:v>
                </c:pt>
                <c:pt idx="211">
                  <c:v>40727</c:v>
                </c:pt>
                <c:pt idx="212">
                  <c:v>40729</c:v>
                </c:pt>
                <c:pt idx="213">
                  <c:v>40730</c:v>
                </c:pt>
                <c:pt idx="214">
                  <c:v>40732</c:v>
                </c:pt>
                <c:pt idx="215">
                  <c:v>40734</c:v>
                </c:pt>
                <c:pt idx="216">
                  <c:v>40737</c:v>
                </c:pt>
                <c:pt idx="217">
                  <c:v>40742</c:v>
                </c:pt>
                <c:pt idx="218">
                  <c:v>40745</c:v>
                </c:pt>
                <c:pt idx="219">
                  <c:v>40756</c:v>
                </c:pt>
                <c:pt idx="220">
                  <c:v>40762</c:v>
                </c:pt>
                <c:pt idx="221">
                  <c:v>40777</c:v>
                </c:pt>
                <c:pt idx="222">
                  <c:v>40782</c:v>
                </c:pt>
                <c:pt idx="223">
                  <c:v>40813</c:v>
                </c:pt>
                <c:pt idx="224">
                  <c:v>40865</c:v>
                </c:pt>
                <c:pt idx="225">
                  <c:v>40902</c:v>
                </c:pt>
                <c:pt idx="226">
                  <c:v>40910</c:v>
                </c:pt>
                <c:pt idx="227">
                  <c:v>40928</c:v>
                </c:pt>
                <c:pt idx="228">
                  <c:v>40948</c:v>
                </c:pt>
                <c:pt idx="229">
                  <c:v>40971</c:v>
                </c:pt>
                <c:pt idx="230">
                  <c:v>40980</c:v>
                </c:pt>
                <c:pt idx="231">
                  <c:v>41015</c:v>
                </c:pt>
                <c:pt idx="232">
                  <c:v>41028</c:v>
                </c:pt>
                <c:pt idx="233">
                  <c:v>41033</c:v>
                </c:pt>
                <c:pt idx="234">
                  <c:v>41043</c:v>
                </c:pt>
                <c:pt idx="235">
                  <c:v>41072</c:v>
                </c:pt>
                <c:pt idx="236">
                  <c:v>41091</c:v>
                </c:pt>
                <c:pt idx="237">
                  <c:v>41113</c:v>
                </c:pt>
                <c:pt idx="238">
                  <c:v>41201</c:v>
                </c:pt>
                <c:pt idx="239">
                  <c:v>41267</c:v>
                </c:pt>
                <c:pt idx="240">
                  <c:v>41280</c:v>
                </c:pt>
                <c:pt idx="241">
                  <c:v>41347</c:v>
                </c:pt>
                <c:pt idx="242">
                  <c:v>41395</c:v>
                </c:pt>
                <c:pt idx="243">
                  <c:v>41420</c:v>
                </c:pt>
                <c:pt idx="244">
                  <c:v>41457</c:v>
                </c:pt>
                <c:pt idx="245">
                  <c:v>41545</c:v>
                </c:pt>
                <c:pt idx="246">
                  <c:v>41579</c:v>
                </c:pt>
                <c:pt idx="247">
                  <c:v>41598</c:v>
                </c:pt>
                <c:pt idx="248">
                  <c:v>41608</c:v>
                </c:pt>
                <c:pt idx="249">
                  <c:v>41632</c:v>
                </c:pt>
                <c:pt idx="250">
                  <c:v>41645</c:v>
                </c:pt>
                <c:pt idx="251">
                  <c:v>41683</c:v>
                </c:pt>
                <c:pt idx="252">
                  <c:v>41724</c:v>
                </c:pt>
                <c:pt idx="253">
                  <c:v>41752</c:v>
                </c:pt>
                <c:pt idx="254">
                  <c:v>41766</c:v>
                </c:pt>
                <c:pt idx="255">
                  <c:v>41784</c:v>
                </c:pt>
                <c:pt idx="256">
                  <c:v>41808</c:v>
                </c:pt>
                <c:pt idx="257">
                  <c:v>42202</c:v>
                </c:pt>
                <c:pt idx="258">
                  <c:v>42357</c:v>
                </c:pt>
                <c:pt idx="259">
                  <c:v>42416</c:v>
                </c:pt>
                <c:pt idx="260">
                  <c:v>42441</c:v>
                </c:pt>
                <c:pt idx="261">
                  <c:v>42452</c:v>
                </c:pt>
                <c:pt idx="262">
                  <c:v>42474</c:v>
                </c:pt>
                <c:pt idx="263">
                  <c:v>42512</c:v>
                </c:pt>
                <c:pt idx="264">
                  <c:v>42542</c:v>
                </c:pt>
                <c:pt idx="265">
                  <c:v>42617</c:v>
                </c:pt>
                <c:pt idx="266">
                  <c:v>43501</c:v>
                </c:pt>
                <c:pt idx="267">
                  <c:v>43828</c:v>
                </c:pt>
                <c:pt idx="268">
                  <c:v>43916</c:v>
                </c:pt>
                <c:pt idx="269">
                  <c:v>43953</c:v>
                </c:pt>
                <c:pt idx="270">
                  <c:v>43963</c:v>
                </c:pt>
                <c:pt idx="271">
                  <c:v>43987</c:v>
                </c:pt>
                <c:pt idx="272">
                  <c:v>44020</c:v>
                </c:pt>
                <c:pt idx="273">
                  <c:v>44110</c:v>
                </c:pt>
                <c:pt idx="274">
                  <c:v>44152</c:v>
                </c:pt>
                <c:pt idx="275">
                  <c:v>44165</c:v>
                </c:pt>
                <c:pt idx="276">
                  <c:v>44183</c:v>
                </c:pt>
                <c:pt idx="277">
                  <c:v>44208</c:v>
                </c:pt>
                <c:pt idx="278">
                  <c:v>44228</c:v>
                </c:pt>
                <c:pt idx="279">
                  <c:v>44371</c:v>
                </c:pt>
                <c:pt idx="280">
                  <c:v>44520</c:v>
                </c:pt>
                <c:pt idx="281">
                  <c:v>44584</c:v>
                </c:pt>
                <c:pt idx="282">
                  <c:v>44602</c:v>
                </c:pt>
                <c:pt idx="283">
                  <c:v>44637</c:v>
                </c:pt>
                <c:pt idx="284">
                  <c:v>44677</c:v>
                </c:pt>
                <c:pt idx="285">
                  <c:v>44710</c:v>
                </c:pt>
                <c:pt idx="286">
                  <c:v>44732</c:v>
                </c:pt>
                <c:pt idx="287">
                  <c:v>44824</c:v>
                </c:pt>
                <c:pt idx="288">
                  <c:v>44868</c:v>
                </c:pt>
                <c:pt idx="289">
                  <c:v>44882</c:v>
                </c:pt>
                <c:pt idx="290">
                  <c:v>44904</c:v>
                </c:pt>
                <c:pt idx="291">
                  <c:v>44934</c:v>
                </c:pt>
                <c:pt idx="292">
                  <c:v>44953</c:v>
                </c:pt>
                <c:pt idx="293">
                  <c:v>44962</c:v>
                </c:pt>
                <c:pt idx="294">
                  <c:v>45029</c:v>
                </c:pt>
                <c:pt idx="295">
                  <c:v>45068</c:v>
                </c:pt>
                <c:pt idx="296">
                  <c:v>45095</c:v>
                </c:pt>
                <c:pt idx="297">
                  <c:v>45116</c:v>
                </c:pt>
                <c:pt idx="298">
                  <c:v>45164</c:v>
                </c:pt>
                <c:pt idx="299">
                  <c:v>45199</c:v>
                </c:pt>
                <c:pt idx="300">
                  <c:v>45250</c:v>
                </c:pt>
                <c:pt idx="301">
                  <c:v>45349</c:v>
                </c:pt>
                <c:pt idx="302">
                  <c:v>45378</c:v>
                </c:pt>
                <c:pt idx="303">
                  <c:v>45392</c:v>
                </c:pt>
                <c:pt idx="304">
                  <c:v>45417</c:v>
                </c:pt>
                <c:pt idx="305">
                  <c:v>45442</c:v>
                </c:pt>
                <c:pt idx="306">
                  <c:v>45461</c:v>
                </c:pt>
                <c:pt idx="307">
                  <c:v>45504</c:v>
                </c:pt>
                <c:pt idx="308">
                  <c:v>45616</c:v>
                </c:pt>
                <c:pt idx="309">
                  <c:v>45656</c:v>
                </c:pt>
                <c:pt idx="310">
                  <c:v>45704</c:v>
                </c:pt>
                <c:pt idx="311">
                  <c:v>45736</c:v>
                </c:pt>
                <c:pt idx="312">
                  <c:v>45776</c:v>
                </c:pt>
                <c:pt idx="313">
                  <c:v>45815</c:v>
                </c:pt>
                <c:pt idx="314">
                  <c:v>45853</c:v>
                </c:pt>
                <c:pt idx="315">
                  <c:v>45889</c:v>
                </c:pt>
                <c:pt idx="316">
                  <c:v>45911</c:v>
                </c:pt>
                <c:pt idx="317">
                  <c:v>45930</c:v>
                </c:pt>
                <c:pt idx="318">
                  <c:v>45944</c:v>
                </c:pt>
                <c:pt idx="319">
                  <c:v>45954</c:v>
                </c:pt>
                <c:pt idx="320">
                  <c:v>45992</c:v>
                </c:pt>
                <c:pt idx="321">
                  <c:v>46023</c:v>
                </c:pt>
                <c:pt idx="322">
                  <c:v>46046</c:v>
                </c:pt>
                <c:pt idx="323">
                  <c:v>46073</c:v>
                </c:pt>
                <c:pt idx="324">
                  <c:v>46089</c:v>
                </c:pt>
                <c:pt idx="325">
                  <c:v>46105</c:v>
                </c:pt>
                <c:pt idx="326">
                  <c:v>46122</c:v>
                </c:pt>
                <c:pt idx="327">
                  <c:v>46133</c:v>
                </c:pt>
                <c:pt idx="328">
                  <c:v>46161</c:v>
                </c:pt>
                <c:pt idx="329">
                  <c:v>46262</c:v>
                </c:pt>
                <c:pt idx="330">
                  <c:v>46305</c:v>
                </c:pt>
                <c:pt idx="331">
                  <c:v>46316</c:v>
                </c:pt>
                <c:pt idx="332">
                  <c:v>46342</c:v>
                </c:pt>
                <c:pt idx="333">
                  <c:v>46364</c:v>
                </c:pt>
                <c:pt idx="334">
                  <c:v>46390</c:v>
                </c:pt>
                <c:pt idx="335">
                  <c:v>46438</c:v>
                </c:pt>
                <c:pt idx="336">
                  <c:v>46582</c:v>
                </c:pt>
                <c:pt idx="337">
                  <c:v>46638</c:v>
                </c:pt>
                <c:pt idx="338">
                  <c:v>46665</c:v>
                </c:pt>
                <c:pt idx="339">
                  <c:v>46685</c:v>
                </c:pt>
                <c:pt idx="340">
                  <c:v>46709</c:v>
                </c:pt>
                <c:pt idx="341">
                  <c:v>46735</c:v>
                </c:pt>
                <c:pt idx="342">
                  <c:v>46797</c:v>
                </c:pt>
                <c:pt idx="343">
                  <c:v>46944</c:v>
                </c:pt>
                <c:pt idx="344">
                  <c:v>47000</c:v>
                </c:pt>
                <c:pt idx="345">
                  <c:v>47007</c:v>
                </c:pt>
                <c:pt idx="346">
                  <c:v>47042</c:v>
                </c:pt>
                <c:pt idx="347">
                  <c:v>47066</c:v>
                </c:pt>
                <c:pt idx="348">
                  <c:v>47075</c:v>
                </c:pt>
                <c:pt idx="349">
                  <c:v>47157</c:v>
                </c:pt>
                <c:pt idx="350">
                  <c:v>47258</c:v>
                </c:pt>
                <c:pt idx="351">
                  <c:v>47317</c:v>
                </c:pt>
                <c:pt idx="352">
                  <c:v>47346</c:v>
                </c:pt>
                <c:pt idx="353">
                  <c:v>47369</c:v>
                </c:pt>
                <c:pt idx="354">
                  <c:v>47375</c:v>
                </c:pt>
                <c:pt idx="355">
                  <c:v>47405</c:v>
                </c:pt>
                <c:pt idx="356">
                  <c:v>47443</c:v>
                </c:pt>
                <c:pt idx="357">
                  <c:v>47617</c:v>
                </c:pt>
                <c:pt idx="358">
                  <c:v>47671</c:v>
                </c:pt>
                <c:pt idx="359">
                  <c:v>47696</c:v>
                </c:pt>
                <c:pt idx="360">
                  <c:v>47754</c:v>
                </c:pt>
                <c:pt idx="361">
                  <c:v>47774</c:v>
                </c:pt>
                <c:pt idx="362">
                  <c:v>47778</c:v>
                </c:pt>
                <c:pt idx="363">
                  <c:v>47791</c:v>
                </c:pt>
                <c:pt idx="364">
                  <c:v>47809</c:v>
                </c:pt>
                <c:pt idx="365">
                  <c:v>47831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B4-43D3-97FD-A7C6F4943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664320"/>
        <c:axId val="267040984"/>
      </c:lineChart>
      <c:catAx>
        <c:axId val="22066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40984"/>
        <c:crosses val="autoZero"/>
        <c:auto val="1"/>
        <c:lblAlgn val="ctr"/>
        <c:lblOffset val="100"/>
        <c:noMultiLvlLbl val="0"/>
      </c:catAx>
      <c:valAx>
        <c:axId val="26704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66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996</c:v>
                </c:pt>
                <c:pt idx="1">
                  <c:v>864</c:v>
                </c:pt>
                <c:pt idx="2">
                  <c:v>19862</c:v>
                </c:pt>
                <c:pt idx="3">
                  <c:v>59468</c:v>
                </c:pt>
                <c:pt idx="4">
                  <c:v>71580</c:v>
                </c:pt>
                <c:pt idx="5">
                  <c:v>60594</c:v>
                </c:pt>
                <c:pt idx="6">
                  <c:v>59684</c:v>
                </c:pt>
                <c:pt idx="7">
                  <c:v>70082</c:v>
                </c:pt>
                <c:pt idx="8">
                  <c:v>14341</c:v>
                </c:pt>
                <c:pt idx="9">
                  <c:v>20757</c:v>
                </c:pt>
                <c:pt idx="10">
                  <c:v>50181</c:v>
                </c:pt>
                <c:pt idx="11">
                  <c:v>61742</c:v>
                </c:pt>
                <c:pt idx="12">
                  <c:v>52654</c:v>
                </c:pt>
                <c:pt idx="13">
                  <c:v>62054</c:v>
                </c:pt>
                <c:pt idx="14">
                  <c:v>188331</c:v>
                </c:pt>
                <c:pt idx="15">
                  <c:v>23853</c:v>
                </c:pt>
                <c:pt idx="16">
                  <c:v>20713</c:v>
                </c:pt>
                <c:pt idx="17">
                  <c:v>45616</c:v>
                </c:pt>
                <c:pt idx="18">
                  <c:v>119000</c:v>
                </c:pt>
                <c:pt idx="19">
                  <c:v>67078</c:v>
                </c:pt>
                <c:pt idx="20">
                  <c:v>59544</c:v>
                </c:pt>
                <c:pt idx="21">
                  <c:v>87299</c:v>
                </c:pt>
                <c:pt idx="22">
                  <c:v>28205</c:v>
                </c:pt>
                <c:pt idx="23">
                  <c:v>45259</c:v>
                </c:pt>
                <c:pt idx="24">
                  <c:v>75164</c:v>
                </c:pt>
                <c:pt idx="25">
                  <c:v>80031</c:v>
                </c:pt>
                <c:pt idx="26">
                  <c:v>66645</c:v>
                </c:pt>
                <c:pt idx="27">
                  <c:v>73521</c:v>
                </c:pt>
                <c:pt idx="28">
                  <c:v>110607</c:v>
                </c:pt>
                <c:pt idx="29">
                  <c:v>40708</c:v>
                </c:pt>
                <c:pt idx="30">
                  <c:v>33181</c:v>
                </c:pt>
                <c:pt idx="31">
                  <c:v>66434</c:v>
                </c:pt>
                <c:pt idx="32">
                  <c:v>69660</c:v>
                </c:pt>
                <c:pt idx="33">
                  <c:v>74127</c:v>
                </c:pt>
                <c:pt idx="34">
                  <c:v>74539</c:v>
                </c:pt>
                <c:pt idx="35">
                  <c:v>117836</c:v>
                </c:pt>
                <c:pt idx="36">
                  <c:v>33613</c:v>
                </c:pt>
                <c:pt idx="37">
                  <c:v>52417</c:v>
                </c:pt>
                <c:pt idx="38">
                  <c:v>62279</c:v>
                </c:pt>
                <c:pt idx="39">
                  <c:v>67198</c:v>
                </c:pt>
                <c:pt idx="40">
                  <c:v>58072</c:v>
                </c:pt>
                <c:pt idx="41">
                  <c:v>58231</c:v>
                </c:pt>
                <c:pt idx="42">
                  <c:v>89804</c:v>
                </c:pt>
                <c:pt idx="43">
                  <c:v>37071</c:v>
                </c:pt>
                <c:pt idx="44">
                  <c:v>52476</c:v>
                </c:pt>
                <c:pt idx="45">
                  <c:v>74754</c:v>
                </c:pt>
                <c:pt idx="46">
                  <c:v>69571</c:v>
                </c:pt>
                <c:pt idx="47">
                  <c:v>55473</c:v>
                </c:pt>
                <c:pt idx="48">
                  <c:v>59629</c:v>
                </c:pt>
                <c:pt idx="49">
                  <c:v>83447</c:v>
                </c:pt>
                <c:pt idx="50">
                  <c:v>25089</c:v>
                </c:pt>
                <c:pt idx="51">
                  <c:v>23621</c:v>
                </c:pt>
                <c:pt idx="52">
                  <c:v>51560</c:v>
                </c:pt>
                <c:pt idx="53">
                  <c:v>56332</c:v>
                </c:pt>
                <c:pt idx="54">
                  <c:v>63916</c:v>
                </c:pt>
                <c:pt idx="55">
                  <c:v>69451</c:v>
                </c:pt>
                <c:pt idx="56">
                  <c:v>69330</c:v>
                </c:pt>
                <c:pt idx="57">
                  <c:v>15529</c:v>
                </c:pt>
                <c:pt idx="58">
                  <c:v>21014</c:v>
                </c:pt>
                <c:pt idx="59">
                  <c:v>51589</c:v>
                </c:pt>
                <c:pt idx="60">
                  <c:v>60518</c:v>
                </c:pt>
                <c:pt idx="61">
                  <c:v>49754</c:v>
                </c:pt>
                <c:pt idx="62">
                  <c:v>56734</c:v>
                </c:pt>
                <c:pt idx="63">
                  <c:v>73806</c:v>
                </c:pt>
                <c:pt idx="64">
                  <c:v>15839</c:v>
                </c:pt>
                <c:pt idx="65">
                  <c:v>26241</c:v>
                </c:pt>
                <c:pt idx="66">
                  <c:v>55451</c:v>
                </c:pt>
                <c:pt idx="67">
                  <c:v>54843</c:v>
                </c:pt>
                <c:pt idx="68">
                  <c:v>56446</c:v>
                </c:pt>
                <c:pt idx="69">
                  <c:v>74670</c:v>
                </c:pt>
                <c:pt idx="70">
                  <c:v>76449</c:v>
                </c:pt>
                <c:pt idx="71">
                  <c:v>15590</c:v>
                </c:pt>
                <c:pt idx="72">
                  <c:v>14169</c:v>
                </c:pt>
                <c:pt idx="73">
                  <c:v>60205</c:v>
                </c:pt>
                <c:pt idx="74">
                  <c:v>56859</c:v>
                </c:pt>
                <c:pt idx="75">
                  <c:v>61866</c:v>
                </c:pt>
                <c:pt idx="76">
                  <c:v>57851</c:v>
                </c:pt>
                <c:pt idx="77">
                  <c:v>104175</c:v>
                </c:pt>
                <c:pt idx="78">
                  <c:v>27987</c:v>
                </c:pt>
                <c:pt idx="79">
                  <c:v>24502</c:v>
                </c:pt>
                <c:pt idx="80">
                  <c:v>83005</c:v>
                </c:pt>
                <c:pt idx="81">
                  <c:v>64256</c:v>
                </c:pt>
                <c:pt idx="82">
                  <c:v>88007</c:v>
                </c:pt>
                <c:pt idx="83">
                  <c:v>116090</c:v>
                </c:pt>
                <c:pt idx="84">
                  <c:v>48262</c:v>
                </c:pt>
                <c:pt idx="85">
                  <c:v>12063</c:v>
                </c:pt>
                <c:pt idx="86">
                  <c:v>19023</c:v>
                </c:pt>
                <c:pt idx="87">
                  <c:v>27505</c:v>
                </c:pt>
                <c:pt idx="88">
                  <c:v>55780</c:v>
                </c:pt>
                <c:pt idx="89">
                  <c:v>62460</c:v>
                </c:pt>
                <c:pt idx="90">
                  <c:v>83343</c:v>
                </c:pt>
                <c:pt idx="91">
                  <c:v>171260</c:v>
                </c:pt>
                <c:pt idx="92">
                  <c:v>34423</c:v>
                </c:pt>
                <c:pt idx="93">
                  <c:v>30521</c:v>
                </c:pt>
                <c:pt idx="94">
                  <c:v>45956</c:v>
                </c:pt>
                <c:pt idx="95">
                  <c:v>72070</c:v>
                </c:pt>
                <c:pt idx="96">
                  <c:v>93026</c:v>
                </c:pt>
                <c:pt idx="97">
                  <c:v>70525</c:v>
                </c:pt>
                <c:pt idx="98">
                  <c:v>97957</c:v>
                </c:pt>
                <c:pt idx="99">
                  <c:v>26370</c:v>
                </c:pt>
                <c:pt idx="100">
                  <c:v>28132</c:v>
                </c:pt>
                <c:pt idx="101">
                  <c:v>79861</c:v>
                </c:pt>
                <c:pt idx="102">
                  <c:v>68368</c:v>
                </c:pt>
                <c:pt idx="103">
                  <c:v>80093</c:v>
                </c:pt>
                <c:pt idx="104">
                  <c:v>77816</c:v>
                </c:pt>
                <c:pt idx="105">
                  <c:v>93251</c:v>
                </c:pt>
                <c:pt idx="106">
                  <c:v>26169</c:v>
                </c:pt>
                <c:pt idx="107">
                  <c:v>27421</c:v>
                </c:pt>
                <c:pt idx="108">
                  <c:v>77100</c:v>
                </c:pt>
                <c:pt idx="109">
                  <c:v>86787</c:v>
                </c:pt>
                <c:pt idx="110">
                  <c:v>74033</c:v>
                </c:pt>
                <c:pt idx="111">
                  <c:v>69792</c:v>
                </c:pt>
                <c:pt idx="112">
                  <c:v>127436</c:v>
                </c:pt>
                <c:pt idx="113">
                  <c:v>68865</c:v>
                </c:pt>
                <c:pt idx="114">
                  <c:v>31914</c:v>
                </c:pt>
                <c:pt idx="115">
                  <c:v>60923</c:v>
                </c:pt>
                <c:pt idx="116">
                  <c:v>38312</c:v>
                </c:pt>
                <c:pt idx="117">
                  <c:v>51207</c:v>
                </c:pt>
                <c:pt idx="118">
                  <c:v>66824</c:v>
                </c:pt>
                <c:pt idx="119">
                  <c:v>76386</c:v>
                </c:pt>
                <c:pt idx="120">
                  <c:v>41393</c:v>
                </c:pt>
                <c:pt idx="121">
                  <c:v>30103</c:v>
                </c:pt>
                <c:pt idx="122">
                  <c:v>64438</c:v>
                </c:pt>
                <c:pt idx="123">
                  <c:v>49990</c:v>
                </c:pt>
                <c:pt idx="124">
                  <c:v>58018</c:v>
                </c:pt>
                <c:pt idx="125">
                  <c:v>32827</c:v>
                </c:pt>
                <c:pt idx="126">
                  <c:v>72496</c:v>
                </c:pt>
                <c:pt idx="127">
                  <c:v>11291</c:v>
                </c:pt>
                <c:pt idx="128">
                  <c:v>19460</c:v>
                </c:pt>
                <c:pt idx="129">
                  <c:v>52909</c:v>
                </c:pt>
                <c:pt idx="130">
                  <c:v>50202</c:v>
                </c:pt>
                <c:pt idx="131">
                  <c:v>44814</c:v>
                </c:pt>
                <c:pt idx="132">
                  <c:v>48718</c:v>
                </c:pt>
                <c:pt idx="133">
                  <c:v>84786</c:v>
                </c:pt>
                <c:pt idx="134">
                  <c:v>34292</c:v>
                </c:pt>
                <c:pt idx="135">
                  <c:v>7626</c:v>
                </c:pt>
                <c:pt idx="136">
                  <c:v>24433</c:v>
                </c:pt>
                <c:pt idx="137">
                  <c:v>56744</c:v>
                </c:pt>
                <c:pt idx="138">
                  <c:v>57998</c:v>
                </c:pt>
                <c:pt idx="139">
                  <c:v>57984</c:v>
                </c:pt>
                <c:pt idx="140">
                  <c:v>96155</c:v>
                </c:pt>
                <c:pt idx="141">
                  <c:v>44313</c:v>
                </c:pt>
                <c:pt idx="142">
                  <c:v>24654</c:v>
                </c:pt>
                <c:pt idx="143">
                  <c:v>52671</c:v>
                </c:pt>
                <c:pt idx="144">
                  <c:v>47073</c:v>
                </c:pt>
                <c:pt idx="145">
                  <c:v>47940</c:v>
                </c:pt>
                <c:pt idx="146">
                  <c:v>63852</c:v>
                </c:pt>
                <c:pt idx="147">
                  <c:v>80690</c:v>
                </c:pt>
                <c:pt idx="148">
                  <c:v>21123</c:v>
                </c:pt>
                <c:pt idx="149">
                  <c:v>23034</c:v>
                </c:pt>
                <c:pt idx="150">
                  <c:v>45274</c:v>
                </c:pt>
                <c:pt idx="151">
                  <c:v>50758</c:v>
                </c:pt>
                <c:pt idx="152">
                  <c:v>44295</c:v>
                </c:pt>
                <c:pt idx="153">
                  <c:v>58521</c:v>
                </c:pt>
                <c:pt idx="154">
                  <c:v>84793</c:v>
                </c:pt>
                <c:pt idx="155">
                  <c:v>31776</c:v>
                </c:pt>
                <c:pt idx="156">
                  <c:v>57337</c:v>
                </c:pt>
                <c:pt idx="157">
                  <c:v>69787</c:v>
                </c:pt>
                <c:pt idx="158">
                  <c:v>56095</c:v>
                </c:pt>
                <c:pt idx="159">
                  <c:v>209771</c:v>
                </c:pt>
                <c:pt idx="160">
                  <c:v>139011</c:v>
                </c:pt>
                <c:pt idx="161">
                  <c:v>175934</c:v>
                </c:pt>
                <c:pt idx="162">
                  <c:v>34681</c:v>
                </c:pt>
                <c:pt idx="163">
                  <c:v>29717</c:v>
                </c:pt>
                <c:pt idx="164">
                  <c:v>52248</c:v>
                </c:pt>
                <c:pt idx="165">
                  <c:v>52691</c:v>
                </c:pt>
                <c:pt idx="166">
                  <c:v>55347</c:v>
                </c:pt>
                <c:pt idx="167">
                  <c:v>59445</c:v>
                </c:pt>
                <c:pt idx="168">
                  <c:v>104105</c:v>
                </c:pt>
                <c:pt idx="169">
                  <c:v>23854</c:v>
                </c:pt>
                <c:pt idx="170">
                  <c:v>28372</c:v>
                </c:pt>
                <c:pt idx="171">
                  <c:v>55621</c:v>
                </c:pt>
                <c:pt idx="172">
                  <c:v>55268</c:v>
                </c:pt>
                <c:pt idx="173">
                  <c:v>61419</c:v>
                </c:pt>
                <c:pt idx="174">
                  <c:v>63185</c:v>
                </c:pt>
                <c:pt idx="175">
                  <c:v>79701</c:v>
                </c:pt>
                <c:pt idx="176">
                  <c:v>135361</c:v>
                </c:pt>
                <c:pt idx="177">
                  <c:v>20576</c:v>
                </c:pt>
                <c:pt idx="178">
                  <c:v>61012</c:v>
                </c:pt>
                <c:pt idx="179">
                  <c:v>54760</c:v>
                </c:pt>
                <c:pt idx="180">
                  <c:v>82193</c:v>
                </c:pt>
                <c:pt idx="181">
                  <c:v>71051</c:v>
                </c:pt>
                <c:pt idx="182">
                  <c:v>73168</c:v>
                </c:pt>
                <c:pt idx="183">
                  <c:v>15124</c:v>
                </c:pt>
                <c:pt idx="184">
                  <c:v>4259</c:v>
                </c:pt>
                <c:pt idx="185">
                  <c:v>24779</c:v>
                </c:pt>
                <c:pt idx="186">
                  <c:v>6076</c:v>
                </c:pt>
                <c:pt idx="187">
                  <c:v>1995</c:v>
                </c:pt>
                <c:pt idx="188">
                  <c:v>30279</c:v>
                </c:pt>
                <c:pt idx="189">
                  <c:v>5575</c:v>
                </c:pt>
                <c:pt idx="190">
                  <c:v>1615</c:v>
                </c:pt>
                <c:pt idx="191">
                  <c:v>12354</c:v>
                </c:pt>
                <c:pt idx="192">
                  <c:v>58530</c:v>
                </c:pt>
                <c:pt idx="193">
                  <c:v>40370</c:v>
                </c:pt>
                <c:pt idx="194">
                  <c:v>46967</c:v>
                </c:pt>
                <c:pt idx="195">
                  <c:v>41907</c:v>
                </c:pt>
                <c:pt idx="196">
                  <c:v>6824</c:v>
                </c:pt>
                <c:pt idx="197">
                  <c:v>1820</c:v>
                </c:pt>
                <c:pt idx="198">
                  <c:v>9905</c:v>
                </c:pt>
                <c:pt idx="199">
                  <c:v>49543</c:v>
                </c:pt>
                <c:pt idx="200">
                  <c:v>38691</c:v>
                </c:pt>
                <c:pt idx="201">
                  <c:v>41668</c:v>
                </c:pt>
                <c:pt idx="202">
                  <c:v>37572</c:v>
                </c:pt>
                <c:pt idx="203">
                  <c:v>43596</c:v>
                </c:pt>
                <c:pt idx="204">
                  <c:v>8668</c:v>
                </c:pt>
                <c:pt idx="205">
                  <c:v>18914</c:v>
                </c:pt>
                <c:pt idx="206">
                  <c:v>47443</c:v>
                </c:pt>
                <c:pt idx="207">
                  <c:v>49637</c:v>
                </c:pt>
                <c:pt idx="208">
                  <c:v>50828</c:v>
                </c:pt>
                <c:pt idx="209">
                  <c:v>52017</c:v>
                </c:pt>
                <c:pt idx="210">
                  <c:v>42338</c:v>
                </c:pt>
                <c:pt idx="211">
                  <c:v>6224</c:v>
                </c:pt>
                <c:pt idx="212">
                  <c:v>10701</c:v>
                </c:pt>
                <c:pt idx="213">
                  <c:v>45481</c:v>
                </c:pt>
                <c:pt idx="214">
                  <c:v>43494</c:v>
                </c:pt>
                <c:pt idx="215">
                  <c:v>43693</c:v>
                </c:pt>
                <c:pt idx="216">
                  <c:v>33172</c:v>
                </c:pt>
                <c:pt idx="217">
                  <c:v>38164</c:v>
                </c:pt>
                <c:pt idx="218">
                  <c:v>6525</c:v>
                </c:pt>
                <c:pt idx="219">
                  <c:v>22190</c:v>
                </c:pt>
                <c:pt idx="220">
                  <c:v>62634</c:v>
                </c:pt>
                <c:pt idx="221">
                  <c:v>54828</c:v>
                </c:pt>
                <c:pt idx="222">
                  <c:v>49183</c:v>
                </c:pt>
                <c:pt idx="223">
                  <c:v>52380</c:v>
                </c:pt>
                <c:pt idx="224">
                  <c:v>64687</c:v>
                </c:pt>
                <c:pt idx="225">
                  <c:v>11386</c:v>
                </c:pt>
                <c:pt idx="226">
                  <c:v>2839</c:v>
                </c:pt>
                <c:pt idx="227">
                  <c:v>62895</c:v>
                </c:pt>
                <c:pt idx="228">
                  <c:v>50921</c:v>
                </c:pt>
                <c:pt idx="229">
                  <c:v>55528</c:v>
                </c:pt>
                <c:pt idx="230">
                  <c:v>52987</c:v>
                </c:pt>
                <c:pt idx="231">
                  <c:v>52599</c:v>
                </c:pt>
                <c:pt idx="232">
                  <c:v>17192</c:v>
                </c:pt>
                <c:pt idx="233">
                  <c:v>21214</c:v>
                </c:pt>
                <c:pt idx="234">
                  <c:v>52675</c:v>
                </c:pt>
                <c:pt idx="235">
                  <c:v>52901</c:v>
                </c:pt>
                <c:pt idx="236">
                  <c:v>48085</c:v>
                </c:pt>
                <c:pt idx="237">
                  <c:v>43411</c:v>
                </c:pt>
                <c:pt idx="238">
                  <c:v>77116</c:v>
                </c:pt>
                <c:pt idx="239">
                  <c:v>19025</c:v>
                </c:pt>
                <c:pt idx="240">
                  <c:v>22398</c:v>
                </c:pt>
                <c:pt idx="241">
                  <c:v>55770</c:v>
                </c:pt>
                <c:pt idx="242">
                  <c:v>51963</c:v>
                </c:pt>
                <c:pt idx="243">
                  <c:v>52045</c:v>
                </c:pt>
                <c:pt idx="244">
                  <c:v>57100</c:v>
                </c:pt>
                <c:pt idx="245">
                  <c:v>60387</c:v>
                </c:pt>
                <c:pt idx="246">
                  <c:v>14989</c:v>
                </c:pt>
                <c:pt idx="247">
                  <c:v>18479</c:v>
                </c:pt>
                <c:pt idx="248">
                  <c:v>48253</c:v>
                </c:pt>
                <c:pt idx="249">
                  <c:v>46246</c:v>
                </c:pt>
                <c:pt idx="250">
                  <c:v>55486</c:v>
                </c:pt>
                <c:pt idx="251">
                  <c:v>72504</c:v>
                </c:pt>
                <c:pt idx="252">
                  <c:v>73490</c:v>
                </c:pt>
                <c:pt idx="253">
                  <c:v>14567</c:v>
                </c:pt>
                <c:pt idx="254">
                  <c:v>22570</c:v>
                </c:pt>
                <c:pt idx="255">
                  <c:v>62370</c:v>
                </c:pt>
                <c:pt idx="256">
                  <c:v>55824</c:v>
                </c:pt>
                <c:pt idx="257">
                  <c:v>189345</c:v>
                </c:pt>
                <c:pt idx="258">
                  <c:v>121917</c:v>
                </c:pt>
                <c:pt idx="259">
                  <c:v>72386</c:v>
                </c:pt>
                <c:pt idx="260">
                  <c:v>15316</c:v>
                </c:pt>
                <c:pt idx="261">
                  <c:v>20207</c:v>
                </c:pt>
                <c:pt idx="262">
                  <c:v>56591</c:v>
                </c:pt>
                <c:pt idx="263">
                  <c:v>56836</c:v>
                </c:pt>
                <c:pt idx="264">
                  <c:v>56404</c:v>
                </c:pt>
                <c:pt idx="265">
                  <c:v>85573</c:v>
                </c:pt>
                <c:pt idx="266">
                  <c:v>634224</c:v>
                </c:pt>
                <c:pt idx="267">
                  <c:v>262771</c:v>
                </c:pt>
                <c:pt idx="268">
                  <c:v>142387</c:v>
                </c:pt>
                <c:pt idx="269">
                  <c:v>81789</c:v>
                </c:pt>
                <c:pt idx="270">
                  <c:v>63604</c:v>
                </c:pt>
                <c:pt idx="271">
                  <c:v>25971</c:v>
                </c:pt>
                <c:pt idx="272">
                  <c:v>45623</c:v>
                </c:pt>
                <c:pt idx="273">
                  <c:v>67923</c:v>
                </c:pt>
                <c:pt idx="274">
                  <c:v>15724</c:v>
                </c:pt>
                <c:pt idx="275">
                  <c:v>11517</c:v>
                </c:pt>
                <c:pt idx="276">
                  <c:v>27003</c:v>
                </c:pt>
                <c:pt idx="277">
                  <c:v>59652</c:v>
                </c:pt>
                <c:pt idx="278">
                  <c:v>56145</c:v>
                </c:pt>
                <c:pt idx="279">
                  <c:v>68462</c:v>
                </c:pt>
                <c:pt idx="280">
                  <c:v>63533</c:v>
                </c:pt>
                <c:pt idx="281">
                  <c:v>14326</c:v>
                </c:pt>
                <c:pt idx="282">
                  <c:v>22644</c:v>
                </c:pt>
                <c:pt idx="283">
                  <c:v>62497</c:v>
                </c:pt>
                <c:pt idx="284">
                  <c:v>60180</c:v>
                </c:pt>
                <c:pt idx="285">
                  <c:v>52990</c:v>
                </c:pt>
                <c:pt idx="286">
                  <c:v>56822</c:v>
                </c:pt>
                <c:pt idx="287">
                  <c:v>65044</c:v>
                </c:pt>
                <c:pt idx="288">
                  <c:v>18413</c:v>
                </c:pt>
                <c:pt idx="289">
                  <c:v>26095</c:v>
                </c:pt>
                <c:pt idx="290">
                  <c:v>59117</c:v>
                </c:pt>
                <c:pt idx="291">
                  <c:v>50689</c:v>
                </c:pt>
                <c:pt idx="292">
                  <c:v>56073</c:v>
                </c:pt>
                <c:pt idx="293">
                  <c:v>58134</c:v>
                </c:pt>
                <c:pt idx="294">
                  <c:v>69371</c:v>
                </c:pt>
                <c:pt idx="295">
                  <c:v>14247</c:v>
                </c:pt>
                <c:pt idx="296">
                  <c:v>18861</c:v>
                </c:pt>
                <c:pt idx="297">
                  <c:v>63128</c:v>
                </c:pt>
                <c:pt idx="298">
                  <c:v>67239</c:v>
                </c:pt>
                <c:pt idx="299">
                  <c:v>57637</c:v>
                </c:pt>
                <c:pt idx="300">
                  <c:v>73090</c:v>
                </c:pt>
                <c:pt idx="301">
                  <c:v>67430</c:v>
                </c:pt>
                <c:pt idx="302">
                  <c:v>18360</c:v>
                </c:pt>
                <c:pt idx="303">
                  <c:v>5296</c:v>
                </c:pt>
                <c:pt idx="304">
                  <c:v>56848</c:v>
                </c:pt>
                <c:pt idx="305">
                  <c:v>59254</c:v>
                </c:pt>
                <c:pt idx="306">
                  <c:v>88892</c:v>
                </c:pt>
                <c:pt idx="307">
                  <c:v>68538</c:v>
                </c:pt>
                <c:pt idx="308">
                  <c:v>82202</c:v>
                </c:pt>
                <c:pt idx="309">
                  <c:v>35637</c:v>
                </c:pt>
                <c:pt idx="310">
                  <c:v>48739</c:v>
                </c:pt>
                <c:pt idx="311">
                  <c:v>77954</c:v>
                </c:pt>
                <c:pt idx="312">
                  <c:v>99779</c:v>
                </c:pt>
                <c:pt idx="313">
                  <c:v>75631</c:v>
                </c:pt>
                <c:pt idx="314">
                  <c:v>103882</c:v>
                </c:pt>
                <c:pt idx="315">
                  <c:v>77116</c:v>
                </c:pt>
                <c:pt idx="316">
                  <c:v>14908</c:v>
                </c:pt>
                <c:pt idx="317">
                  <c:v>23938</c:v>
                </c:pt>
                <c:pt idx="318">
                  <c:v>56788</c:v>
                </c:pt>
                <c:pt idx="319">
                  <c:v>53153</c:v>
                </c:pt>
                <c:pt idx="320">
                  <c:v>53549</c:v>
                </c:pt>
                <c:pt idx="321">
                  <c:v>52467</c:v>
                </c:pt>
                <c:pt idx="322">
                  <c:v>60822</c:v>
                </c:pt>
                <c:pt idx="323">
                  <c:v>17164</c:v>
                </c:pt>
                <c:pt idx="324">
                  <c:v>21574</c:v>
                </c:pt>
                <c:pt idx="325">
                  <c:v>57904</c:v>
                </c:pt>
                <c:pt idx="326">
                  <c:v>52307</c:v>
                </c:pt>
                <c:pt idx="327">
                  <c:v>48581</c:v>
                </c:pt>
                <c:pt idx="328">
                  <c:v>64083</c:v>
                </c:pt>
                <c:pt idx="329">
                  <c:v>123074</c:v>
                </c:pt>
                <c:pt idx="330">
                  <c:v>35402</c:v>
                </c:pt>
                <c:pt idx="331">
                  <c:v>25530</c:v>
                </c:pt>
                <c:pt idx="332">
                  <c:v>54529</c:v>
                </c:pt>
                <c:pt idx="333">
                  <c:v>57453</c:v>
                </c:pt>
                <c:pt idx="334">
                  <c:v>66476</c:v>
                </c:pt>
                <c:pt idx="335">
                  <c:v>73583</c:v>
                </c:pt>
                <c:pt idx="336">
                  <c:v>103041</c:v>
                </c:pt>
                <c:pt idx="337">
                  <c:v>25041</c:v>
                </c:pt>
                <c:pt idx="338">
                  <c:v>29021</c:v>
                </c:pt>
                <c:pt idx="339">
                  <c:v>55066</c:v>
                </c:pt>
                <c:pt idx="340">
                  <c:v>51710</c:v>
                </c:pt>
                <c:pt idx="341">
                  <c:v>72196</c:v>
                </c:pt>
                <c:pt idx="342">
                  <c:v>82660</c:v>
                </c:pt>
                <c:pt idx="343">
                  <c:v>102867</c:v>
                </c:pt>
                <c:pt idx="344">
                  <c:v>23198</c:v>
                </c:pt>
                <c:pt idx="345">
                  <c:v>24123</c:v>
                </c:pt>
                <c:pt idx="346">
                  <c:v>65034</c:v>
                </c:pt>
                <c:pt idx="347">
                  <c:v>52135</c:v>
                </c:pt>
                <c:pt idx="348">
                  <c:v>53775</c:v>
                </c:pt>
                <c:pt idx="349">
                  <c:v>74204</c:v>
                </c:pt>
                <c:pt idx="350">
                  <c:v>87163</c:v>
                </c:pt>
                <c:pt idx="351">
                  <c:v>24247</c:v>
                </c:pt>
                <c:pt idx="352">
                  <c:v>55820</c:v>
                </c:pt>
                <c:pt idx="353">
                  <c:v>57684</c:v>
                </c:pt>
                <c:pt idx="354">
                  <c:v>31129</c:v>
                </c:pt>
                <c:pt idx="355">
                  <c:v>67092</c:v>
                </c:pt>
                <c:pt idx="356">
                  <c:v>78301</c:v>
                </c:pt>
                <c:pt idx="357">
                  <c:v>254178</c:v>
                </c:pt>
                <c:pt idx="358">
                  <c:v>73123</c:v>
                </c:pt>
                <c:pt idx="359">
                  <c:v>19014</c:v>
                </c:pt>
                <c:pt idx="360">
                  <c:v>7388</c:v>
                </c:pt>
                <c:pt idx="361">
                  <c:v>25182</c:v>
                </c:pt>
                <c:pt idx="362">
                  <c:v>5652</c:v>
                </c:pt>
                <c:pt idx="363">
                  <c:v>2815</c:v>
                </c:pt>
                <c:pt idx="364">
                  <c:v>3612</c:v>
                </c:pt>
                <c:pt idx="365">
                  <c:v>4357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77-4743-96BB-C59806CE1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036392"/>
        <c:axId val="267038360"/>
      </c:lineChart>
      <c:catAx>
        <c:axId val="26703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8360"/>
        <c:crosses val="autoZero"/>
        <c:auto val="1"/>
        <c:lblAlgn val="ctr"/>
        <c:lblOffset val="100"/>
        <c:noMultiLvlLbl val="0"/>
      </c:catAx>
      <c:valAx>
        <c:axId val="26703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78</c:v>
                </c:pt>
                <c:pt idx="1">
                  <c:v>77</c:v>
                </c:pt>
                <c:pt idx="2">
                  <c:v>998</c:v>
                </c:pt>
                <c:pt idx="3">
                  <c:v>2594</c:v>
                </c:pt>
                <c:pt idx="4">
                  <c:v>2627</c:v>
                </c:pt>
                <c:pt idx="5">
                  <c:v>2360</c:v>
                </c:pt>
                <c:pt idx="6">
                  <c:v>3289</c:v>
                </c:pt>
                <c:pt idx="7">
                  <c:v>3873</c:v>
                </c:pt>
                <c:pt idx="8">
                  <c:v>788</c:v>
                </c:pt>
                <c:pt idx="9">
                  <c:v>1016</c:v>
                </c:pt>
                <c:pt idx="10">
                  <c:v>2025</c:v>
                </c:pt>
                <c:pt idx="11">
                  <c:v>2559</c:v>
                </c:pt>
                <c:pt idx="12">
                  <c:v>2210</c:v>
                </c:pt>
                <c:pt idx="13">
                  <c:v>3439</c:v>
                </c:pt>
                <c:pt idx="14">
                  <c:v>5261</c:v>
                </c:pt>
                <c:pt idx="15">
                  <c:v>1119</c:v>
                </c:pt>
                <c:pt idx="16">
                  <c:v>849</c:v>
                </c:pt>
                <c:pt idx="17">
                  <c:v>1760</c:v>
                </c:pt>
                <c:pt idx="18">
                  <c:v>11214</c:v>
                </c:pt>
                <c:pt idx="19">
                  <c:v>3847</c:v>
                </c:pt>
                <c:pt idx="20">
                  <c:v>3423</c:v>
                </c:pt>
                <c:pt idx="21">
                  <c:v>5026</c:v>
                </c:pt>
                <c:pt idx="22">
                  <c:v>1424</c:v>
                </c:pt>
                <c:pt idx="23">
                  <c:v>2077</c:v>
                </c:pt>
                <c:pt idx="24">
                  <c:v>2656</c:v>
                </c:pt>
                <c:pt idx="25">
                  <c:v>4551</c:v>
                </c:pt>
                <c:pt idx="26">
                  <c:v>3235</c:v>
                </c:pt>
                <c:pt idx="27">
                  <c:v>4307</c:v>
                </c:pt>
                <c:pt idx="28">
                  <c:v>7117</c:v>
                </c:pt>
                <c:pt idx="29">
                  <c:v>1985</c:v>
                </c:pt>
                <c:pt idx="30">
                  <c:v>1434</c:v>
                </c:pt>
                <c:pt idx="31">
                  <c:v>2491</c:v>
                </c:pt>
                <c:pt idx="32">
                  <c:v>1980</c:v>
                </c:pt>
                <c:pt idx="33">
                  <c:v>2630</c:v>
                </c:pt>
                <c:pt idx="34">
                  <c:v>3887</c:v>
                </c:pt>
                <c:pt idx="35">
                  <c:v>7102</c:v>
                </c:pt>
                <c:pt idx="36">
                  <c:v>1619</c:v>
                </c:pt>
                <c:pt idx="37">
                  <c:v>1396</c:v>
                </c:pt>
                <c:pt idx="38">
                  <c:v>2379</c:v>
                </c:pt>
                <c:pt idx="39">
                  <c:v>2504</c:v>
                </c:pt>
                <c:pt idx="40">
                  <c:v>2038</c:v>
                </c:pt>
                <c:pt idx="41">
                  <c:v>3192</c:v>
                </c:pt>
                <c:pt idx="42">
                  <c:v>4560</c:v>
                </c:pt>
                <c:pt idx="43">
                  <c:v>1193</c:v>
                </c:pt>
                <c:pt idx="44">
                  <c:v>1668</c:v>
                </c:pt>
                <c:pt idx="45">
                  <c:v>2467</c:v>
                </c:pt>
                <c:pt idx="46">
                  <c:v>2570</c:v>
                </c:pt>
                <c:pt idx="47">
                  <c:v>2199</c:v>
                </c:pt>
                <c:pt idx="48">
                  <c:v>3439</c:v>
                </c:pt>
                <c:pt idx="49">
                  <c:v>3720</c:v>
                </c:pt>
                <c:pt idx="50">
                  <c:v>834</c:v>
                </c:pt>
                <c:pt idx="51">
                  <c:v>1076</c:v>
                </c:pt>
                <c:pt idx="52">
                  <c:v>2335</c:v>
                </c:pt>
                <c:pt idx="53">
                  <c:v>2149</c:v>
                </c:pt>
                <c:pt idx="54">
                  <c:v>2369</c:v>
                </c:pt>
                <c:pt idx="55">
                  <c:v>4523</c:v>
                </c:pt>
                <c:pt idx="56">
                  <c:v>3412</c:v>
                </c:pt>
                <c:pt idx="57">
                  <c:v>682</c:v>
                </c:pt>
                <c:pt idx="58">
                  <c:v>756</c:v>
                </c:pt>
                <c:pt idx="59">
                  <c:v>1897</c:v>
                </c:pt>
                <c:pt idx="60">
                  <c:v>1998</c:v>
                </c:pt>
                <c:pt idx="61">
                  <c:v>1923</c:v>
                </c:pt>
                <c:pt idx="62">
                  <c:v>3045</c:v>
                </c:pt>
                <c:pt idx="63">
                  <c:v>3407</c:v>
                </c:pt>
                <c:pt idx="64">
                  <c:v>769</c:v>
                </c:pt>
                <c:pt idx="65">
                  <c:v>992</c:v>
                </c:pt>
                <c:pt idx="66">
                  <c:v>2264</c:v>
                </c:pt>
                <c:pt idx="67">
                  <c:v>2158</c:v>
                </c:pt>
                <c:pt idx="68">
                  <c:v>2627</c:v>
                </c:pt>
                <c:pt idx="69">
                  <c:v>3672</c:v>
                </c:pt>
                <c:pt idx="70">
                  <c:v>3072</c:v>
                </c:pt>
                <c:pt idx="71">
                  <c:v>661</c:v>
                </c:pt>
                <c:pt idx="72">
                  <c:v>576</c:v>
                </c:pt>
                <c:pt idx="73">
                  <c:v>2216</c:v>
                </c:pt>
                <c:pt idx="74">
                  <c:v>2670</c:v>
                </c:pt>
                <c:pt idx="75">
                  <c:v>2521</c:v>
                </c:pt>
                <c:pt idx="76">
                  <c:v>3827</c:v>
                </c:pt>
                <c:pt idx="77">
                  <c:v>6672</c:v>
                </c:pt>
                <c:pt idx="78">
                  <c:v>1434</c:v>
                </c:pt>
                <c:pt idx="79">
                  <c:v>1324</c:v>
                </c:pt>
                <c:pt idx="80">
                  <c:v>6068</c:v>
                </c:pt>
                <c:pt idx="81">
                  <c:v>3314</c:v>
                </c:pt>
                <c:pt idx="82">
                  <c:v>7753</c:v>
                </c:pt>
                <c:pt idx="83">
                  <c:v>6638</c:v>
                </c:pt>
                <c:pt idx="84">
                  <c:v>2085</c:v>
                </c:pt>
                <c:pt idx="85">
                  <c:v>436</c:v>
                </c:pt>
                <c:pt idx="86">
                  <c:v>377</c:v>
                </c:pt>
                <c:pt idx="87">
                  <c:v>934</c:v>
                </c:pt>
                <c:pt idx="88">
                  <c:v>2001</c:v>
                </c:pt>
                <c:pt idx="89">
                  <c:v>2172</c:v>
                </c:pt>
                <c:pt idx="90">
                  <c:v>2796</c:v>
                </c:pt>
                <c:pt idx="91">
                  <c:v>5736</c:v>
                </c:pt>
                <c:pt idx="92">
                  <c:v>1071</c:v>
                </c:pt>
                <c:pt idx="93">
                  <c:v>826</c:v>
                </c:pt>
                <c:pt idx="94">
                  <c:v>1938</c:v>
                </c:pt>
                <c:pt idx="95">
                  <c:v>2598</c:v>
                </c:pt>
                <c:pt idx="96">
                  <c:v>3058</c:v>
                </c:pt>
                <c:pt idx="97">
                  <c:v>3099</c:v>
                </c:pt>
                <c:pt idx="98">
                  <c:v>5776</c:v>
                </c:pt>
                <c:pt idx="99">
                  <c:v>923</c:v>
                </c:pt>
                <c:pt idx="100">
                  <c:v>741</c:v>
                </c:pt>
                <c:pt idx="101">
                  <c:v>1794</c:v>
                </c:pt>
                <c:pt idx="102">
                  <c:v>2431</c:v>
                </c:pt>
                <c:pt idx="103">
                  <c:v>2954</c:v>
                </c:pt>
                <c:pt idx="104">
                  <c:v>3510</c:v>
                </c:pt>
                <c:pt idx="105">
                  <c:v>4157</c:v>
                </c:pt>
                <c:pt idx="106">
                  <c:v>861</c:v>
                </c:pt>
                <c:pt idx="107">
                  <c:v>1024</c:v>
                </c:pt>
                <c:pt idx="108">
                  <c:v>2827</c:v>
                </c:pt>
                <c:pt idx="109">
                  <c:v>2950</c:v>
                </c:pt>
                <c:pt idx="110">
                  <c:v>3178</c:v>
                </c:pt>
                <c:pt idx="111">
                  <c:v>3815</c:v>
                </c:pt>
                <c:pt idx="112">
                  <c:v>5376</c:v>
                </c:pt>
                <c:pt idx="113">
                  <c:v>2792</c:v>
                </c:pt>
                <c:pt idx="114">
                  <c:v>1280</c:v>
                </c:pt>
                <c:pt idx="115">
                  <c:v>2398</c:v>
                </c:pt>
                <c:pt idx="116">
                  <c:v>1887</c:v>
                </c:pt>
                <c:pt idx="117">
                  <c:v>2049</c:v>
                </c:pt>
                <c:pt idx="118">
                  <c:v>4478</c:v>
                </c:pt>
                <c:pt idx="119">
                  <c:v>4487</c:v>
                </c:pt>
                <c:pt idx="120">
                  <c:v>2158</c:v>
                </c:pt>
                <c:pt idx="121">
                  <c:v>1597</c:v>
                </c:pt>
                <c:pt idx="122">
                  <c:v>2811</c:v>
                </c:pt>
                <c:pt idx="123">
                  <c:v>1990</c:v>
                </c:pt>
                <c:pt idx="124">
                  <c:v>1840</c:v>
                </c:pt>
                <c:pt idx="125">
                  <c:v>2033</c:v>
                </c:pt>
                <c:pt idx="126">
                  <c:v>3684</c:v>
                </c:pt>
                <c:pt idx="127">
                  <c:v>488</c:v>
                </c:pt>
                <c:pt idx="128">
                  <c:v>849</c:v>
                </c:pt>
                <c:pt idx="129">
                  <c:v>2003</c:v>
                </c:pt>
                <c:pt idx="130">
                  <c:v>1723</c:v>
                </c:pt>
                <c:pt idx="131">
                  <c:v>1830</c:v>
                </c:pt>
                <c:pt idx="132">
                  <c:v>2276</c:v>
                </c:pt>
                <c:pt idx="133">
                  <c:v>7053</c:v>
                </c:pt>
                <c:pt idx="134">
                  <c:v>2187</c:v>
                </c:pt>
                <c:pt idx="135">
                  <c:v>500</c:v>
                </c:pt>
                <c:pt idx="136">
                  <c:v>1103</c:v>
                </c:pt>
                <c:pt idx="137">
                  <c:v>2301</c:v>
                </c:pt>
                <c:pt idx="138">
                  <c:v>2460</c:v>
                </c:pt>
                <c:pt idx="139">
                  <c:v>3230</c:v>
                </c:pt>
                <c:pt idx="140">
                  <c:v>5014</c:v>
                </c:pt>
                <c:pt idx="141">
                  <c:v>2559</c:v>
                </c:pt>
                <c:pt idx="142">
                  <c:v>1085</c:v>
                </c:pt>
                <c:pt idx="143">
                  <c:v>2196</c:v>
                </c:pt>
                <c:pt idx="144">
                  <c:v>1857</c:v>
                </c:pt>
                <c:pt idx="145">
                  <c:v>1900</c:v>
                </c:pt>
                <c:pt idx="146">
                  <c:v>4188</c:v>
                </c:pt>
                <c:pt idx="147">
                  <c:v>4332</c:v>
                </c:pt>
                <c:pt idx="148">
                  <c:v>743</c:v>
                </c:pt>
                <c:pt idx="149">
                  <c:v>834</c:v>
                </c:pt>
                <c:pt idx="150">
                  <c:v>1789</c:v>
                </c:pt>
                <c:pt idx="151">
                  <c:v>1995</c:v>
                </c:pt>
                <c:pt idx="152">
                  <c:v>1716</c:v>
                </c:pt>
                <c:pt idx="153">
                  <c:v>3345</c:v>
                </c:pt>
                <c:pt idx="154">
                  <c:v>4714</c:v>
                </c:pt>
                <c:pt idx="155">
                  <c:v>1974</c:v>
                </c:pt>
                <c:pt idx="156">
                  <c:v>1595</c:v>
                </c:pt>
                <c:pt idx="157">
                  <c:v>2637</c:v>
                </c:pt>
                <c:pt idx="158">
                  <c:v>2444</c:v>
                </c:pt>
                <c:pt idx="159">
                  <c:v>15006</c:v>
                </c:pt>
                <c:pt idx="160">
                  <c:v>6873</c:v>
                </c:pt>
                <c:pt idx="161">
                  <c:v>6568</c:v>
                </c:pt>
                <c:pt idx="162">
                  <c:v>1456</c:v>
                </c:pt>
                <c:pt idx="163">
                  <c:v>1402</c:v>
                </c:pt>
                <c:pt idx="164">
                  <c:v>2202</c:v>
                </c:pt>
                <c:pt idx="165">
                  <c:v>2175</c:v>
                </c:pt>
                <c:pt idx="166">
                  <c:v>2243</c:v>
                </c:pt>
                <c:pt idx="167">
                  <c:v>3182</c:v>
                </c:pt>
                <c:pt idx="168">
                  <c:v>5323</c:v>
                </c:pt>
                <c:pt idx="169">
                  <c:v>1335</c:v>
                </c:pt>
                <c:pt idx="170">
                  <c:v>1083</c:v>
                </c:pt>
                <c:pt idx="171">
                  <c:v>2181</c:v>
                </c:pt>
                <c:pt idx="172">
                  <c:v>1634</c:v>
                </c:pt>
                <c:pt idx="173">
                  <c:v>2723</c:v>
                </c:pt>
                <c:pt idx="174">
                  <c:v>3058</c:v>
                </c:pt>
                <c:pt idx="175">
                  <c:v>4307</c:v>
                </c:pt>
                <c:pt idx="176">
                  <c:v>7204</c:v>
                </c:pt>
                <c:pt idx="177">
                  <c:v>1061</c:v>
                </c:pt>
                <c:pt idx="178">
                  <c:v>3355</c:v>
                </c:pt>
                <c:pt idx="179">
                  <c:v>2322</c:v>
                </c:pt>
                <c:pt idx="180">
                  <c:v>4243</c:v>
                </c:pt>
                <c:pt idx="181">
                  <c:v>3854</c:v>
                </c:pt>
                <c:pt idx="182">
                  <c:v>3954</c:v>
                </c:pt>
                <c:pt idx="183">
                  <c:v>731</c:v>
                </c:pt>
                <c:pt idx="184">
                  <c:v>279</c:v>
                </c:pt>
                <c:pt idx="185">
                  <c:v>2184</c:v>
                </c:pt>
                <c:pt idx="186">
                  <c:v>277</c:v>
                </c:pt>
                <c:pt idx="187">
                  <c:v>116</c:v>
                </c:pt>
                <c:pt idx="188">
                  <c:v>2267</c:v>
                </c:pt>
                <c:pt idx="189">
                  <c:v>260</c:v>
                </c:pt>
                <c:pt idx="190">
                  <c:v>75</c:v>
                </c:pt>
                <c:pt idx="191">
                  <c:v>515</c:v>
                </c:pt>
                <c:pt idx="192">
                  <c:v>2711</c:v>
                </c:pt>
                <c:pt idx="193">
                  <c:v>1912</c:v>
                </c:pt>
                <c:pt idx="194">
                  <c:v>1552</c:v>
                </c:pt>
                <c:pt idx="195">
                  <c:v>1314</c:v>
                </c:pt>
                <c:pt idx="196">
                  <c:v>198</c:v>
                </c:pt>
                <c:pt idx="197">
                  <c:v>64</c:v>
                </c:pt>
                <c:pt idx="198">
                  <c:v>413</c:v>
                </c:pt>
                <c:pt idx="199">
                  <c:v>1623</c:v>
                </c:pt>
                <c:pt idx="200">
                  <c:v>1166</c:v>
                </c:pt>
                <c:pt idx="201">
                  <c:v>1362</c:v>
                </c:pt>
                <c:pt idx="202">
                  <c:v>963</c:v>
                </c:pt>
                <c:pt idx="203">
                  <c:v>1452</c:v>
                </c:pt>
                <c:pt idx="204">
                  <c:v>190</c:v>
                </c:pt>
                <c:pt idx="205">
                  <c:v>475</c:v>
                </c:pt>
                <c:pt idx="206">
                  <c:v>1216</c:v>
                </c:pt>
                <c:pt idx="207">
                  <c:v>1562</c:v>
                </c:pt>
                <c:pt idx="208">
                  <c:v>1659</c:v>
                </c:pt>
                <c:pt idx="209">
                  <c:v>1639</c:v>
                </c:pt>
                <c:pt idx="210">
                  <c:v>1056</c:v>
                </c:pt>
                <c:pt idx="211">
                  <c:v>133</c:v>
                </c:pt>
                <c:pt idx="212">
                  <c:v>408</c:v>
                </c:pt>
                <c:pt idx="213">
                  <c:v>1297</c:v>
                </c:pt>
                <c:pt idx="214">
                  <c:v>1400</c:v>
                </c:pt>
                <c:pt idx="215">
                  <c:v>1410</c:v>
                </c:pt>
                <c:pt idx="216">
                  <c:v>956</c:v>
                </c:pt>
                <c:pt idx="217">
                  <c:v>1126</c:v>
                </c:pt>
                <c:pt idx="218">
                  <c:v>145</c:v>
                </c:pt>
                <c:pt idx="219">
                  <c:v>995</c:v>
                </c:pt>
                <c:pt idx="220">
                  <c:v>2900</c:v>
                </c:pt>
                <c:pt idx="221">
                  <c:v>2246</c:v>
                </c:pt>
                <c:pt idx="222">
                  <c:v>1933</c:v>
                </c:pt>
                <c:pt idx="223">
                  <c:v>2980</c:v>
                </c:pt>
                <c:pt idx="224">
                  <c:v>3543</c:v>
                </c:pt>
                <c:pt idx="225">
                  <c:v>588</c:v>
                </c:pt>
                <c:pt idx="226">
                  <c:v>185</c:v>
                </c:pt>
                <c:pt idx="227">
                  <c:v>3019</c:v>
                </c:pt>
                <c:pt idx="228">
                  <c:v>1920</c:v>
                </c:pt>
                <c:pt idx="229">
                  <c:v>2559</c:v>
                </c:pt>
                <c:pt idx="230">
                  <c:v>3099</c:v>
                </c:pt>
                <c:pt idx="231">
                  <c:v>3314</c:v>
                </c:pt>
                <c:pt idx="232">
                  <c:v>600</c:v>
                </c:pt>
                <c:pt idx="233">
                  <c:v>934</c:v>
                </c:pt>
                <c:pt idx="234">
                  <c:v>2155</c:v>
                </c:pt>
                <c:pt idx="235">
                  <c:v>2411</c:v>
                </c:pt>
                <c:pt idx="236">
                  <c:v>2141</c:v>
                </c:pt>
                <c:pt idx="237">
                  <c:v>3094</c:v>
                </c:pt>
                <c:pt idx="238">
                  <c:v>4135</c:v>
                </c:pt>
                <c:pt idx="239">
                  <c:v>817</c:v>
                </c:pt>
                <c:pt idx="240">
                  <c:v>860</c:v>
                </c:pt>
                <c:pt idx="241">
                  <c:v>2234</c:v>
                </c:pt>
                <c:pt idx="242">
                  <c:v>2011</c:v>
                </c:pt>
                <c:pt idx="243">
                  <c:v>2270</c:v>
                </c:pt>
                <c:pt idx="244">
                  <c:v>2980</c:v>
                </c:pt>
                <c:pt idx="245">
                  <c:v>3555</c:v>
                </c:pt>
                <c:pt idx="246">
                  <c:v>679</c:v>
                </c:pt>
                <c:pt idx="247">
                  <c:v>769</c:v>
                </c:pt>
                <c:pt idx="248">
                  <c:v>1604</c:v>
                </c:pt>
                <c:pt idx="249">
                  <c:v>2937</c:v>
                </c:pt>
                <c:pt idx="250">
                  <c:v>2249</c:v>
                </c:pt>
                <c:pt idx="251">
                  <c:v>3913</c:v>
                </c:pt>
                <c:pt idx="252">
                  <c:v>3601</c:v>
                </c:pt>
                <c:pt idx="253">
                  <c:v>643</c:v>
                </c:pt>
                <c:pt idx="254">
                  <c:v>1010</c:v>
                </c:pt>
                <c:pt idx="255">
                  <c:v>2454</c:v>
                </c:pt>
                <c:pt idx="256">
                  <c:v>2350</c:v>
                </c:pt>
                <c:pt idx="257">
                  <c:v>6516</c:v>
                </c:pt>
                <c:pt idx="258">
                  <c:v>4913</c:v>
                </c:pt>
                <c:pt idx="259">
                  <c:v>3477</c:v>
                </c:pt>
                <c:pt idx="260">
                  <c:v>713</c:v>
                </c:pt>
                <c:pt idx="261">
                  <c:v>969</c:v>
                </c:pt>
                <c:pt idx="262">
                  <c:v>2213</c:v>
                </c:pt>
                <c:pt idx="263">
                  <c:v>2457</c:v>
                </c:pt>
                <c:pt idx="264">
                  <c:v>2444</c:v>
                </c:pt>
                <c:pt idx="265">
                  <c:v>5477</c:v>
                </c:pt>
                <c:pt idx="266">
                  <c:v>30684</c:v>
                </c:pt>
                <c:pt idx="267">
                  <c:v>13667</c:v>
                </c:pt>
                <c:pt idx="268">
                  <c:v>4655</c:v>
                </c:pt>
                <c:pt idx="269">
                  <c:v>3612</c:v>
                </c:pt>
                <c:pt idx="270">
                  <c:v>1925</c:v>
                </c:pt>
                <c:pt idx="271">
                  <c:v>699</c:v>
                </c:pt>
                <c:pt idx="272">
                  <c:v>2663</c:v>
                </c:pt>
                <c:pt idx="273">
                  <c:v>3618</c:v>
                </c:pt>
                <c:pt idx="274">
                  <c:v>719</c:v>
                </c:pt>
                <c:pt idx="275">
                  <c:v>321</c:v>
                </c:pt>
                <c:pt idx="276">
                  <c:v>1147</c:v>
                </c:pt>
                <c:pt idx="277">
                  <c:v>2659</c:v>
                </c:pt>
                <c:pt idx="278">
                  <c:v>2444</c:v>
                </c:pt>
                <c:pt idx="279">
                  <c:v>4120</c:v>
                </c:pt>
                <c:pt idx="280">
                  <c:v>4307</c:v>
                </c:pt>
                <c:pt idx="281">
                  <c:v>843</c:v>
                </c:pt>
                <c:pt idx="282">
                  <c:v>1061</c:v>
                </c:pt>
                <c:pt idx="283">
                  <c:v>2447</c:v>
                </c:pt>
                <c:pt idx="284">
                  <c:v>2301</c:v>
                </c:pt>
                <c:pt idx="285">
                  <c:v>2049</c:v>
                </c:pt>
                <c:pt idx="286">
                  <c:v>2933</c:v>
                </c:pt>
                <c:pt idx="287">
                  <c:v>3660</c:v>
                </c:pt>
                <c:pt idx="288">
                  <c:v>746</c:v>
                </c:pt>
                <c:pt idx="289">
                  <c:v>1081</c:v>
                </c:pt>
                <c:pt idx="290">
                  <c:v>2304</c:v>
                </c:pt>
                <c:pt idx="291">
                  <c:v>2101</c:v>
                </c:pt>
                <c:pt idx="292">
                  <c:v>1959</c:v>
                </c:pt>
                <c:pt idx="293">
                  <c:v>2963</c:v>
                </c:pt>
                <c:pt idx="294">
                  <c:v>3187</c:v>
                </c:pt>
                <c:pt idx="295">
                  <c:v>478</c:v>
                </c:pt>
                <c:pt idx="296">
                  <c:v>770</c:v>
                </c:pt>
                <c:pt idx="297">
                  <c:v>2457</c:v>
                </c:pt>
                <c:pt idx="298">
                  <c:v>2896</c:v>
                </c:pt>
                <c:pt idx="299">
                  <c:v>2304</c:v>
                </c:pt>
                <c:pt idx="300">
                  <c:v>5517</c:v>
                </c:pt>
                <c:pt idx="301">
                  <c:v>3893</c:v>
                </c:pt>
                <c:pt idx="302">
                  <c:v>751</c:v>
                </c:pt>
                <c:pt idx="303">
                  <c:v>280</c:v>
                </c:pt>
                <c:pt idx="304">
                  <c:v>2685</c:v>
                </c:pt>
                <c:pt idx="305">
                  <c:v>2616</c:v>
                </c:pt>
                <c:pt idx="306">
                  <c:v>7009</c:v>
                </c:pt>
                <c:pt idx="307">
                  <c:v>3690</c:v>
                </c:pt>
                <c:pt idx="308">
                  <c:v>4399</c:v>
                </c:pt>
                <c:pt idx="309">
                  <c:v>1031</c:v>
                </c:pt>
                <c:pt idx="310">
                  <c:v>1366</c:v>
                </c:pt>
                <c:pt idx="311">
                  <c:v>3309</c:v>
                </c:pt>
                <c:pt idx="312">
                  <c:v>6120</c:v>
                </c:pt>
                <c:pt idx="313">
                  <c:v>4188</c:v>
                </c:pt>
                <c:pt idx="314">
                  <c:v>7925</c:v>
                </c:pt>
                <c:pt idx="315">
                  <c:v>4349</c:v>
                </c:pt>
                <c:pt idx="316">
                  <c:v>651</c:v>
                </c:pt>
                <c:pt idx="317">
                  <c:v>1117</c:v>
                </c:pt>
                <c:pt idx="318">
                  <c:v>2454</c:v>
                </c:pt>
                <c:pt idx="319">
                  <c:v>2202</c:v>
                </c:pt>
                <c:pt idx="320">
                  <c:v>2017</c:v>
                </c:pt>
                <c:pt idx="321">
                  <c:v>2164</c:v>
                </c:pt>
                <c:pt idx="322">
                  <c:v>3666</c:v>
                </c:pt>
                <c:pt idx="323">
                  <c:v>647</c:v>
                </c:pt>
                <c:pt idx="324">
                  <c:v>914</c:v>
                </c:pt>
                <c:pt idx="325">
                  <c:v>2484</c:v>
                </c:pt>
                <c:pt idx="326">
                  <c:v>2115</c:v>
                </c:pt>
                <c:pt idx="327">
                  <c:v>1972</c:v>
                </c:pt>
                <c:pt idx="328">
                  <c:v>3521</c:v>
                </c:pt>
                <c:pt idx="329">
                  <c:v>6374</c:v>
                </c:pt>
                <c:pt idx="330">
                  <c:v>1351</c:v>
                </c:pt>
                <c:pt idx="331">
                  <c:v>1102</c:v>
                </c:pt>
                <c:pt idx="332">
                  <c:v>2338</c:v>
                </c:pt>
                <c:pt idx="333">
                  <c:v>2559</c:v>
                </c:pt>
                <c:pt idx="334">
                  <c:v>2601</c:v>
                </c:pt>
                <c:pt idx="335">
                  <c:v>3996</c:v>
                </c:pt>
                <c:pt idx="336">
                  <c:v>6198</c:v>
                </c:pt>
                <c:pt idx="337">
                  <c:v>1299</c:v>
                </c:pt>
                <c:pt idx="338">
                  <c:v>1368</c:v>
                </c:pt>
                <c:pt idx="339">
                  <c:v>2460</c:v>
                </c:pt>
                <c:pt idx="340">
                  <c:v>2249</c:v>
                </c:pt>
                <c:pt idx="341">
                  <c:v>2645</c:v>
                </c:pt>
                <c:pt idx="342">
                  <c:v>3954</c:v>
                </c:pt>
                <c:pt idx="343">
                  <c:v>5394</c:v>
                </c:pt>
                <c:pt idx="344">
                  <c:v>1124</c:v>
                </c:pt>
                <c:pt idx="345">
                  <c:v>1214</c:v>
                </c:pt>
                <c:pt idx="346">
                  <c:v>3386</c:v>
                </c:pt>
                <c:pt idx="347">
                  <c:v>2491</c:v>
                </c:pt>
                <c:pt idx="348">
                  <c:v>2338</c:v>
                </c:pt>
                <c:pt idx="349">
                  <c:v>4417</c:v>
                </c:pt>
                <c:pt idx="350">
                  <c:v>5387</c:v>
                </c:pt>
                <c:pt idx="351">
                  <c:v>1209</c:v>
                </c:pt>
                <c:pt idx="352">
                  <c:v>2401</c:v>
                </c:pt>
                <c:pt idx="353">
                  <c:v>2199</c:v>
                </c:pt>
                <c:pt idx="354">
                  <c:v>1456</c:v>
                </c:pt>
                <c:pt idx="355">
                  <c:v>3010</c:v>
                </c:pt>
                <c:pt idx="356">
                  <c:v>4569</c:v>
                </c:pt>
                <c:pt idx="357">
                  <c:v>10638</c:v>
                </c:pt>
                <c:pt idx="358">
                  <c:v>4785</c:v>
                </c:pt>
                <c:pt idx="359">
                  <c:v>857</c:v>
                </c:pt>
                <c:pt idx="360">
                  <c:v>459</c:v>
                </c:pt>
                <c:pt idx="361">
                  <c:v>1117</c:v>
                </c:pt>
                <c:pt idx="362">
                  <c:v>265</c:v>
                </c:pt>
                <c:pt idx="363">
                  <c:v>128</c:v>
                </c:pt>
                <c:pt idx="364">
                  <c:v>127</c:v>
                </c:pt>
                <c:pt idx="365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E6-4BA5-B8F3-3647B19C5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855536"/>
        <c:axId val="268315456"/>
      </c:lineChart>
      <c:catAx>
        <c:axId val="21285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15456"/>
        <c:crosses val="autoZero"/>
        <c:auto val="1"/>
        <c:lblAlgn val="ctr"/>
        <c:lblOffset val="100"/>
        <c:noMultiLvlLbl val="0"/>
      </c:catAx>
      <c:valAx>
        <c:axId val="2683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5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100</c:v>
                </c:pt>
                <c:pt idx="1">
                  <c:v>191</c:v>
                </c:pt>
                <c:pt idx="2">
                  <c:v>146</c:v>
                </c:pt>
                <c:pt idx="3">
                  <c:v>203</c:v>
                </c:pt>
                <c:pt idx="4">
                  <c:v>182</c:v>
                </c:pt>
                <c:pt idx="5">
                  <c:v>180</c:v>
                </c:pt>
                <c:pt idx="6">
                  <c:v>2479</c:v>
                </c:pt>
                <c:pt idx="7">
                  <c:v>5547</c:v>
                </c:pt>
                <c:pt idx="8">
                  <c:v>1543</c:v>
                </c:pt>
                <c:pt idx="9">
                  <c:v>471</c:v>
                </c:pt>
                <c:pt idx="10">
                  <c:v>339</c:v>
                </c:pt>
                <c:pt idx="11">
                  <c:v>304</c:v>
                </c:pt>
                <c:pt idx="12">
                  <c:v>324</c:v>
                </c:pt>
                <c:pt idx="13">
                  <c:v>2836</c:v>
                </c:pt>
                <c:pt idx="14">
                  <c:v>7734</c:v>
                </c:pt>
                <c:pt idx="15">
                  <c:v>1605</c:v>
                </c:pt>
                <c:pt idx="16">
                  <c:v>384</c:v>
                </c:pt>
                <c:pt idx="17">
                  <c:v>299</c:v>
                </c:pt>
                <c:pt idx="18">
                  <c:v>20293</c:v>
                </c:pt>
                <c:pt idx="19">
                  <c:v>3955</c:v>
                </c:pt>
                <c:pt idx="20">
                  <c:v>3811</c:v>
                </c:pt>
                <c:pt idx="21">
                  <c:v>7950</c:v>
                </c:pt>
                <c:pt idx="22">
                  <c:v>2917</c:v>
                </c:pt>
                <c:pt idx="23">
                  <c:v>3058</c:v>
                </c:pt>
                <c:pt idx="24">
                  <c:v>1392</c:v>
                </c:pt>
                <c:pt idx="25">
                  <c:v>5052</c:v>
                </c:pt>
                <c:pt idx="26">
                  <c:v>1307</c:v>
                </c:pt>
                <c:pt idx="27">
                  <c:v>4437</c:v>
                </c:pt>
                <c:pt idx="28">
                  <c:v>10645</c:v>
                </c:pt>
                <c:pt idx="29">
                  <c:v>3773</c:v>
                </c:pt>
                <c:pt idx="30">
                  <c:v>1441</c:v>
                </c:pt>
                <c:pt idx="31">
                  <c:v>1234</c:v>
                </c:pt>
                <c:pt idx="32">
                  <c:v>1167</c:v>
                </c:pt>
                <c:pt idx="33">
                  <c:v>1112</c:v>
                </c:pt>
                <c:pt idx="34">
                  <c:v>4095</c:v>
                </c:pt>
                <c:pt idx="35">
                  <c:v>12518</c:v>
                </c:pt>
                <c:pt idx="36">
                  <c:v>3456</c:v>
                </c:pt>
                <c:pt idx="37">
                  <c:v>1900</c:v>
                </c:pt>
                <c:pt idx="38">
                  <c:v>795</c:v>
                </c:pt>
                <c:pt idx="39">
                  <c:v>593</c:v>
                </c:pt>
                <c:pt idx="40">
                  <c:v>430</c:v>
                </c:pt>
                <c:pt idx="41">
                  <c:v>2969</c:v>
                </c:pt>
                <c:pt idx="42">
                  <c:v>7409</c:v>
                </c:pt>
                <c:pt idx="43">
                  <c:v>2587</c:v>
                </c:pt>
                <c:pt idx="44">
                  <c:v>2773</c:v>
                </c:pt>
                <c:pt idx="45">
                  <c:v>1446</c:v>
                </c:pt>
                <c:pt idx="46">
                  <c:v>862</c:v>
                </c:pt>
                <c:pt idx="47">
                  <c:v>565</c:v>
                </c:pt>
                <c:pt idx="48">
                  <c:v>3115</c:v>
                </c:pt>
                <c:pt idx="49">
                  <c:v>5095</c:v>
                </c:pt>
                <c:pt idx="50">
                  <c:v>1596</c:v>
                </c:pt>
                <c:pt idx="51">
                  <c:v>766</c:v>
                </c:pt>
                <c:pt idx="52">
                  <c:v>407</c:v>
                </c:pt>
                <c:pt idx="53">
                  <c:v>453</c:v>
                </c:pt>
                <c:pt idx="54">
                  <c:v>313</c:v>
                </c:pt>
                <c:pt idx="55">
                  <c:v>2334</c:v>
                </c:pt>
                <c:pt idx="56">
                  <c:v>4034</c:v>
                </c:pt>
                <c:pt idx="57">
                  <c:v>1092</c:v>
                </c:pt>
                <c:pt idx="58">
                  <c:v>402</c:v>
                </c:pt>
                <c:pt idx="59">
                  <c:v>342</c:v>
                </c:pt>
                <c:pt idx="60">
                  <c:v>298</c:v>
                </c:pt>
                <c:pt idx="61">
                  <c:v>200</c:v>
                </c:pt>
                <c:pt idx="62">
                  <c:v>2831</c:v>
                </c:pt>
                <c:pt idx="63">
                  <c:v>5045</c:v>
                </c:pt>
                <c:pt idx="64">
                  <c:v>1310</c:v>
                </c:pt>
                <c:pt idx="65">
                  <c:v>572</c:v>
                </c:pt>
                <c:pt idx="66">
                  <c:v>486</c:v>
                </c:pt>
                <c:pt idx="67">
                  <c:v>392</c:v>
                </c:pt>
                <c:pt idx="68">
                  <c:v>340</c:v>
                </c:pt>
                <c:pt idx="69">
                  <c:v>2666</c:v>
                </c:pt>
                <c:pt idx="70">
                  <c:v>4486</c:v>
                </c:pt>
                <c:pt idx="71">
                  <c:v>1122</c:v>
                </c:pt>
                <c:pt idx="72">
                  <c:v>500</c:v>
                </c:pt>
                <c:pt idx="73">
                  <c:v>407</c:v>
                </c:pt>
                <c:pt idx="74">
                  <c:v>384</c:v>
                </c:pt>
                <c:pt idx="75">
                  <c:v>371</c:v>
                </c:pt>
                <c:pt idx="76">
                  <c:v>4718</c:v>
                </c:pt>
                <c:pt idx="77">
                  <c:v>10638</c:v>
                </c:pt>
                <c:pt idx="78">
                  <c:v>2714</c:v>
                </c:pt>
                <c:pt idx="79">
                  <c:v>692</c:v>
                </c:pt>
                <c:pt idx="80">
                  <c:v>5702</c:v>
                </c:pt>
                <c:pt idx="81">
                  <c:v>1495</c:v>
                </c:pt>
                <c:pt idx="82">
                  <c:v>14764</c:v>
                </c:pt>
                <c:pt idx="83">
                  <c:v>11108</c:v>
                </c:pt>
                <c:pt idx="84">
                  <c:v>4808</c:v>
                </c:pt>
                <c:pt idx="85">
                  <c:v>1183</c:v>
                </c:pt>
                <c:pt idx="86">
                  <c:v>1047</c:v>
                </c:pt>
                <c:pt idx="87">
                  <c:v>853</c:v>
                </c:pt>
                <c:pt idx="88">
                  <c:v>620</c:v>
                </c:pt>
                <c:pt idx="89">
                  <c:v>837</c:v>
                </c:pt>
                <c:pt idx="90">
                  <c:v>3615</c:v>
                </c:pt>
                <c:pt idx="91">
                  <c:v>10660</c:v>
                </c:pt>
                <c:pt idx="92">
                  <c:v>2388</c:v>
                </c:pt>
                <c:pt idx="93">
                  <c:v>686</c:v>
                </c:pt>
                <c:pt idx="94">
                  <c:v>556</c:v>
                </c:pt>
                <c:pt idx="95">
                  <c:v>599</c:v>
                </c:pt>
                <c:pt idx="96">
                  <c:v>527</c:v>
                </c:pt>
                <c:pt idx="97">
                  <c:v>3158</c:v>
                </c:pt>
                <c:pt idx="98">
                  <c:v>7312</c:v>
                </c:pt>
                <c:pt idx="99">
                  <c:v>1853</c:v>
                </c:pt>
                <c:pt idx="100">
                  <c:v>810</c:v>
                </c:pt>
                <c:pt idx="101">
                  <c:v>565</c:v>
                </c:pt>
                <c:pt idx="102">
                  <c:v>608</c:v>
                </c:pt>
                <c:pt idx="103">
                  <c:v>593</c:v>
                </c:pt>
                <c:pt idx="104">
                  <c:v>3424</c:v>
                </c:pt>
                <c:pt idx="105">
                  <c:v>5467</c:v>
                </c:pt>
                <c:pt idx="106">
                  <c:v>1503</c:v>
                </c:pt>
                <c:pt idx="107">
                  <c:v>477</c:v>
                </c:pt>
                <c:pt idx="108">
                  <c:v>462</c:v>
                </c:pt>
                <c:pt idx="109">
                  <c:v>433</c:v>
                </c:pt>
                <c:pt idx="110">
                  <c:v>355</c:v>
                </c:pt>
                <c:pt idx="111">
                  <c:v>3188</c:v>
                </c:pt>
                <c:pt idx="112">
                  <c:v>8170</c:v>
                </c:pt>
                <c:pt idx="113">
                  <c:v>3250</c:v>
                </c:pt>
                <c:pt idx="114">
                  <c:v>1382</c:v>
                </c:pt>
                <c:pt idx="115">
                  <c:v>592</c:v>
                </c:pt>
                <c:pt idx="116">
                  <c:v>389</c:v>
                </c:pt>
                <c:pt idx="117">
                  <c:v>424</c:v>
                </c:pt>
                <c:pt idx="118">
                  <c:v>3157</c:v>
                </c:pt>
                <c:pt idx="119">
                  <c:v>5463</c:v>
                </c:pt>
                <c:pt idx="120">
                  <c:v>1351</c:v>
                </c:pt>
                <c:pt idx="121">
                  <c:v>448</c:v>
                </c:pt>
                <c:pt idx="122">
                  <c:v>467</c:v>
                </c:pt>
                <c:pt idx="123">
                  <c:v>265</c:v>
                </c:pt>
                <c:pt idx="124">
                  <c:v>238</c:v>
                </c:pt>
                <c:pt idx="125">
                  <c:v>2433</c:v>
                </c:pt>
                <c:pt idx="126">
                  <c:v>4218</c:v>
                </c:pt>
                <c:pt idx="127">
                  <c:v>759</c:v>
                </c:pt>
                <c:pt idx="128">
                  <c:v>456</c:v>
                </c:pt>
                <c:pt idx="129">
                  <c:v>400</c:v>
                </c:pt>
                <c:pt idx="130">
                  <c:v>284</c:v>
                </c:pt>
                <c:pt idx="131">
                  <c:v>218</c:v>
                </c:pt>
                <c:pt idx="132">
                  <c:v>1114</c:v>
                </c:pt>
                <c:pt idx="133">
                  <c:v>11910</c:v>
                </c:pt>
                <c:pt idx="134">
                  <c:v>4019</c:v>
                </c:pt>
                <c:pt idx="135">
                  <c:v>1025</c:v>
                </c:pt>
                <c:pt idx="136">
                  <c:v>706</c:v>
                </c:pt>
                <c:pt idx="137">
                  <c:v>801</c:v>
                </c:pt>
                <c:pt idx="138">
                  <c:v>449</c:v>
                </c:pt>
                <c:pt idx="139">
                  <c:v>3131</c:v>
                </c:pt>
                <c:pt idx="140">
                  <c:v>8348</c:v>
                </c:pt>
                <c:pt idx="141">
                  <c:v>3640</c:v>
                </c:pt>
                <c:pt idx="142">
                  <c:v>1185</c:v>
                </c:pt>
                <c:pt idx="143">
                  <c:v>504</c:v>
                </c:pt>
                <c:pt idx="144">
                  <c:v>337</c:v>
                </c:pt>
                <c:pt idx="145">
                  <c:v>283</c:v>
                </c:pt>
                <c:pt idx="146">
                  <c:v>2748</c:v>
                </c:pt>
                <c:pt idx="147">
                  <c:v>4978</c:v>
                </c:pt>
                <c:pt idx="148">
                  <c:v>1298</c:v>
                </c:pt>
                <c:pt idx="149">
                  <c:v>525</c:v>
                </c:pt>
                <c:pt idx="150">
                  <c:v>309</c:v>
                </c:pt>
                <c:pt idx="151">
                  <c:v>239</c:v>
                </c:pt>
                <c:pt idx="152">
                  <c:v>269</c:v>
                </c:pt>
                <c:pt idx="153">
                  <c:v>3332</c:v>
                </c:pt>
                <c:pt idx="154">
                  <c:v>8024</c:v>
                </c:pt>
                <c:pt idx="155">
                  <c:v>4115</c:v>
                </c:pt>
                <c:pt idx="156">
                  <c:v>2828</c:v>
                </c:pt>
                <c:pt idx="157">
                  <c:v>724</c:v>
                </c:pt>
                <c:pt idx="158">
                  <c:v>511</c:v>
                </c:pt>
                <c:pt idx="159">
                  <c:v>31353</c:v>
                </c:pt>
                <c:pt idx="160">
                  <c:v>11354</c:v>
                </c:pt>
                <c:pt idx="161">
                  <c:v>10583</c:v>
                </c:pt>
                <c:pt idx="162">
                  <c:v>2951</c:v>
                </c:pt>
                <c:pt idx="163">
                  <c:v>971</c:v>
                </c:pt>
                <c:pt idx="164">
                  <c:v>717</c:v>
                </c:pt>
                <c:pt idx="165">
                  <c:v>638</c:v>
                </c:pt>
                <c:pt idx="166">
                  <c:v>547</c:v>
                </c:pt>
                <c:pt idx="167">
                  <c:v>3047</c:v>
                </c:pt>
                <c:pt idx="168">
                  <c:v>7814</c:v>
                </c:pt>
                <c:pt idx="169">
                  <c:v>2441</c:v>
                </c:pt>
                <c:pt idx="170">
                  <c:v>893</c:v>
                </c:pt>
                <c:pt idx="171">
                  <c:v>545</c:v>
                </c:pt>
                <c:pt idx="172">
                  <c:v>388</c:v>
                </c:pt>
                <c:pt idx="173">
                  <c:v>378</c:v>
                </c:pt>
                <c:pt idx="174">
                  <c:v>2563</c:v>
                </c:pt>
                <c:pt idx="175">
                  <c:v>5344</c:v>
                </c:pt>
                <c:pt idx="176">
                  <c:v>13037</c:v>
                </c:pt>
                <c:pt idx="177">
                  <c:v>2259</c:v>
                </c:pt>
                <c:pt idx="178">
                  <c:v>1047</c:v>
                </c:pt>
                <c:pt idx="179">
                  <c:v>577</c:v>
                </c:pt>
                <c:pt idx="180">
                  <c:v>710</c:v>
                </c:pt>
                <c:pt idx="181">
                  <c:v>2799</c:v>
                </c:pt>
                <c:pt idx="182">
                  <c:v>4958</c:v>
                </c:pt>
                <c:pt idx="183">
                  <c:v>1296</c:v>
                </c:pt>
                <c:pt idx="184">
                  <c:v>606</c:v>
                </c:pt>
                <c:pt idx="185">
                  <c:v>491</c:v>
                </c:pt>
                <c:pt idx="186">
                  <c:v>346</c:v>
                </c:pt>
                <c:pt idx="187">
                  <c:v>246</c:v>
                </c:pt>
                <c:pt idx="188">
                  <c:v>281</c:v>
                </c:pt>
                <c:pt idx="189">
                  <c:v>162</c:v>
                </c:pt>
                <c:pt idx="190">
                  <c:v>110</c:v>
                </c:pt>
                <c:pt idx="191">
                  <c:v>130</c:v>
                </c:pt>
                <c:pt idx="192">
                  <c:v>345</c:v>
                </c:pt>
                <c:pt idx="193">
                  <c:v>300</c:v>
                </c:pt>
                <c:pt idx="194">
                  <c:v>164</c:v>
                </c:pt>
                <c:pt idx="195">
                  <c:v>216</c:v>
                </c:pt>
                <c:pt idx="196">
                  <c:v>230</c:v>
                </c:pt>
                <c:pt idx="197">
                  <c:v>103</c:v>
                </c:pt>
                <c:pt idx="198">
                  <c:v>156</c:v>
                </c:pt>
                <c:pt idx="199">
                  <c:v>204</c:v>
                </c:pt>
                <c:pt idx="200">
                  <c:v>230</c:v>
                </c:pt>
                <c:pt idx="201">
                  <c:v>206</c:v>
                </c:pt>
                <c:pt idx="202">
                  <c:v>190</c:v>
                </c:pt>
                <c:pt idx="203">
                  <c:v>162</c:v>
                </c:pt>
                <c:pt idx="204">
                  <c:v>208</c:v>
                </c:pt>
                <c:pt idx="205">
                  <c:v>213</c:v>
                </c:pt>
                <c:pt idx="206">
                  <c:v>105</c:v>
                </c:pt>
                <c:pt idx="207">
                  <c:v>79</c:v>
                </c:pt>
                <c:pt idx="208">
                  <c:v>149</c:v>
                </c:pt>
                <c:pt idx="209">
                  <c:v>318</c:v>
                </c:pt>
                <c:pt idx="210">
                  <c:v>133</c:v>
                </c:pt>
                <c:pt idx="211">
                  <c:v>50</c:v>
                </c:pt>
                <c:pt idx="212">
                  <c:v>111</c:v>
                </c:pt>
                <c:pt idx="213">
                  <c:v>59</c:v>
                </c:pt>
                <c:pt idx="214">
                  <c:v>108</c:v>
                </c:pt>
                <c:pt idx="215">
                  <c:v>94</c:v>
                </c:pt>
                <c:pt idx="216">
                  <c:v>88</c:v>
                </c:pt>
                <c:pt idx="217">
                  <c:v>93</c:v>
                </c:pt>
                <c:pt idx="218">
                  <c:v>62</c:v>
                </c:pt>
                <c:pt idx="219">
                  <c:v>75</c:v>
                </c:pt>
                <c:pt idx="220">
                  <c:v>123</c:v>
                </c:pt>
                <c:pt idx="221">
                  <c:v>156</c:v>
                </c:pt>
                <c:pt idx="222">
                  <c:v>83</c:v>
                </c:pt>
                <c:pt idx="223">
                  <c:v>2588</c:v>
                </c:pt>
                <c:pt idx="224">
                  <c:v>4635</c:v>
                </c:pt>
                <c:pt idx="225">
                  <c:v>948</c:v>
                </c:pt>
                <c:pt idx="226">
                  <c:v>317</c:v>
                </c:pt>
                <c:pt idx="227">
                  <c:v>321</c:v>
                </c:pt>
                <c:pt idx="228">
                  <c:v>316</c:v>
                </c:pt>
                <c:pt idx="229">
                  <c:v>254</c:v>
                </c:pt>
                <c:pt idx="230">
                  <c:v>2465</c:v>
                </c:pt>
                <c:pt idx="231">
                  <c:v>3239</c:v>
                </c:pt>
                <c:pt idx="232">
                  <c:v>867</c:v>
                </c:pt>
                <c:pt idx="233">
                  <c:v>280</c:v>
                </c:pt>
                <c:pt idx="234">
                  <c:v>315</c:v>
                </c:pt>
                <c:pt idx="235">
                  <c:v>249</c:v>
                </c:pt>
                <c:pt idx="236">
                  <c:v>248</c:v>
                </c:pt>
                <c:pt idx="237">
                  <c:v>2859</c:v>
                </c:pt>
                <c:pt idx="238">
                  <c:v>5837</c:v>
                </c:pt>
                <c:pt idx="239">
                  <c:v>1437</c:v>
                </c:pt>
                <c:pt idx="240">
                  <c:v>752</c:v>
                </c:pt>
                <c:pt idx="241">
                  <c:v>543</c:v>
                </c:pt>
                <c:pt idx="242">
                  <c:v>408</c:v>
                </c:pt>
                <c:pt idx="243">
                  <c:v>324</c:v>
                </c:pt>
                <c:pt idx="244">
                  <c:v>2579</c:v>
                </c:pt>
                <c:pt idx="245">
                  <c:v>4291</c:v>
                </c:pt>
                <c:pt idx="246">
                  <c:v>1177</c:v>
                </c:pt>
                <c:pt idx="247">
                  <c:v>381</c:v>
                </c:pt>
                <c:pt idx="248">
                  <c:v>350</c:v>
                </c:pt>
                <c:pt idx="249">
                  <c:v>330</c:v>
                </c:pt>
                <c:pt idx="250">
                  <c:v>375</c:v>
                </c:pt>
                <c:pt idx="251">
                  <c:v>2838</c:v>
                </c:pt>
                <c:pt idx="252">
                  <c:v>4377</c:v>
                </c:pt>
                <c:pt idx="253">
                  <c:v>1113</c:v>
                </c:pt>
                <c:pt idx="254">
                  <c:v>298</c:v>
                </c:pt>
                <c:pt idx="255">
                  <c:v>451</c:v>
                </c:pt>
                <c:pt idx="256">
                  <c:v>277</c:v>
                </c:pt>
                <c:pt idx="257">
                  <c:v>901</c:v>
                </c:pt>
                <c:pt idx="258">
                  <c:v>3006</c:v>
                </c:pt>
                <c:pt idx="259">
                  <c:v>4773</c:v>
                </c:pt>
                <c:pt idx="260">
                  <c:v>1348</c:v>
                </c:pt>
                <c:pt idx="261">
                  <c:v>641</c:v>
                </c:pt>
                <c:pt idx="262">
                  <c:v>463</c:v>
                </c:pt>
                <c:pt idx="263">
                  <c:v>330</c:v>
                </c:pt>
                <c:pt idx="264">
                  <c:v>330</c:v>
                </c:pt>
                <c:pt idx="265">
                  <c:v>5938</c:v>
                </c:pt>
                <c:pt idx="266">
                  <c:v>60070</c:v>
                </c:pt>
                <c:pt idx="267">
                  <c:v>26534</c:v>
                </c:pt>
                <c:pt idx="268">
                  <c:v>8561</c:v>
                </c:pt>
                <c:pt idx="269">
                  <c:v>2404</c:v>
                </c:pt>
                <c:pt idx="270">
                  <c:v>1053</c:v>
                </c:pt>
                <c:pt idx="271">
                  <c:v>702</c:v>
                </c:pt>
                <c:pt idx="272">
                  <c:v>3661</c:v>
                </c:pt>
                <c:pt idx="273">
                  <c:v>4995</c:v>
                </c:pt>
                <c:pt idx="274">
                  <c:v>1322</c:v>
                </c:pt>
                <c:pt idx="275">
                  <c:v>801</c:v>
                </c:pt>
                <c:pt idx="276">
                  <c:v>657</c:v>
                </c:pt>
                <c:pt idx="277">
                  <c:v>537</c:v>
                </c:pt>
                <c:pt idx="278">
                  <c:v>385</c:v>
                </c:pt>
                <c:pt idx="279">
                  <c:v>5103</c:v>
                </c:pt>
                <c:pt idx="280">
                  <c:v>7857</c:v>
                </c:pt>
                <c:pt idx="281">
                  <c:v>1650</c:v>
                </c:pt>
                <c:pt idx="282">
                  <c:v>674</c:v>
                </c:pt>
                <c:pt idx="283">
                  <c:v>730</c:v>
                </c:pt>
                <c:pt idx="284">
                  <c:v>602</c:v>
                </c:pt>
                <c:pt idx="285">
                  <c:v>351</c:v>
                </c:pt>
                <c:pt idx="286">
                  <c:v>2604</c:v>
                </c:pt>
                <c:pt idx="287">
                  <c:v>4829</c:v>
                </c:pt>
                <c:pt idx="288">
                  <c:v>1234</c:v>
                </c:pt>
                <c:pt idx="289">
                  <c:v>662</c:v>
                </c:pt>
                <c:pt idx="290">
                  <c:v>543</c:v>
                </c:pt>
                <c:pt idx="291">
                  <c:v>556</c:v>
                </c:pt>
                <c:pt idx="292">
                  <c:v>417</c:v>
                </c:pt>
                <c:pt idx="293">
                  <c:v>574</c:v>
                </c:pt>
                <c:pt idx="294">
                  <c:v>589</c:v>
                </c:pt>
                <c:pt idx="295">
                  <c:v>305</c:v>
                </c:pt>
                <c:pt idx="296">
                  <c:v>348</c:v>
                </c:pt>
                <c:pt idx="297">
                  <c:v>425</c:v>
                </c:pt>
                <c:pt idx="298">
                  <c:v>312</c:v>
                </c:pt>
                <c:pt idx="299">
                  <c:v>298</c:v>
                </c:pt>
                <c:pt idx="300">
                  <c:v>7103</c:v>
                </c:pt>
                <c:pt idx="301">
                  <c:v>5337</c:v>
                </c:pt>
                <c:pt idx="302">
                  <c:v>1233</c:v>
                </c:pt>
                <c:pt idx="303">
                  <c:v>555</c:v>
                </c:pt>
                <c:pt idx="304">
                  <c:v>501</c:v>
                </c:pt>
                <c:pt idx="305">
                  <c:v>411</c:v>
                </c:pt>
                <c:pt idx="306">
                  <c:v>11077</c:v>
                </c:pt>
                <c:pt idx="307">
                  <c:v>3309</c:v>
                </c:pt>
                <c:pt idx="308">
                  <c:v>5735</c:v>
                </c:pt>
                <c:pt idx="309">
                  <c:v>1955</c:v>
                </c:pt>
                <c:pt idx="310">
                  <c:v>1143</c:v>
                </c:pt>
                <c:pt idx="311">
                  <c:v>2603</c:v>
                </c:pt>
                <c:pt idx="312">
                  <c:v>8735</c:v>
                </c:pt>
                <c:pt idx="313">
                  <c:v>1701</c:v>
                </c:pt>
                <c:pt idx="314">
                  <c:v>15805</c:v>
                </c:pt>
                <c:pt idx="315">
                  <c:v>7347</c:v>
                </c:pt>
                <c:pt idx="316">
                  <c:v>1369</c:v>
                </c:pt>
                <c:pt idx="317">
                  <c:v>573</c:v>
                </c:pt>
                <c:pt idx="318">
                  <c:v>546</c:v>
                </c:pt>
                <c:pt idx="319">
                  <c:v>426</c:v>
                </c:pt>
                <c:pt idx="320">
                  <c:v>519</c:v>
                </c:pt>
                <c:pt idx="321">
                  <c:v>699</c:v>
                </c:pt>
                <c:pt idx="322">
                  <c:v>3839</c:v>
                </c:pt>
                <c:pt idx="323">
                  <c:v>1078</c:v>
                </c:pt>
                <c:pt idx="324">
                  <c:v>475</c:v>
                </c:pt>
                <c:pt idx="325">
                  <c:v>521</c:v>
                </c:pt>
                <c:pt idx="326">
                  <c:v>422</c:v>
                </c:pt>
                <c:pt idx="327">
                  <c:v>393</c:v>
                </c:pt>
                <c:pt idx="328">
                  <c:v>3139</c:v>
                </c:pt>
                <c:pt idx="329">
                  <c:v>9796</c:v>
                </c:pt>
                <c:pt idx="330">
                  <c:v>2484</c:v>
                </c:pt>
                <c:pt idx="331">
                  <c:v>645</c:v>
                </c:pt>
                <c:pt idx="332">
                  <c:v>524</c:v>
                </c:pt>
                <c:pt idx="333">
                  <c:v>535</c:v>
                </c:pt>
                <c:pt idx="334">
                  <c:v>440</c:v>
                </c:pt>
                <c:pt idx="335">
                  <c:v>3995</c:v>
                </c:pt>
                <c:pt idx="336">
                  <c:v>9931</c:v>
                </c:pt>
                <c:pt idx="337">
                  <c:v>2433</c:v>
                </c:pt>
                <c:pt idx="338">
                  <c:v>940</c:v>
                </c:pt>
                <c:pt idx="339">
                  <c:v>553</c:v>
                </c:pt>
                <c:pt idx="340">
                  <c:v>658</c:v>
                </c:pt>
                <c:pt idx="341">
                  <c:v>646</c:v>
                </c:pt>
                <c:pt idx="342">
                  <c:v>3628</c:v>
                </c:pt>
                <c:pt idx="343">
                  <c:v>8284</c:v>
                </c:pt>
                <c:pt idx="344">
                  <c:v>2005</c:v>
                </c:pt>
                <c:pt idx="345">
                  <c:v>749</c:v>
                </c:pt>
                <c:pt idx="346">
                  <c:v>860</c:v>
                </c:pt>
                <c:pt idx="347">
                  <c:v>715</c:v>
                </c:pt>
                <c:pt idx="348">
                  <c:v>504</c:v>
                </c:pt>
                <c:pt idx="349">
                  <c:v>4486</c:v>
                </c:pt>
                <c:pt idx="350">
                  <c:v>7606</c:v>
                </c:pt>
                <c:pt idx="351">
                  <c:v>2197</c:v>
                </c:pt>
                <c:pt idx="352">
                  <c:v>3203</c:v>
                </c:pt>
                <c:pt idx="353">
                  <c:v>1339</c:v>
                </c:pt>
                <c:pt idx="354">
                  <c:v>669</c:v>
                </c:pt>
                <c:pt idx="355">
                  <c:v>588</c:v>
                </c:pt>
                <c:pt idx="356">
                  <c:v>3946</c:v>
                </c:pt>
                <c:pt idx="357">
                  <c:v>10194</c:v>
                </c:pt>
                <c:pt idx="358">
                  <c:v>1989</c:v>
                </c:pt>
                <c:pt idx="359">
                  <c:v>774</c:v>
                </c:pt>
                <c:pt idx="360">
                  <c:v>638</c:v>
                </c:pt>
                <c:pt idx="361">
                  <c:v>405</c:v>
                </c:pt>
                <c:pt idx="362">
                  <c:v>231</c:v>
                </c:pt>
                <c:pt idx="363">
                  <c:v>226</c:v>
                </c:pt>
                <c:pt idx="364">
                  <c:v>278</c:v>
                </c:pt>
                <c:pt idx="365">
                  <c:v>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C8-49E1-B627-E08496434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09552"/>
        <c:axId val="268309880"/>
      </c:lineChart>
      <c:catAx>
        <c:axId val="26830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09880"/>
        <c:crosses val="autoZero"/>
        <c:auto val="1"/>
        <c:lblAlgn val="ctr"/>
        <c:lblOffset val="100"/>
        <c:noMultiLvlLbl val="0"/>
      </c:catAx>
      <c:valAx>
        <c:axId val="26830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0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23-4640-B51C-484C2F5A7B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23-4640-B51C-484C2F5A7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23-4640-B51C-484C2F5A7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23-4640-B51C-484C2F5A7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492888"/>
        <c:axId val="268493216"/>
      </c:barChart>
      <c:catAx>
        <c:axId val="26849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93216"/>
        <c:crosses val="autoZero"/>
        <c:auto val="1"/>
        <c:lblAlgn val="ctr"/>
        <c:lblOffset val="100"/>
        <c:noMultiLvlLbl val="0"/>
      </c:catAx>
      <c:valAx>
        <c:axId val="26849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9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092594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191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98792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78906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9919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078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88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8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840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80678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3819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4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6585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00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178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3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2860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75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5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79445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8439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3441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5508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54753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681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2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846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992746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74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46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868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4927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399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029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30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73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021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664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581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4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68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6023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33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87019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9910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3149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3141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2475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609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6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- 2016-09-23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Früher war ja HSV  vs. FC Bayern München ein Duell auf Augenhöhe ... und heute?! #WsdFreeses #WirsindNorddeutschland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- 2016-06-08 09:50:31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aus der Eule hört man nur noch Oma Rosi: "...nothing I can say. A totally klick offe heart..."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82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- 2016-12-23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Ladies and Gentlemen, machen Sie es sich gemütlich! Live aus der Taxi-Zentrale kommt die gesungene Weihnachtsansprache von Rosemarie Freese!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05912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97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4009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18626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00214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24664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468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093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- 2016-06-03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Imbisswagen bleibt Imbisswagen, liebe #Foodtruck-Freunde! 🍴 Und Rosemarie bestellt sich lieber Schaschlik statt Pulled Pork!  Nur, damit das klar ist: Hier spricht Oma Rosi! 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91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- 2016-04-22 06:00:01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2.000 zugeschweißte Gullydeckel weil Mr. President über die HANNOVER MESSE bummeln will? Skypen hätte es auch getan, meint Oma Rosi. 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202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603043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51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11109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2732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6090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4879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5325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590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04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- 2016-09-23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Früher war ja HSV  vs. FC Bayern München ein Duell auf Augenhöhe ... und heute?! #WsdFreeses #WirsindNorddeutschland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80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- 2016-06-08 09:50:31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aus der Eule hört man nur noch Oma Rosi: "...nothing I can say. A totally klick offe heart..."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9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- 2016-09-14 15:13:42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geilste Härte! 😁 Wir sind die Freeses sind für den Deutschen Radiopreis als "beste Comedy" nominiert! 👏 Einschalten! Immer um 7:17 Uhr bei NDR 2! #drp16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0806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854188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552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67852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7652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8858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04361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623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970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8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- 2016-01-19 15:58:28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legt sich Andreas Altenburg beziehungsweise Svenni immer ins Zeug! Ein kleines, nasses, behind the scenes und überhaupt "Making-of" der heutigen Folge von Wir sind die Freeses!  #behindthescenes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53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- 2016-06-25 09:07:04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😘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189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589615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918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68477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8504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703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529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114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5587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081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7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- 2016-12-24 07:55:00</a:t>
                      </a:r>
                      <a:r>
                        <a:rPr lang="de-DE" sz="1000"/>
                        <a:t>
Weihnachten bei den Freeses. 🎄 Wird es ein Fest der Liebe? Oder doch ein Weihnachtsdrama?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1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- 2016-09-06 09:11:05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86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- 2016-08-25 07:33:05</a:t>
                      </a:r>
                      <a:r>
                        <a:rPr lang="de-DE" sz="1000"/>
                        <a:t>
Der Kampf um freie Plätze auf der Liegewiese im Freibad verlangt den #Freeses wieder alles ab.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4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- 2016-07-04 09:12:04</a:t>
                      </a:r>
                      <a:r>
                        <a:rPr lang="de-DE" sz="1000"/>
                        <a:t>
Es gibt viele Fragezeichen... 🕵 Was weiß man über Svennis Vater? Wie kam Rosi an das Taxi-Unternehmen? Wer war nochmal Speedy? Stellt eure Frage! Hier als Kommentar oder auf ndr.de/ndr2!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1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- 2016-12-16 07:47:54</a:t>
                      </a:r>
                      <a:r>
                        <a:rPr lang="de-DE" sz="1000"/>
                        <a:t>
Der Besserwisser hat einen Namen: Svenni Freese!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7937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40742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492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7874918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52394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30798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846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84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1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- 2016-09-23 06:00:00</a:t>
                      </a:r>
                      <a:r>
                        <a:rPr lang="de-DE" sz="1000"/>
                        <a:t>
Früher war ja HSV  vs. FC Bayern München ein Duell auf Augenhöhe ... und heute?! #WsdFreeses #WirsindNorddeutschland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5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- 2016-06-08 09:50:31</a:t>
                      </a:r>
                      <a:r>
                        <a:rPr lang="de-DE" sz="1000"/>
                        <a:t>
Und aus der Eule hört man nur noch Oma Rosi: "...nothing I can say. A totally klick offe heart..."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9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- 2016-01-19 15:58:28</a:t>
                      </a:r>
                      <a:r>
                        <a:rPr lang="de-DE" sz="1000"/>
                        <a:t>
So legt sich Andreas Altenburg beziehungsweise Svenni immer ins Zeug! Ein kleines, nasses, behind the scenes und überhaupt "Making-of" der heutigen Folge von Wir sind die Freeses!  #behindthescenes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6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- 2016-01-29 06:00:00</a:t>
                      </a:r>
                      <a:r>
                        <a:rPr lang="de-DE" sz="1000"/>
                        <a:t>
Halbjahreszeugnisse waren Mist? 💩 Eine motivierende Ansprache von Oma Rosi an alle Schüler in Norddeutschland!!! 👆🏼 #WsdFreeses #Zeugnisse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0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- 2016-11-08 08:00:14</a:t>
                      </a:r>
                      <a:r>
                        <a:rPr lang="de-DE" sz="1000"/>
                        <a:t>
Kleiner Vorgeschmack auf das exklusive Bonusmaterial der CD von Wir sind die Freeses: Andreas Altenburg singt als Svenni Freese das Finale von "Nessun Dorma". Ein kulturhistorisches Highlight!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502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15958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976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746816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550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01006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894959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824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02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- 2016-03-17 16:39:59</a:t>
                      </a:r>
                      <a:r>
                        <a:rPr lang="de-DE" sz="1000"/>
                        <a:t>
Der Producer hat die Klampfe dabei und Andi ist in Schunkelstimmung! 😜 🎼 Wieso das Alles, erfahrt ihr am Montag bei #WsdFreeses!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- 2016-01-19 15:58:28</a:t>
                      </a:r>
                      <a:r>
                        <a:rPr lang="de-DE" sz="1000"/>
                        <a:t>
So legt sich Andreas Altenburg beziehungsweise Svenni immer ins Zeug! Ein kleines, nasses, behind the scenes und überhaupt "Making-of" der heutigen Folge von Wir sind die Freeses!  #behindthescenes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9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Wir sind die Freeses - 2016-03-21 17:15:12</a:t>
                      </a:r>
                      <a:r>
                        <a:rPr lang="en-US" sz="1000"/>
                        <a:t>
Nur für euch (und noch mal für Bianca): You are my sunshine, my only sunshine... ☀️   #WsdFreeses #makingof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04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- 2016-01-08 06:00:00</a:t>
                      </a:r>
                      <a:r>
                        <a:rPr lang="de-DE" sz="1000"/>
                        <a:t>
#Superfood für die Gesundheit? Alles Blödsinn, sagt Oma Rosi! Der Körper holt sich, was er braucht. Zur Not auch nachts 'ne kalte Dose Texaseintopf.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8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Wir sind die Freeses - 2016-08-19 06:00:00</a:t>
                      </a:r>
                      <a:r>
                        <a:rPr lang="en-US" sz="1000"/>
                        <a:t>
Doping bei Olympia? 😏 💪 Nachnamen mit -ov, -ova, -ic oder -itzki werfen zumindest mal Fragen auf, meint Rosi Freese! Hier spricht Oma Rosi! 👊 #WsdFreeses #Rio2016 #doping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1555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41777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950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432477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84561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74804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64798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3432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1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- 2016-01-26 14:04:27</a:t>
                      </a:r>
                      <a:r>
                        <a:rPr lang="de-DE" sz="1000"/>
                        <a:t>
Wie ist eigentlich der "Vorspann" von Wir sind die Freeses entstanden? Guckt mal hier! 😍 #behindthescenes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90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- 2016-04-08 06:00:00</a:t>
                      </a:r>
                      <a:r>
                        <a:rPr lang="de-DE" sz="1000"/>
                        <a:t>
ELSTER? Google Chrome? Da hört für Oma Rosi der Spaß auf! Früher hat 'ne Packung Pralinen gereicht, und die #Steuererklärung war erledigt!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5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- 2016-04-01 06:00:00</a:t>
                      </a:r>
                      <a:r>
                        <a:rPr lang="de-DE" sz="1000"/>
                        <a:t>
Tinder? Paardings? Elitebums? Hört doch auf! Beim Online-Dating macht einem alten Häschen wie Rosi keiner was vor! ❤️ Hier spricht Oma Rosi!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6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- 2016-01-15 06:00:00</a:t>
                      </a:r>
                      <a:r>
                        <a:rPr lang="de-DE" sz="1000"/>
                        <a:t>
Über jedes Bacherl geht a Brückerl! Und immer, immer wieder geht die Sonne auf! ☀️  Rosemarie Freese hat Hoffnung und sieht die Welt immer positiv. Immer. ☮  Hier spricht Oma Rosi!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9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- 2016-12-23 06:00:00</a:t>
                      </a:r>
                      <a:r>
                        <a:rPr lang="de-DE" sz="1000"/>
                        <a:t>
Ladies and Gentlemen, machen Sie es sich gemütlich! Live aus der Taxi-Zentrale kommt die gesungene Weihnachtsansprache von Rosemarie Freese!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883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030089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179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6146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012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536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931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32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76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63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7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- 2016-09-23 06:00:00</a:t>
                      </a:r>
                      <a:r>
                        <a:rPr lang="de-DE" sz="1000"/>
                        <a:t>
Früher war ja HSV  vs. FC Bayern München ein Duell auf Augenhöhe ... und heute?! #WsdFreeses #WirsindNorddeutschland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8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- 2016-06-08 09:50:31</a:t>
                      </a:r>
                      <a:r>
                        <a:rPr lang="de-DE" sz="1000"/>
                        <a:t>
Und aus der Eule hört man nur noch Oma Rosi: "...nothing I can say. A totally klick offe heart..."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5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- 2016-04-01 06:00:00</a:t>
                      </a:r>
                      <a:r>
                        <a:rPr lang="de-DE" sz="1000"/>
                        <a:t>
Tinder? Paardings? Elitebums? Hört doch auf! Beim Online-Dating macht einem alten Häschen wie Rosi keiner was vor! ❤️ Hier spricht Oma Rosi!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7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- 2016-04-08 06:00:00</a:t>
                      </a:r>
                      <a:r>
                        <a:rPr lang="de-DE" sz="1000"/>
                        <a:t>
ELSTER? Google Chrome? Da hört für Oma Rosi der Spaß auf! Früher hat 'ne Packung Pralinen gereicht, und die #Steuererklärung war erledigt!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2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- 2016-01-29 06:00:00</a:t>
                      </a:r>
                      <a:r>
                        <a:rPr lang="de-DE" sz="1000"/>
                        <a:t>
Halbjahreszeugnisse waren Mist? 💩 Eine motivierende Ansprache von Oma Rosi an alle Schüler in Norddeutschland!!! 👆🏼 #WsdFreeses #Zeugnisse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630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892666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078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4974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66309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8386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753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416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73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3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- 2016-09-23 06:00:00</a:t>
                      </a:r>
                      <a:r>
                        <a:rPr lang="de-DE" sz="1000"/>
                        <a:t>
Früher war ja HSV  vs. FC Bayern München ein Duell auf Augenhöhe ... und heute?! #WsdFreeses #WirsindNorddeutschland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89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- 2016-06-08 09:50:31</a:t>
                      </a:r>
                      <a:r>
                        <a:rPr lang="de-DE" sz="1000"/>
                        <a:t>
Und aus der Eule hört man nur noch Oma Rosi: "...nothing I can say. A totally klick offe heart..."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81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- 2016-01-19 15:58:28</a:t>
                      </a:r>
                      <a:r>
                        <a:rPr lang="de-DE" sz="1000"/>
                        <a:t>
So legt sich Andreas Altenburg beziehungsweise Svenni immer ins Zeug! Ein kleines, nasses, behind the scenes und überhaupt "Making-of" der heutigen Folge von Wir sind die Freeses!  #behindthescenes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66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- 2016-01-29 06:00:00</a:t>
                      </a:r>
                      <a:r>
                        <a:rPr lang="de-DE" sz="1000"/>
                        <a:t>
Halbjahreszeugnisse waren Mist? 💩 Eine motivierende Ansprache von Oma Rosi an alle Schüler in Norddeutschland!!! 👆🏼 #WsdFreeses #Zeugnisse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08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- 2016-11-08 08:00:14</a:t>
                      </a:r>
                      <a:r>
                        <a:rPr lang="de-DE" sz="1000"/>
                        <a:t>
Kleiner Vorgeschmack auf das exklusive Bonusmaterial der CD von Wir sind die Freeses: Andreas Altenburg singt als Svenni Freese das Finale von "Nessun Dorma". Ein kulturhistorisches Highlight!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690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067450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97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0520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7187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7732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1711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933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3400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5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- 2016-01-26 14:04:27</a:t>
                      </a:r>
                      <a:r>
                        <a:rPr lang="de-DE" sz="1000"/>
                        <a:t>
Wie ist eigentlich der "Vorspann" von Wir sind die Freeses entstanden? Guckt mal hier! 😍 #behindthescenes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6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Wir sind die Freeses - 2016-03-21 17:15:12</a:t>
                      </a:r>
                      <a:r>
                        <a:rPr lang="en-US" sz="1000"/>
                        <a:t>
Nur für euch (und noch mal für Bianca): You are my sunshine, my only sunshine... ☀️   #WsdFreeses #makingof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7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- 2016-03-17 16:39:59</a:t>
                      </a:r>
                      <a:r>
                        <a:rPr lang="de-DE" sz="1000"/>
                        <a:t>
Der Producer hat die Klampfe dabei und Andi ist in Schunkelstimmung! 😜 🎼 Wieso das Alles, erfahrt ihr am Montag bei #WsdFreeses!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0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- 2016-12-24 07:55:00</a:t>
                      </a:r>
                      <a:r>
                        <a:rPr lang="de-DE" sz="1000"/>
                        <a:t>
Weihnachten bei den Freeses. 🎄 Wird es ein Fest der Liebe? Oder doch ein Weihnachtsdrama?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- 2016-11-18 09:45:02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272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218078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59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64581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3210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1288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693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426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49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73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- 2016-08-01 07:25:00</a:t>
                      </a:r>
                      <a:r>
                        <a:rPr lang="de-DE" sz="1000"/>
                        <a:t>
Die Freeses sind eine Familie mit vielfältigen Interessen. In den Freese-Chroniken stellen wir ihre zum Teil etwas seltsamen Hobbys vor.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0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- 2016-07-19 09:13:06</a:t>
                      </a:r>
                      <a:r>
                        <a:rPr lang="de-DE" sz="1000"/>
                        <a:t>
Den neuen Fernseher im Saunevorraum, weil er nicht in die Schrankwand im Wohnzimmer passt? Das gibt´s natürlich nur bei de Freeses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- 2016-07-25 07:32:07</a:t>
                      </a:r>
                      <a:r>
                        <a:rPr lang="de-DE" sz="1000"/>
                        <a:t>
Heute dreht sich alles um Svenni! #WsdFreeses #Freunde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28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- 2016-07-26 08:12:30</a:t>
                      </a:r>
                      <a:r>
                        <a:rPr lang="de-DE" sz="1000"/>
                        <a:t>
Was konnte Biancas Vater alles mit seinen Händen machen? Und wann ist Oma Rosi ihrem Dieter auch heute noch ganz nah? Diese und mehr Infos gibt's in den Freeses-Chroniken!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- 2016-07-29 07:19:28</a:t>
                      </a:r>
                      <a:r>
                        <a:rPr lang="de-DE" sz="1000"/>
                        <a:t>
Bei manchen Fettnäpfchen wünscht sich Bianca, sie hätte niemals davon erzählt. Warum, erfahrt ihr in den Freese-Chroniken. #WsdFreeses #Fettnäpfchen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096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895121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96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78038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62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734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00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155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05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6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- 2016-09-23 06:00:00</a:t>
                      </a:r>
                      <a:r>
                        <a:rPr lang="de-DE" sz="1000"/>
                        <a:t>
Früher war ja HSV  vs. FC Bayern München ein Duell auf Augenhöhe ... und heute?! #WsdFreeses #WirsindNorddeutschland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- 2016-06-08 09:50:31</a:t>
                      </a:r>
                      <a:r>
                        <a:rPr lang="de-DE" sz="1000"/>
                        <a:t>
Und aus der Eule hört man nur noch Oma Rosi: "...nothing I can say. A totally klick offe heart..."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85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- 2016-09-14 15:13:42</a:t>
                      </a:r>
                      <a:r>
                        <a:rPr lang="de-DE" sz="1000"/>
                        <a:t>
Die geilste Härte! 😁 Wir sind die Freeses sind für den Deutschen Radiopreis als "beste Comedy" nominiert! 👏 Einschalten! Immer um 7:17 Uhr bei NDR 2! #drp16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4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- 2016-06-03 06:00:00</a:t>
                      </a:r>
                      <a:r>
                        <a:rPr lang="de-DE" sz="1000"/>
                        <a:t>
Imbisswagen bleibt Imbisswagen, liebe #Foodtruck-Freunde! 🍴 Und Rosemarie bestellt sich lieber Schaschlik statt Pulled Pork!  Nur, damit das klar ist: Hier spricht Oma Rosi! 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1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- 2016-11-08 08:00:14</a:t>
                      </a:r>
                      <a:r>
                        <a:rPr lang="de-DE" sz="1000"/>
                        <a:t>
Kleiner Vorgeschmack auf das exklusive Bonusmaterial der CD von Wir sind die Freeses: Andreas Altenburg singt als Svenni Freese das Finale von "Nessun Dorma". Ein kulturhistorisches Highlight!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139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233676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1147</Words>
  <Application>Microsoft Office PowerPoint</Application>
  <PresentationFormat>On-screen Show (4:3)</PresentationFormat>
  <Paragraphs>488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 - 1 of 2</vt:lpstr>
      <vt:lpstr>Eigene Posts - Kommentare - Export - 2 of 2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2017-03-23T13:54:16Z</dcterms:created>
  <dcterms:modified xsi:type="dcterms:W3CDTF">2017-03-23T13:54:53Z</dcterms:modified>
</cp:coreProperties>
</file>