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5" r:id="rId20"/>
    <p:sldId id="276" r:id="rId21"/>
    <p:sldId id="277" r:id="rId22"/>
    <p:sldId id="278" r:id="rId23"/>
    <p:sldId id="279" r:id="rId24"/>
    <p:sldId id="280" r:id="rId25"/>
  </p:sldIdLst>
  <p:sldSz cx="9144000" cy="6858000" type="screen4x3"/>
  <p:notesSz cx="6858000" cy="9144000"/>
  <p:embeddedFontLst>
    <p:embeddedFont>
      <p:font typeface="Calibri" panose="020F0502020204030204" pitchFamily="34" charset="0"/>
      <p:regular r:id="rId26"/>
      <p:bold r:id="rId27"/>
      <p:italic r:id="rId28"/>
      <p:bold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2</c:v>
                </c:pt>
              </c:strCache>
            </c:strRef>
          </c:tx>
          <c:spPr>
            <a:ln w="28575" cap="rnd">
              <a:solidFill>
                <a:schemeClr val="accent1"/>
              </a:solidFill>
              <a:round/>
            </a:ln>
            <a:effectLst/>
          </c:spPr>
          <c:marker>
            <c:symbol val="none"/>
          </c:marker>
          <c:cat>
            <c:strRef>
              <c:f>Sheet1!$A$2:$A$367</c:f>
              <c:strCache>
                <c:ptCount val="366"/>
                <c:pt idx="0">
                  <c:v>01.01.2016</c:v>
                </c:pt>
                <c:pt idx="1">
                  <c:v>02.01.2016</c:v>
                </c:pt>
                <c:pt idx="2">
                  <c:v>03.01.2016</c:v>
                </c:pt>
                <c:pt idx="3">
                  <c:v>04.01.2016</c:v>
                </c:pt>
                <c:pt idx="4">
                  <c:v>05.01.2016</c:v>
                </c:pt>
                <c:pt idx="5">
                  <c:v>06.01.2016</c:v>
                </c:pt>
                <c:pt idx="6">
                  <c:v>07.01.2016</c:v>
                </c:pt>
                <c:pt idx="7">
                  <c:v>08.01.2016</c:v>
                </c:pt>
                <c:pt idx="8">
                  <c:v>09.01.2016</c:v>
                </c:pt>
                <c:pt idx="9">
                  <c:v>10.01.2016</c:v>
                </c:pt>
                <c:pt idx="10">
                  <c:v>11.01.2016</c:v>
                </c:pt>
                <c:pt idx="11">
                  <c:v>12.01.2016</c:v>
                </c:pt>
                <c:pt idx="12">
                  <c:v>13.01.2016</c:v>
                </c:pt>
                <c:pt idx="13">
                  <c:v>14.01.2016</c:v>
                </c:pt>
                <c:pt idx="14">
                  <c:v>15.01.2016</c:v>
                </c:pt>
                <c:pt idx="15">
                  <c:v>16.01.2016</c:v>
                </c:pt>
                <c:pt idx="16">
                  <c:v>17.01.2016</c:v>
                </c:pt>
                <c:pt idx="17">
                  <c:v>18.01.2016</c:v>
                </c:pt>
                <c:pt idx="18">
                  <c:v>19.01.2016</c:v>
                </c:pt>
                <c:pt idx="19">
                  <c:v>20.01.2016</c:v>
                </c:pt>
                <c:pt idx="20">
                  <c:v>21.01.2016</c:v>
                </c:pt>
                <c:pt idx="21">
                  <c:v>22.01.2016</c:v>
                </c:pt>
                <c:pt idx="22">
                  <c:v>23.01.2016</c:v>
                </c:pt>
                <c:pt idx="23">
                  <c:v>24.01.2016</c:v>
                </c:pt>
                <c:pt idx="24">
                  <c:v>25.01.2016</c:v>
                </c:pt>
                <c:pt idx="25">
                  <c:v>26.01.2016</c:v>
                </c:pt>
                <c:pt idx="26">
                  <c:v>27.01.2016</c:v>
                </c:pt>
                <c:pt idx="27">
                  <c:v>28.01.2016</c:v>
                </c:pt>
                <c:pt idx="28">
                  <c:v>29.01.2016</c:v>
                </c:pt>
                <c:pt idx="29">
                  <c:v>30.01.2016</c:v>
                </c:pt>
                <c:pt idx="30">
                  <c:v>31.01.2016</c:v>
                </c:pt>
                <c:pt idx="31">
                  <c:v>01.02.2016</c:v>
                </c:pt>
                <c:pt idx="32">
                  <c:v>02.02.2016</c:v>
                </c:pt>
                <c:pt idx="33">
                  <c:v>03.02.2016</c:v>
                </c:pt>
                <c:pt idx="34">
                  <c:v>04.02.2016</c:v>
                </c:pt>
                <c:pt idx="35">
                  <c:v>05.02.2016</c:v>
                </c:pt>
                <c:pt idx="36">
                  <c:v>06.02.2016</c:v>
                </c:pt>
                <c:pt idx="37">
                  <c:v>07.02.2016</c:v>
                </c:pt>
                <c:pt idx="38">
                  <c:v>08.02.2016</c:v>
                </c:pt>
                <c:pt idx="39">
                  <c:v>09.02.2016</c:v>
                </c:pt>
                <c:pt idx="40">
                  <c:v>10.02.2016</c:v>
                </c:pt>
                <c:pt idx="41">
                  <c:v>11.02.2016</c:v>
                </c:pt>
                <c:pt idx="42">
                  <c:v>12.02.2016</c:v>
                </c:pt>
                <c:pt idx="43">
                  <c:v>13.02.2016</c:v>
                </c:pt>
                <c:pt idx="44">
                  <c:v>14.02.2016</c:v>
                </c:pt>
                <c:pt idx="45">
                  <c:v>15.02.2016</c:v>
                </c:pt>
                <c:pt idx="46">
                  <c:v>16.02.2016</c:v>
                </c:pt>
                <c:pt idx="47">
                  <c:v>17.02.2016</c:v>
                </c:pt>
                <c:pt idx="48">
                  <c:v>18.02.2016</c:v>
                </c:pt>
                <c:pt idx="49">
                  <c:v>19.02.2016</c:v>
                </c:pt>
                <c:pt idx="50">
                  <c:v>20.02.2016</c:v>
                </c:pt>
                <c:pt idx="51">
                  <c:v>21.02.2016</c:v>
                </c:pt>
                <c:pt idx="52">
                  <c:v>22.02.2016</c:v>
                </c:pt>
                <c:pt idx="53">
                  <c:v>23.02.2016</c:v>
                </c:pt>
                <c:pt idx="54">
                  <c:v>24.02.2016</c:v>
                </c:pt>
                <c:pt idx="55">
                  <c:v>25.02.2016</c:v>
                </c:pt>
                <c:pt idx="56">
                  <c:v>26.02.2016</c:v>
                </c:pt>
                <c:pt idx="57">
                  <c:v>27.02.2016</c:v>
                </c:pt>
                <c:pt idx="58">
                  <c:v>28.02.2016</c:v>
                </c:pt>
                <c:pt idx="59">
                  <c:v>29.02.2016</c:v>
                </c:pt>
                <c:pt idx="60">
                  <c:v>01.03.2016</c:v>
                </c:pt>
                <c:pt idx="61">
                  <c:v>02.03.2016</c:v>
                </c:pt>
                <c:pt idx="62">
                  <c:v>03.03.2016</c:v>
                </c:pt>
                <c:pt idx="63">
                  <c:v>04.03.2016</c:v>
                </c:pt>
                <c:pt idx="64">
                  <c:v>05.03.2016</c:v>
                </c:pt>
                <c:pt idx="65">
                  <c:v>06.03.2016</c:v>
                </c:pt>
                <c:pt idx="66">
                  <c:v>07.03.2016</c:v>
                </c:pt>
                <c:pt idx="67">
                  <c:v>08.03.2016</c:v>
                </c:pt>
                <c:pt idx="68">
                  <c:v>09.03.2016</c:v>
                </c:pt>
                <c:pt idx="69">
                  <c:v>10.03.2016</c:v>
                </c:pt>
                <c:pt idx="70">
                  <c:v>11.03.2016</c:v>
                </c:pt>
                <c:pt idx="71">
                  <c:v>12.03.2016</c:v>
                </c:pt>
                <c:pt idx="72">
                  <c:v>13.03.2016</c:v>
                </c:pt>
                <c:pt idx="73">
                  <c:v>14.03.2016</c:v>
                </c:pt>
                <c:pt idx="74">
                  <c:v>15.03.2016</c:v>
                </c:pt>
                <c:pt idx="75">
                  <c:v>16.03.2016</c:v>
                </c:pt>
                <c:pt idx="76">
                  <c:v>17.03.2016</c:v>
                </c:pt>
                <c:pt idx="77">
                  <c:v>18.03.2016</c:v>
                </c:pt>
                <c:pt idx="78">
                  <c:v>19.03.2016</c:v>
                </c:pt>
                <c:pt idx="79">
                  <c:v>20.03.2016</c:v>
                </c:pt>
                <c:pt idx="80">
                  <c:v>21.03.2016</c:v>
                </c:pt>
                <c:pt idx="81">
                  <c:v>22.03.2016</c:v>
                </c:pt>
                <c:pt idx="82">
                  <c:v>23.03.2016</c:v>
                </c:pt>
                <c:pt idx="83">
                  <c:v>24.03.2016</c:v>
                </c:pt>
                <c:pt idx="84">
                  <c:v>25.03.2016</c:v>
                </c:pt>
                <c:pt idx="85">
                  <c:v>26.03.2016</c:v>
                </c:pt>
                <c:pt idx="86">
                  <c:v>27.03.2016</c:v>
                </c:pt>
                <c:pt idx="87">
                  <c:v>28.03.2016</c:v>
                </c:pt>
                <c:pt idx="88">
                  <c:v>29.03.2016</c:v>
                </c:pt>
                <c:pt idx="89">
                  <c:v>30.03.2016</c:v>
                </c:pt>
                <c:pt idx="90">
                  <c:v>31.03.2016</c:v>
                </c:pt>
                <c:pt idx="91">
                  <c:v>01.04.2016</c:v>
                </c:pt>
                <c:pt idx="92">
                  <c:v>02.04.2016</c:v>
                </c:pt>
                <c:pt idx="93">
                  <c:v>03.04.2016</c:v>
                </c:pt>
                <c:pt idx="94">
                  <c:v>04.04.2016</c:v>
                </c:pt>
                <c:pt idx="95">
                  <c:v>05.04.2016</c:v>
                </c:pt>
                <c:pt idx="96">
                  <c:v>06.04.2016</c:v>
                </c:pt>
                <c:pt idx="97">
                  <c:v>07.04.2016</c:v>
                </c:pt>
                <c:pt idx="98">
                  <c:v>08.04.2016</c:v>
                </c:pt>
                <c:pt idx="99">
                  <c:v>09.04.2016</c:v>
                </c:pt>
                <c:pt idx="100">
                  <c:v>10.04.2016</c:v>
                </c:pt>
                <c:pt idx="101">
                  <c:v>11.04.2016</c:v>
                </c:pt>
                <c:pt idx="102">
                  <c:v>12.04.2016</c:v>
                </c:pt>
                <c:pt idx="103">
                  <c:v>13.04.2016</c:v>
                </c:pt>
                <c:pt idx="104">
                  <c:v>14.04.2016</c:v>
                </c:pt>
                <c:pt idx="105">
                  <c:v>15.04.2016</c:v>
                </c:pt>
                <c:pt idx="106">
                  <c:v>16.04.2016</c:v>
                </c:pt>
                <c:pt idx="107">
                  <c:v>17.04.2016</c:v>
                </c:pt>
                <c:pt idx="108">
                  <c:v>18.04.2016</c:v>
                </c:pt>
                <c:pt idx="109">
                  <c:v>19.04.2016</c:v>
                </c:pt>
                <c:pt idx="110">
                  <c:v>20.04.2016</c:v>
                </c:pt>
                <c:pt idx="111">
                  <c:v>21.04.2016</c:v>
                </c:pt>
                <c:pt idx="112">
                  <c:v>22.04.2016</c:v>
                </c:pt>
                <c:pt idx="113">
                  <c:v>23.04.2016</c:v>
                </c:pt>
                <c:pt idx="114">
                  <c:v>24.04.2016</c:v>
                </c:pt>
                <c:pt idx="115">
                  <c:v>25.04.2016</c:v>
                </c:pt>
                <c:pt idx="116">
                  <c:v>26.04.2016</c:v>
                </c:pt>
                <c:pt idx="117">
                  <c:v>27.04.2016</c:v>
                </c:pt>
                <c:pt idx="118">
                  <c:v>28.04.2016</c:v>
                </c:pt>
                <c:pt idx="119">
                  <c:v>29.04.2016</c:v>
                </c:pt>
                <c:pt idx="120">
                  <c:v>30.04.2016</c:v>
                </c:pt>
                <c:pt idx="121">
                  <c:v>01.05.2016</c:v>
                </c:pt>
                <c:pt idx="122">
                  <c:v>02.05.2016</c:v>
                </c:pt>
                <c:pt idx="123">
                  <c:v>03.05.2016</c:v>
                </c:pt>
                <c:pt idx="124">
                  <c:v>04.05.2016</c:v>
                </c:pt>
                <c:pt idx="125">
                  <c:v>05.05.2016</c:v>
                </c:pt>
                <c:pt idx="126">
                  <c:v>06.05.2016</c:v>
                </c:pt>
                <c:pt idx="127">
                  <c:v>07.05.2016</c:v>
                </c:pt>
                <c:pt idx="128">
                  <c:v>08.05.2016</c:v>
                </c:pt>
                <c:pt idx="129">
                  <c:v>09.05.2016</c:v>
                </c:pt>
                <c:pt idx="130">
                  <c:v>10.05.2016</c:v>
                </c:pt>
                <c:pt idx="131">
                  <c:v>11.05.2016</c:v>
                </c:pt>
                <c:pt idx="132">
                  <c:v>12.05.2016</c:v>
                </c:pt>
                <c:pt idx="133">
                  <c:v>13.05.2016</c:v>
                </c:pt>
                <c:pt idx="134">
                  <c:v>14.05.2016</c:v>
                </c:pt>
                <c:pt idx="135">
                  <c:v>15.05.2016</c:v>
                </c:pt>
                <c:pt idx="136">
                  <c:v>16.05.2016</c:v>
                </c:pt>
                <c:pt idx="137">
                  <c:v>17.05.2016</c:v>
                </c:pt>
                <c:pt idx="138">
                  <c:v>18.05.2016</c:v>
                </c:pt>
                <c:pt idx="139">
                  <c:v>19.05.2016</c:v>
                </c:pt>
                <c:pt idx="140">
                  <c:v>20.05.2016</c:v>
                </c:pt>
                <c:pt idx="141">
                  <c:v>21.05.2016</c:v>
                </c:pt>
                <c:pt idx="142">
                  <c:v>22.05.2016</c:v>
                </c:pt>
                <c:pt idx="143">
                  <c:v>23.05.2016</c:v>
                </c:pt>
                <c:pt idx="144">
                  <c:v>24.05.2016</c:v>
                </c:pt>
                <c:pt idx="145">
                  <c:v>25.05.2016</c:v>
                </c:pt>
                <c:pt idx="146">
                  <c:v>26.05.2016</c:v>
                </c:pt>
                <c:pt idx="147">
                  <c:v>27.05.2016</c:v>
                </c:pt>
                <c:pt idx="148">
                  <c:v>28.05.2016</c:v>
                </c:pt>
                <c:pt idx="149">
                  <c:v>29.05.2016</c:v>
                </c:pt>
                <c:pt idx="150">
                  <c:v>30.05.2016</c:v>
                </c:pt>
                <c:pt idx="151">
                  <c:v>31.05.2016</c:v>
                </c:pt>
                <c:pt idx="152">
                  <c:v>01.06.2016</c:v>
                </c:pt>
                <c:pt idx="153">
                  <c:v>02.06.2016</c:v>
                </c:pt>
                <c:pt idx="154">
                  <c:v>03.06.2016</c:v>
                </c:pt>
                <c:pt idx="155">
                  <c:v>04.06.2016</c:v>
                </c:pt>
                <c:pt idx="156">
                  <c:v>05.06.2016</c:v>
                </c:pt>
                <c:pt idx="157">
                  <c:v>06.06.2016</c:v>
                </c:pt>
                <c:pt idx="158">
                  <c:v>07.06.2016</c:v>
                </c:pt>
                <c:pt idx="159">
                  <c:v>08.06.2016</c:v>
                </c:pt>
                <c:pt idx="160">
                  <c:v>09.06.2016</c:v>
                </c:pt>
                <c:pt idx="161">
                  <c:v>10.06.2016</c:v>
                </c:pt>
                <c:pt idx="162">
                  <c:v>11.06.2016</c:v>
                </c:pt>
                <c:pt idx="163">
                  <c:v>12.06.2016</c:v>
                </c:pt>
                <c:pt idx="164">
                  <c:v>13.06.2016</c:v>
                </c:pt>
                <c:pt idx="165">
                  <c:v>14.06.2016</c:v>
                </c:pt>
                <c:pt idx="166">
                  <c:v>15.06.2016</c:v>
                </c:pt>
                <c:pt idx="167">
                  <c:v>16.06.2016</c:v>
                </c:pt>
                <c:pt idx="168">
                  <c:v>17.06.2016</c:v>
                </c:pt>
                <c:pt idx="169">
                  <c:v>18.06.2016</c:v>
                </c:pt>
                <c:pt idx="170">
                  <c:v>19.06.2016</c:v>
                </c:pt>
                <c:pt idx="171">
                  <c:v>20.06.2016</c:v>
                </c:pt>
                <c:pt idx="172">
                  <c:v>21.06.2016</c:v>
                </c:pt>
                <c:pt idx="173">
                  <c:v>22.06.2016</c:v>
                </c:pt>
                <c:pt idx="174">
                  <c:v>23.06.2016</c:v>
                </c:pt>
                <c:pt idx="175">
                  <c:v>24.06.2016</c:v>
                </c:pt>
                <c:pt idx="176">
                  <c:v>25.06.2016</c:v>
                </c:pt>
                <c:pt idx="177">
                  <c:v>26.06.2016</c:v>
                </c:pt>
                <c:pt idx="178">
                  <c:v>27.06.2016</c:v>
                </c:pt>
                <c:pt idx="179">
                  <c:v>28.06.2016</c:v>
                </c:pt>
                <c:pt idx="180">
                  <c:v>29.06.2016</c:v>
                </c:pt>
                <c:pt idx="181">
                  <c:v>30.06.2016</c:v>
                </c:pt>
                <c:pt idx="182">
                  <c:v>01.07.2016</c:v>
                </c:pt>
                <c:pt idx="183">
                  <c:v>02.07.2016</c:v>
                </c:pt>
                <c:pt idx="184">
                  <c:v>03.07.2016</c:v>
                </c:pt>
                <c:pt idx="185">
                  <c:v>04.07.2016</c:v>
                </c:pt>
                <c:pt idx="186">
                  <c:v>05.07.2016</c:v>
                </c:pt>
                <c:pt idx="187">
                  <c:v>06.07.2016</c:v>
                </c:pt>
                <c:pt idx="188">
                  <c:v>07.07.2016</c:v>
                </c:pt>
                <c:pt idx="189">
                  <c:v>08.07.2016</c:v>
                </c:pt>
                <c:pt idx="190">
                  <c:v>09.07.2016</c:v>
                </c:pt>
                <c:pt idx="191">
                  <c:v>10.07.2016</c:v>
                </c:pt>
                <c:pt idx="192">
                  <c:v>11.07.2016</c:v>
                </c:pt>
                <c:pt idx="193">
                  <c:v>12.07.2016</c:v>
                </c:pt>
                <c:pt idx="194">
                  <c:v>13.07.2016</c:v>
                </c:pt>
                <c:pt idx="195">
                  <c:v>14.07.2016</c:v>
                </c:pt>
                <c:pt idx="196">
                  <c:v>15.07.2016</c:v>
                </c:pt>
                <c:pt idx="197">
                  <c:v>16.07.2016</c:v>
                </c:pt>
                <c:pt idx="198">
                  <c:v>17.07.2016</c:v>
                </c:pt>
                <c:pt idx="199">
                  <c:v>18.07.2016</c:v>
                </c:pt>
                <c:pt idx="200">
                  <c:v>19.07.2016</c:v>
                </c:pt>
                <c:pt idx="201">
                  <c:v>20.07.2016</c:v>
                </c:pt>
                <c:pt idx="202">
                  <c:v>21.07.2016</c:v>
                </c:pt>
                <c:pt idx="203">
                  <c:v>22.07.2016</c:v>
                </c:pt>
                <c:pt idx="204">
                  <c:v>23.07.2016</c:v>
                </c:pt>
                <c:pt idx="205">
                  <c:v>24.07.2016</c:v>
                </c:pt>
                <c:pt idx="206">
                  <c:v>25.07.2016</c:v>
                </c:pt>
                <c:pt idx="207">
                  <c:v>26.07.2016</c:v>
                </c:pt>
                <c:pt idx="208">
                  <c:v>27.07.2016</c:v>
                </c:pt>
                <c:pt idx="209">
                  <c:v>28.07.2016</c:v>
                </c:pt>
                <c:pt idx="210">
                  <c:v>29.07.2016</c:v>
                </c:pt>
                <c:pt idx="211">
                  <c:v>30.07.2016</c:v>
                </c:pt>
                <c:pt idx="212">
                  <c:v>31.07.2016</c:v>
                </c:pt>
                <c:pt idx="213">
                  <c:v>01.08.2016</c:v>
                </c:pt>
                <c:pt idx="214">
                  <c:v>02.08.2016</c:v>
                </c:pt>
                <c:pt idx="215">
                  <c:v>03.08.2016</c:v>
                </c:pt>
                <c:pt idx="216">
                  <c:v>04.08.2016</c:v>
                </c:pt>
                <c:pt idx="217">
                  <c:v>05.08.2016</c:v>
                </c:pt>
                <c:pt idx="218">
                  <c:v>06.08.2016</c:v>
                </c:pt>
                <c:pt idx="219">
                  <c:v>07.08.2016</c:v>
                </c:pt>
                <c:pt idx="220">
                  <c:v>08.08.2016</c:v>
                </c:pt>
                <c:pt idx="221">
                  <c:v>09.08.2016</c:v>
                </c:pt>
                <c:pt idx="222">
                  <c:v>10.08.2016</c:v>
                </c:pt>
                <c:pt idx="223">
                  <c:v>11.08.2016</c:v>
                </c:pt>
                <c:pt idx="224">
                  <c:v>12.08.2016</c:v>
                </c:pt>
                <c:pt idx="225">
                  <c:v>13.08.2016</c:v>
                </c:pt>
                <c:pt idx="226">
                  <c:v>14.08.2016</c:v>
                </c:pt>
                <c:pt idx="227">
                  <c:v>15.08.2016</c:v>
                </c:pt>
                <c:pt idx="228">
                  <c:v>16.08.2016</c:v>
                </c:pt>
                <c:pt idx="229">
                  <c:v>17.08.2016</c:v>
                </c:pt>
                <c:pt idx="230">
                  <c:v>18.08.2016</c:v>
                </c:pt>
                <c:pt idx="231">
                  <c:v>19.08.2016</c:v>
                </c:pt>
                <c:pt idx="232">
                  <c:v>20.08.2016</c:v>
                </c:pt>
                <c:pt idx="233">
                  <c:v>21.08.2016</c:v>
                </c:pt>
                <c:pt idx="234">
                  <c:v>22.08.2016</c:v>
                </c:pt>
                <c:pt idx="235">
                  <c:v>23.08.2016</c:v>
                </c:pt>
                <c:pt idx="236">
                  <c:v>24.08.2016</c:v>
                </c:pt>
                <c:pt idx="237">
                  <c:v>25.08.2016</c:v>
                </c:pt>
                <c:pt idx="238">
                  <c:v>26.08.2016</c:v>
                </c:pt>
                <c:pt idx="239">
                  <c:v>27.08.2016</c:v>
                </c:pt>
                <c:pt idx="240">
                  <c:v>28.08.2016</c:v>
                </c:pt>
                <c:pt idx="241">
                  <c:v>29.08.2016</c:v>
                </c:pt>
                <c:pt idx="242">
                  <c:v>30.08.2016</c:v>
                </c:pt>
                <c:pt idx="243">
                  <c:v>31.08.2016</c:v>
                </c:pt>
                <c:pt idx="244">
                  <c:v>01.09.2016</c:v>
                </c:pt>
                <c:pt idx="245">
                  <c:v>02.09.2016</c:v>
                </c:pt>
                <c:pt idx="246">
                  <c:v>03.09.2016</c:v>
                </c:pt>
                <c:pt idx="247">
                  <c:v>04.09.2016</c:v>
                </c:pt>
                <c:pt idx="248">
                  <c:v>05.09.2016</c:v>
                </c:pt>
                <c:pt idx="249">
                  <c:v>06.09.2016</c:v>
                </c:pt>
                <c:pt idx="250">
                  <c:v>07.09.2016</c:v>
                </c:pt>
                <c:pt idx="251">
                  <c:v>08.09.2016</c:v>
                </c:pt>
                <c:pt idx="252">
                  <c:v>09.09.2016</c:v>
                </c:pt>
                <c:pt idx="253">
                  <c:v>10.09.2016</c:v>
                </c:pt>
                <c:pt idx="254">
                  <c:v>11.09.2016</c:v>
                </c:pt>
                <c:pt idx="255">
                  <c:v>12.09.2016</c:v>
                </c:pt>
                <c:pt idx="256">
                  <c:v>13.09.2016</c:v>
                </c:pt>
                <c:pt idx="257">
                  <c:v>14.09.2016</c:v>
                </c:pt>
                <c:pt idx="258">
                  <c:v>15.09.2016</c:v>
                </c:pt>
                <c:pt idx="259">
                  <c:v>16.09.2016</c:v>
                </c:pt>
                <c:pt idx="260">
                  <c:v>17.09.2016</c:v>
                </c:pt>
                <c:pt idx="261">
                  <c:v>18.09.2016</c:v>
                </c:pt>
                <c:pt idx="262">
                  <c:v>19.09.2016</c:v>
                </c:pt>
                <c:pt idx="263">
                  <c:v>20.09.2016</c:v>
                </c:pt>
                <c:pt idx="264">
                  <c:v>21.09.2016</c:v>
                </c:pt>
                <c:pt idx="265">
                  <c:v>22.09.2016</c:v>
                </c:pt>
                <c:pt idx="266">
                  <c:v>23.09.2016</c:v>
                </c:pt>
                <c:pt idx="267">
                  <c:v>24.09.2016</c:v>
                </c:pt>
                <c:pt idx="268">
                  <c:v>25.09.2016</c:v>
                </c:pt>
                <c:pt idx="269">
                  <c:v>26.09.2016</c:v>
                </c:pt>
                <c:pt idx="270">
                  <c:v>27.09.2016</c:v>
                </c:pt>
                <c:pt idx="271">
                  <c:v>28.09.2016</c:v>
                </c:pt>
                <c:pt idx="272">
                  <c:v>29.09.2016</c:v>
                </c:pt>
                <c:pt idx="273">
                  <c:v>30.09.2016</c:v>
                </c:pt>
                <c:pt idx="274">
                  <c:v>01.10.2016</c:v>
                </c:pt>
                <c:pt idx="275">
                  <c:v>02.10.2016</c:v>
                </c:pt>
                <c:pt idx="276">
                  <c:v>03.10.2016</c:v>
                </c:pt>
                <c:pt idx="277">
                  <c:v>04.10.2016</c:v>
                </c:pt>
                <c:pt idx="278">
                  <c:v>05.10.2016</c:v>
                </c:pt>
                <c:pt idx="279">
                  <c:v>06.10.2016</c:v>
                </c:pt>
                <c:pt idx="280">
                  <c:v>07.10.2016</c:v>
                </c:pt>
                <c:pt idx="281">
                  <c:v>08.10.2016</c:v>
                </c:pt>
                <c:pt idx="282">
                  <c:v>09.10.2016</c:v>
                </c:pt>
                <c:pt idx="283">
                  <c:v>10.10.2016</c:v>
                </c:pt>
                <c:pt idx="284">
                  <c:v>11.10.2016</c:v>
                </c:pt>
                <c:pt idx="285">
                  <c:v>12.10.2016</c:v>
                </c:pt>
                <c:pt idx="286">
                  <c:v>13.10.2016</c:v>
                </c:pt>
                <c:pt idx="287">
                  <c:v>14.10.2016</c:v>
                </c:pt>
                <c:pt idx="288">
                  <c:v>15.10.2016</c:v>
                </c:pt>
                <c:pt idx="289">
                  <c:v>16.10.2016</c:v>
                </c:pt>
                <c:pt idx="290">
                  <c:v>17.10.2016</c:v>
                </c:pt>
                <c:pt idx="291">
                  <c:v>18.10.2016</c:v>
                </c:pt>
                <c:pt idx="292">
                  <c:v>19.10.2016</c:v>
                </c:pt>
                <c:pt idx="293">
                  <c:v>20.10.2016</c:v>
                </c:pt>
                <c:pt idx="294">
                  <c:v>21.10.2016</c:v>
                </c:pt>
                <c:pt idx="295">
                  <c:v>22.10.2016</c:v>
                </c:pt>
                <c:pt idx="296">
                  <c:v>23.10.2016</c:v>
                </c:pt>
                <c:pt idx="297">
                  <c:v>24.10.2016</c:v>
                </c:pt>
                <c:pt idx="298">
                  <c:v>25.10.2016</c:v>
                </c:pt>
                <c:pt idx="299">
                  <c:v>26.10.2016</c:v>
                </c:pt>
                <c:pt idx="300">
                  <c:v>27.10.2016</c:v>
                </c:pt>
                <c:pt idx="301">
                  <c:v>28.10.2016</c:v>
                </c:pt>
                <c:pt idx="302">
                  <c:v>29.10.2016</c:v>
                </c:pt>
                <c:pt idx="303">
                  <c:v>30.10.2016</c:v>
                </c:pt>
                <c:pt idx="304">
                  <c:v>31.10.2016</c:v>
                </c:pt>
                <c:pt idx="305">
                  <c:v>01.11.2016</c:v>
                </c:pt>
                <c:pt idx="306">
                  <c:v>02.11.2016</c:v>
                </c:pt>
                <c:pt idx="307">
                  <c:v>03.11.2016</c:v>
                </c:pt>
                <c:pt idx="308">
                  <c:v>04.11.2016</c:v>
                </c:pt>
                <c:pt idx="309">
                  <c:v>05.11.2016</c:v>
                </c:pt>
                <c:pt idx="310">
                  <c:v>06.11.2016</c:v>
                </c:pt>
                <c:pt idx="311">
                  <c:v>07.11.2016</c:v>
                </c:pt>
                <c:pt idx="312">
                  <c:v>08.11.2016</c:v>
                </c:pt>
                <c:pt idx="313">
                  <c:v>09.11.2016</c:v>
                </c:pt>
                <c:pt idx="314">
                  <c:v>10.11.2016</c:v>
                </c:pt>
                <c:pt idx="315">
                  <c:v>11.11.2016</c:v>
                </c:pt>
                <c:pt idx="316">
                  <c:v>12.11.2016</c:v>
                </c:pt>
                <c:pt idx="317">
                  <c:v>13.11.2016</c:v>
                </c:pt>
                <c:pt idx="318">
                  <c:v>14.11.2016</c:v>
                </c:pt>
                <c:pt idx="319">
                  <c:v>15.11.2016</c:v>
                </c:pt>
                <c:pt idx="320">
                  <c:v>16.11.2016</c:v>
                </c:pt>
                <c:pt idx="321">
                  <c:v>17.11.2016</c:v>
                </c:pt>
                <c:pt idx="322">
                  <c:v>18.11.2016</c:v>
                </c:pt>
                <c:pt idx="323">
                  <c:v>19.11.2016</c:v>
                </c:pt>
                <c:pt idx="324">
                  <c:v>20.11.2016</c:v>
                </c:pt>
                <c:pt idx="325">
                  <c:v>21.11.2016</c:v>
                </c:pt>
                <c:pt idx="326">
                  <c:v>22.11.2016</c:v>
                </c:pt>
                <c:pt idx="327">
                  <c:v>23.11.2016</c:v>
                </c:pt>
                <c:pt idx="328">
                  <c:v>24.11.2016</c:v>
                </c:pt>
                <c:pt idx="329">
                  <c:v>25.11.2016</c:v>
                </c:pt>
                <c:pt idx="330">
                  <c:v>26.11.2016</c:v>
                </c:pt>
                <c:pt idx="331">
                  <c:v>27.11.2016</c:v>
                </c:pt>
                <c:pt idx="332">
                  <c:v>28.11.2016</c:v>
                </c:pt>
                <c:pt idx="333">
                  <c:v>29.11.2016</c:v>
                </c:pt>
                <c:pt idx="334">
                  <c:v>30.11.2016</c:v>
                </c:pt>
                <c:pt idx="335">
                  <c:v>01.12.2016</c:v>
                </c:pt>
                <c:pt idx="336">
                  <c:v>02.12.2016</c:v>
                </c:pt>
                <c:pt idx="337">
                  <c:v>03.12.2016</c:v>
                </c:pt>
                <c:pt idx="338">
                  <c:v>04.12.2016</c:v>
                </c:pt>
                <c:pt idx="339">
                  <c:v>05.12.2016</c:v>
                </c:pt>
                <c:pt idx="340">
                  <c:v>06.12.2016</c:v>
                </c:pt>
                <c:pt idx="341">
                  <c:v>07.12.2016</c:v>
                </c:pt>
                <c:pt idx="342">
                  <c:v>08.12.2016</c:v>
                </c:pt>
                <c:pt idx="343">
                  <c:v>09.12.2016</c:v>
                </c:pt>
                <c:pt idx="344">
                  <c:v>10.12.2016</c:v>
                </c:pt>
                <c:pt idx="345">
                  <c:v>11.12.2016</c:v>
                </c:pt>
                <c:pt idx="346">
                  <c:v>12.12.2016</c:v>
                </c:pt>
                <c:pt idx="347">
                  <c:v>13.12.2016</c:v>
                </c:pt>
                <c:pt idx="348">
                  <c:v>14.12.2016</c:v>
                </c:pt>
                <c:pt idx="349">
                  <c:v>15.12.2016</c:v>
                </c:pt>
                <c:pt idx="350">
                  <c:v>16.12.2016</c:v>
                </c:pt>
                <c:pt idx="351">
                  <c:v>17.12.2016</c:v>
                </c:pt>
                <c:pt idx="352">
                  <c:v>18.12.2016</c:v>
                </c:pt>
                <c:pt idx="353">
                  <c:v>19.12.2016</c:v>
                </c:pt>
                <c:pt idx="354">
                  <c:v>20.12.2016</c:v>
                </c:pt>
                <c:pt idx="355">
                  <c:v>21.12.2016</c:v>
                </c:pt>
                <c:pt idx="356">
                  <c:v>22.12.2016</c:v>
                </c:pt>
                <c:pt idx="357">
                  <c:v>23.12.2016</c:v>
                </c:pt>
                <c:pt idx="358">
                  <c:v>24.12.2016</c:v>
                </c:pt>
                <c:pt idx="359">
                  <c:v>25.12.2016</c:v>
                </c:pt>
                <c:pt idx="360">
                  <c:v>26.12.2016</c:v>
                </c:pt>
                <c:pt idx="361">
                  <c:v>27.12.2016</c:v>
                </c:pt>
                <c:pt idx="362">
                  <c:v>28.12.2016</c:v>
                </c:pt>
                <c:pt idx="363">
                  <c:v>29.12.2016</c:v>
                </c:pt>
                <c:pt idx="364">
                  <c:v>30.12.2016</c:v>
                </c:pt>
                <c:pt idx="365">
                  <c:v>31.12.2016</c:v>
                </c:pt>
              </c:strCache>
            </c:strRef>
          </c:cat>
          <c:val>
            <c:numRef>
              <c:f>Sheet1!$B$2:$B$367</c:f>
              <c:numCache>
                <c:formatCode>General</c:formatCode>
                <c:ptCount val="366"/>
                <c:pt idx="0">
                  <c:v>97315</c:v>
                </c:pt>
                <c:pt idx="1">
                  <c:v>97352</c:v>
                </c:pt>
                <c:pt idx="2">
                  <c:v>97413</c:v>
                </c:pt>
                <c:pt idx="3">
                  <c:v>97469</c:v>
                </c:pt>
                <c:pt idx="4">
                  <c:v>97539</c:v>
                </c:pt>
                <c:pt idx="5">
                  <c:v>97587</c:v>
                </c:pt>
                <c:pt idx="6">
                  <c:v>97681</c:v>
                </c:pt>
                <c:pt idx="7">
                  <c:v>97716</c:v>
                </c:pt>
                <c:pt idx="8">
                  <c:v>97777</c:v>
                </c:pt>
                <c:pt idx="9">
                  <c:v>97820</c:v>
                </c:pt>
                <c:pt idx="10">
                  <c:v>97876</c:v>
                </c:pt>
                <c:pt idx="11">
                  <c:v>97926</c:v>
                </c:pt>
                <c:pt idx="12">
                  <c:v>98002</c:v>
                </c:pt>
                <c:pt idx="13">
                  <c:v>98059</c:v>
                </c:pt>
                <c:pt idx="14">
                  <c:v>98094</c:v>
                </c:pt>
                <c:pt idx="15">
                  <c:v>98138</c:v>
                </c:pt>
                <c:pt idx="16">
                  <c:v>98175</c:v>
                </c:pt>
                <c:pt idx="17">
                  <c:v>98211</c:v>
                </c:pt>
                <c:pt idx="18">
                  <c:v>98266</c:v>
                </c:pt>
                <c:pt idx="19">
                  <c:v>98310</c:v>
                </c:pt>
                <c:pt idx="20">
                  <c:v>98353</c:v>
                </c:pt>
                <c:pt idx="21">
                  <c:v>98401</c:v>
                </c:pt>
                <c:pt idx="22">
                  <c:v>98436</c:v>
                </c:pt>
                <c:pt idx="23">
                  <c:v>98472</c:v>
                </c:pt>
                <c:pt idx="24">
                  <c:v>98492</c:v>
                </c:pt>
                <c:pt idx="25">
                  <c:v>98554</c:v>
                </c:pt>
                <c:pt idx="26">
                  <c:v>98599</c:v>
                </c:pt>
                <c:pt idx="27">
                  <c:v>98651</c:v>
                </c:pt>
                <c:pt idx="28">
                  <c:v>98739</c:v>
                </c:pt>
                <c:pt idx="29">
                  <c:v>98784</c:v>
                </c:pt>
                <c:pt idx="30">
                  <c:v>98871</c:v>
                </c:pt>
                <c:pt idx="31">
                  <c:v>98910</c:v>
                </c:pt>
                <c:pt idx="32">
                  <c:v>98956</c:v>
                </c:pt>
                <c:pt idx="33">
                  <c:v>98975</c:v>
                </c:pt>
                <c:pt idx="34">
                  <c:v>99065</c:v>
                </c:pt>
                <c:pt idx="35">
                  <c:v>99138</c:v>
                </c:pt>
                <c:pt idx="36">
                  <c:v>99192</c:v>
                </c:pt>
                <c:pt idx="37">
                  <c:v>99223</c:v>
                </c:pt>
                <c:pt idx="38">
                  <c:v>99254</c:v>
                </c:pt>
                <c:pt idx="39">
                  <c:v>99314</c:v>
                </c:pt>
                <c:pt idx="40">
                  <c:v>99373</c:v>
                </c:pt>
                <c:pt idx="41">
                  <c:v>99397</c:v>
                </c:pt>
                <c:pt idx="42">
                  <c:v>99428</c:v>
                </c:pt>
                <c:pt idx="43">
                  <c:v>99467</c:v>
                </c:pt>
                <c:pt idx="44">
                  <c:v>99486</c:v>
                </c:pt>
                <c:pt idx="45">
                  <c:v>99532</c:v>
                </c:pt>
                <c:pt idx="46">
                  <c:v>99565</c:v>
                </c:pt>
                <c:pt idx="47">
                  <c:v>99614</c:v>
                </c:pt>
                <c:pt idx="48">
                  <c:v>99676</c:v>
                </c:pt>
                <c:pt idx="49">
                  <c:v>99706</c:v>
                </c:pt>
                <c:pt idx="50">
                  <c:v>99739</c:v>
                </c:pt>
                <c:pt idx="51">
                  <c:v>99774</c:v>
                </c:pt>
                <c:pt idx="52">
                  <c:v>99806</c:v>
                </c:pt>
                <c:pt idx="53">
                  <c:v>99872</c:v>
                </c:pt>
                <c:pt idx="54">
                  <c:v>100079</c:v>
                </c:pt>
                <c:pt idx="55">
                  <c:v>100167</c:v>
                </c:pt>
                <c:pt idx="56">
                  <c:v>100215</c:v>
                </c:pt>
                <c:pt idx="57">
                  <c:v>100245</c:v>
                </c:pt>
                <c:pt idx="58">
                  <c:v>100306</c:v>
                </c:pt>
                <c:pt idx="59">
                  <c:v>100354</c:v>
                </c:pt>
                <c:pt idx="60">
                  <c:v>100433</c:v>
                </c:pt>
                <c:pt idx="61">
                  <c:v>100586</c:v>
                </c:pt>
                <c:pt idx="62">
                  <c:v>100698</c:v>
                </c:pt>
                <c:pt idx="63">
                  <c:v>100772</c:v>
                </c:pt>
                <c:pt idx="64">
                  <c:v>100832</c:v>
                </c:pt>
                <c:pt idx="65">
                  <c:v>100931</c:v>
                </c:pt>
                <c:pt idx="66">
                  <c:v>101004</c:v>
                </c:pt>
                <c:pt idx="67">
                  <c:v>101064</c:v>
                </c:pt>
                <c:pt idx="68">
                  <c:v>101121</c:v>
                </c:pt>
                <c:pt idx="69">
                  <c:v>101170</c:v>
                </c:pt>
                <c:pt idx="70">
                  <c:v>101207</c:v>
                </c:pt>
                <c:pt idx="71">
                  <c:v>101253</c:v>
                </c:pt>
                <c:pt idx="72">
                  <c:v>101311</c:v>
                </c:pt>
                <c:pt idx="73">
                  <c:v>101378</c:v>
                </c:pt>
                <c:pt idx="74">
                  <c:v>101446</c:v>
                </c:pt>
                <c:pt idx="75">
                  <c:v>101485</c:v>
                </c:pt>
                <c:pt idx="76">
                  <c:v>101535</c:v>
                </c:pt>
                <c:pt idx="77">
                  <c:v>101593</c:v>
                </c:pt>
                <c:pt idx="78">
                  <c:v>101628</c:v>
                </c:pt>
                <c:pt idx="79">
                  <c:v>101686</c:v>
                </c:pt>
                <c:pt idx="80">
                  <c:v>101911</c:v>
                </c:pt>
                <c:pt idx="81">
                  <c:v>101967</c:v>
                </c:pt>
                <c:pt idx="82">
                  <c:v>102073</c:v>
                </c:pt>
                <c:pt idx="83">
                  <c:v>102152</c:v>
                </c:pt>
                <c:pt idx="84">
                  <c:v>102190</c:v>
                </c:pt>
                <c:pt idx="85">
                  <c:v>102210</c:v>
                </c:pt>
                <c:pt idx="86">
                  <c:v>102241</c:v>
                </c:pt>
                <c:pt idx="87">
                  <c:v>102509</c:v>
                </c:pt>
                <c:pt idx="88">
                  <c:v>102691</c:v>
                </c:pt>
                <c:pt idx="89">
                  <c:v>102787</c:v>
                </c:pt>
                <c:pt idx="90">
                  <c:v>102939</c:v>
                </c:pt>
                <c:pt idx="91">
                  <c:v>103099</c:v>
                </c:pt>
                <c:pt idx="92">
                  <c:v>103184</c:v>
                </c:pt>
                <c:pt idx="93">
                  <c:v>103252</c:v>
                </c:pt>
                <c:pt idx="94">
                  <c:v>103375</c:v>
                </c:pt>
                <c:pt idx="95">
                  <c:v>103497</c:v>
                </c:pt>
                <c:pt idx="96">
                  <c:v>103656</c:v>
                </c:pt>
                <c:pt idx="97">
                  <c:v>103769</c:v>
                </c:pt>
                <c:pt idx="98">
                  <c:v>103840</c:v>
                </c:pt>
                <c:pt idx="99">
                  <c:v>103877</c:v>
                </c:pt>
                <c:pt idx="100">
                  <c:v>103941</c:v>
                </c:pt>
                <c:pt idx="101">
                  <c:v>104086</c:v>
                </c:pt>
                <c:pt idx="102">
                  <c:v>104186</c:v>
                </c:pt>
                <c:pt idx="103">
                  <c:v>104267</c:v>
                </c:pt>
                <c:pt idx="104">
                  <c:v>104302</c:v>
                </c:pt>
                <c:pt idx="105">
                  <c:v>104378</c:v>
                </c:pt>
                <c:pt idx="106">
                  <c:v>104403</c:v>
                </c:pt>
                <c:pt idx="107">
                  <c:v>104459</c:v>
                </c:pt>
                <c:pt idx="108">
                  <c:v>104557</c:v>
                </c:pt>
                <c:pt idx="109">
                  <c:v>104652</c:v>
                </c:pt>
                <c:pt idx="110">
                  <c:v>104727</c:v>
                </c:pt>
                <c:pt idx="111">
                  <c:v>104833</c:v>
                </c:pt>
                <c:pt idx="112">
                  <c:v>104920</c:v>
                </c:pt>
                <c:pt idx="113">
                  <c:v>104918</c:v>
                </c:pt>
                <c:pt idx="114">
                  <c:v>104959</c:v>
                </c:pt>
                <c:pt idx="115">
                  <c:v>105057</c:v>
                </c:pt>
                <c:pt idx="116">
                  <c:v>105155</c:v>
                </c:pt>
                <c:pt idx="117">
                  <c:v>105255</c:v>
                </c:pt>
                <c:pt idx="118">
                  <c:v>105329</c:v>
                </c:pt>
                <c:pt idx="119">
                  <c:v>105383</c:v>
                </c:pt>
                <c:pt idx="120">
                  <c:v>105439</c:v>
                </c:pt>
                <c:pt idx="121">
                  <c:v>105476</c:v>
                </c:pt>
                <c:pt idx="122">
                  <c:v>105572</c:v>
                </c:pt>
                <c:pt idx="123">
                  <c:v>105625</c:v>
                </c:pt>
                <c:pt idx="124">
                  <c:v>105691</c:v>
                </c:pt>
                <c:pt idx="125">
                  <c:v>105742</c:v>
                </c:pt>
                <c:pt idx="126">
                  <c:v>105795</c:v>
                </c:pt>
                <c:pt idx="127">
                  <c:v>105832</c:v>
                </c:pt>
                <c:pt idx="128">
                  <c:v>105897</c:v>
                </c:pt>
                <c:pt idx="129">
                  <c:v>105958</c:v>
                </c:pt>
                <c:pt idx="130">
                  <c:v>106025</c:v>
                </c:pt>
                <c:pt idx="131">
                  <c:v>106135</c:v>
                </c:pt>
                <c:pt idx="132">
                  <c:v>106190</c:v>
                </c:pt>
                <c:pt idx="133">
                  <c:v>106284</c:v>
                </c:pt>
                <c:pt idx="134">
                  <c:v>106356</c:v>
                </c:pt>
                <c:pt idx="135">
                  <c:v>106438</c:v>
                </c:pt>
                <c:pt idx="136">
                  <c:v>106532</c:v>
                </c:pt>
                <c:pt idx="137">
                  <c:v>106586</c:v>
                </c:pt>
                <c:pt idx="138">
                  <c:v>106653</c:v>
                </c:pt>
                <c:pt idx="139">
                  <c:v>106719</c:v>
                </c:pt>
                <c:pt idx="140">
                  <c:v>106776</c:v>
                </c:pt>
                <c:pt idx="141">
                  <c:v>106900</c:v>
                </c:pt>
                <c:pt idx="142">
                  <c:v>106967</c:v>
                </c:pt>
                <c:pt idx="143">
                  <c:v>107077</c:v>
                </c:pt>
                <c:pt idx="144">
                  <c:v>107210</c:v>
                </c:pt>
                <c:pt idx="145">
                  <c:v>107346</c:v>
                </c:pt>
                <c:pt idx="146">
                  <c:v>107510</c:v>
                </c:pt>
                <c:pt idx="147">
                  <c:v>107687</c:v>
                </c:pt>
                <c:pt idx="148">
                  <c:v>107771</c:v>
                </c:pt>
                <c:pt idx="149">
                  <c:v>107864</c:v>
                </c:pt>
                <c:pt idx="150">
                  <c:v>107908</c:v>
                </c:pt>
                <c:pt idx="151">
                  <c:v>107942</c:v>
                </c:pt>
                <c:pt idx="152">
                  <c:v>107978</c:v>
                </c:pt>
                <c:pt idx="153">
                  <c:v>108027</c:v>
                </c:pt>
                <c:pt idx="154">
                  <c:v>108058</c:v>
                </c:pt>
                <c:pt idx="155">
                  <c:v>108102</c:v>
                </c:pt>
                <c:pt idx="156">
                  <c:v>108153</c:v>
                </c:pt>
                <c:pt idx="157">
                  <c:v>108192</c:v>
                </c:pt>
                <c:pt idx="158">
                  <c:v>108252</c:v>
                </c:pt>
                <c:pt idx="159">
                  <c:v>108302</c:v>
                </c:pt>
                <c:pt idx="160">
                  <c:v>108361</c:v>
                </c:pt>
                <c:pt idx="161">
                  <c:v>108448</c:v>
                </c:pt>
                <c:pt idx="162">
                  <c:v>108483</c:v>
                </c:pt>
                <c:pt idx="163">
                  <c:v>108549</c:v>
                </c:pt>
                <c:pt idx="164">
                  <c:v>108618</c:v>
                </c:pt>
                <c:pt idx="165">
                  <c:v>108632</c:v>
                </c:pt>
                <c:pt idx="166">
                  <c:v>108707</c:v>
                </c:pt>
                <c:pt idx="167">
                  <c:v>108724</c:v>
                </c:pt>
                <c:pt idx="168">
                  <c:v>108745</c:v>
                </c:pt>
                <c:pt idx="169">
                  <c:v>108755</c:v>
                </c:pt>
                <c:pt idx="170">
                  <c:v>108776</c:v>
                </c:pt>
                <c:pt idx="171">
                  <c:v>108804</c:v>
                </c:pt>
                <c:pt idx="172">
                  <c:v>108836</c:v>
                </c:pt>
                <c:pt idx="173">
                  <c:v>108862</c:v>
                </c:pt>
                <c:pt idx="174">
                  <c:v>108900</c:v>
                </c:pt>
                <c:pt idx="175">
                  <c:v>108953</c:v>
                </c:pt>
                <c:pt idx="176">
                  <c:v>109013</c:v>
                </c:pt>
                <c:pt idx="177">
                  <c:v>109046</c:v>
                </c:pt>
                <c:pt idx="178">
                  <c:v>109076</c:v>
                </c:pt>
                <c:pt idx="179">
                  <c:v>109120</c:v>
                </c:pt>
                <c:pt idx="180">
                  <c:v>109139</c:v>
                </c:pt>
                <c:pt idx="181">
                  <c:v>109169</c:v>
                </c:pt>
                <c:pt idx="182">
                  <c:v>109247</c:v>
                </c:pt>
                <c:pt idx="183">
                  <c:v>109311</c:v>
                </c:pt>
                <c:pt idx="184">
                  <c:v>109342</c:v>
                </c:pt>
                <c:pt idx="185">
                  <c:v>109374</c:v>
                </c:pt>
                <c:pt idx="186">
                  <c:v>109395</c:v>
                </c:pt>
                <c:pt idx="187">
                  <c:v>109423</c:v>
                </c:pt>
                <c:pt idx="188">
                  <c:v>109482</c:v>
                </c:pt>
                <c:pt idx="189">
                  <c:v>109563</c:v>
                </c:pt>
                <c:pt idx="190">
                  <c:v>109596</c:v>
                </c:pt>
                <c:pt idx="191">
                  <c:v>109627</c:v>
                </c:pt>
                <c:pt idx="192">
                  <c:v>109650</c:v>
                </c:pt>
                <c:pt idx="193">
                  <c:v>109660</c:v>
                </c:pt>
                <c:pt idx="194">
                  <c:v>109707</c:v>
                </c:pt>
                <c:pt idx="195">
                  <c:v>109738</c:v>
                </c:pt>
                <c:pt idx="196">
                  <c:v>109794</c:v>
                </c:pt>
                <c:pt idx="197">
                  <c:v>109813</c:v>
                </c:pt>
                <c:pt idx="198">
                  <c:v>109852</c:v>
                </c:pt>
                <c:pt idx="199">
                  <c:v>109891</c:v>
                </c:pt>
                <c:pt idx="200">
                  <c:v>109939</c:v>
                </c:pt>
                <c:pt idx="201">
                  <c:v>109975</c:v>
                </c:pt>
                <c:pt idx="202">
                  <c:v>110058</c:v>
                </c:pt>
                <c:pt idx="203">
                  <c:v>110192</c:v>
                </c:pt>
                <c:pt idx="204">
                  <c:v>110363</c:v>
                </c:pt>
                <c:pt idx="205">
                  <c:v>110522</c:v>
                </c:pt>
                <c:pt idx="206">
                  <c:v>110574</c:v>
                </c:pt>
                <c:pt idx="207">
                  <c:v>110611</c:v>
                </c:pt>
                <c:pt idx="208">
                  <c:v>110633</c:v>
                </c:pt>
                <c:pt idx="209">
                  <c:v>110664</c:v>
                </c:pt>
                <c:pt idx="210">
                  <c:v>110686</c:v>
                </c:pt>
                <c:pt idx="211">
                  <c:v>110711</c:v>
                </c:pt>
                <c:pt idx="212">
                  <c:v>110728</c:v>
                </c:pt>
                <c:pt idx="213">
                  <c:v>110766</c:v>
                </c:pt>
                <c:pt idx="214">
                  <c:v>110799</c:v>
                </c:pt>
                <c:pt idx="215">
                  <c:v>110852</c:v>
                </c:pt>
                <c:pt idx="216">
                  <c:v>110905</c:v>
                </c:pt>
                <c:pt idx="217">
                  <c:v>110965</c:v>
                </c:pt>
                <c:pt idx="218">
                  <c:v>111084</c:v>
                </c:pt>
                <c:pt idx="219">
                  <c:v>111219</c:v>
                </c:pt>
                <c:pt idx="220">
                  <c:v>111252</c:v>
                </c:pt>
                <c:pt idx="221">
                  <c:v>111283</c:v>
                </c:pt>
                <c:pt idx="222">
                  <c:v>111321</c:v>
                </c:pt>
                <c:pt idx="223">
                  <c:v>111359</c:v>
                </c:pt>
                <c:pt idx="224">
                  <c:v>111450</c:v>
                </c:pt>
                <c:pt idx="225">
                  <c:v>111503</c:v>
                </c:pt>
                <c:pt idx="226">
                  <c:v>111570</c:v>
                </c:pt>
                <c:pt idx="227">
                  <c:v>111621</c:v>
                </c:pt>
                <c:pt idx="228">
                  <c:v>111690</c:v>
                </c:pt>
                <c:pt idx="229">
                  <c:v>111747</c:v>
                </c:pt>
                <c:pt idx="230">
                  <c:v>111787</c:v>
                </c:pt>
                <c:pt idx="231">
                  <c:v>111824</c:v>
                </c:pt>
                <c:pt idx="232">
                  <c:v>111852</c:v>
                </c:pt>
                <c:pt idx="233">
                  <c:v>111861</c:v>
                </c:pt>
                <c:pt idx="234">
                  <c:v>111892</c:v>
                </c:pt>
                <c:pt idx="235">
                  <c:v>111937</c:v>
                </c:pt>
                <c:pt idx="236">
                  <c:v>111983</c:v>
                </c:pt>
                <c:pt idx="237">
                  <c:v>112018</c:v>
                </c:pt>
                <c:pt idx="238">
                  <c:v>112042</c:v>
                </c:pt>
                <c:pt idx="239">
                  <c:v>112076</c:v>
                </c:pt>
                <c:pt idx="240">
                  <c:v>112104</c:v>
                </c:pt>
                <c:pt idx="241">
                  <c:v>112191</c:v>
                </c:pt>
                <c:pt idx="242">
                  <c:v>112231</c:v>
                </c:pt>
                <c:pt idx="243">
                  <c:v>112263</c:v>
                </c:pt>
                <c:pt idx="244">
                  <c:v>112322</c:v>
                </c:pt>
                <c:pt idx="245">
                  <c:v>112366</c:v>
                </c:pt>
                <c:pt idx="246">
                  <c:v>112378</c:v>
                </c:pt>
                <c:pt idx="247">
                  <c:v>112403</c:v>
                </c:pt>
                <c:pt idx="248">
                  <c:v>112429</c:v>
                </c:pt>
                <c:pt idx="249">
                  <c:v>112461</c:v>
                </c:pt>
                <c:pt idx="250">
                  <c:v>112502</c:v>
                </c:pt>
                <c:pt idx="251">
                  <c:v>112547</c:v>
                </c:pt>
                <c:pt idx="252">
                  <c:v>112610</c:v>
                </c:pt>
                <c:pt idx="253">
                  <c:v>112650</c:v>
                </c:pt>
                <c:pt idx="254">
                  <c:v>112691</c:v>
                </c:pt>
                <c:pt idx="255">
                  <c:v>112723</c:v>
                </c:pt>
                <c:pt idx="256">
                  <c:v>112767</c:v>
                </c:pt>
                <c:pt idx="257">
                  <c:v>112808</c:v>
                </c:pt>
                <c:pt idx="258">
                  <c:v>112875</c:v>
                </c:pt>
                <c:pt idx="259">
                  <c:v>112904</c:v>
                </c:pt>
                <c:pt idx="260">
                  <c:v>112961</c:v>
                </c:pt>
                <c:pt idx="261">
                  <c:v>112984</c:v>
                </c:pt>
                <c:pt idx="262">
                  <c:v>113012</c:v>
                </c:pt>
                <c:pt idx="263">
                  <c:v>113042</c:v>
                </c:pt>
                <c:pt idx="264">
                  <c:v>113076</c:v>
                </c:pt>
                <c:pt idx="265">
                  <c:v>113101</c:v>
                </c:pt>
                <c:pt idx="266">
                  <c:v>113126</c:v>
                </c:pt>
                <c:pt idx="267">
                  <c:v>113135</c:v>
                </c:pt>
                <c:pt idx="268">
                  <c:v>113135</c:v>
                </c:pt>
                <c:pt idx="269">
                  <c:v>113129</c:v>
                </c:pt>
                <c:pt idx="270">
                  <c:v>113151</c:v>
                </c:pt>
                <c:pt idx="271">
                  <c:v>113202</c:v>
                </c:pt>
                <c:pt idx="272">
                  <c:v>113247</c:v>
                </c:pt>
                <c:pt idx="273">
                  <c:v>113297</c:v>
                </c:pt>
                <c:pt idx="274">
                  <c:v>113321</c:v>
                </c:pt>
                <c:pt idx="275">
                  <c:v>113339</c:v>
                </c:pt>
                <c:pt idx="276">
                  <c:v>113360</c:v>
                </c:pt>
                <c:pt idx="277">
                  <c:v>113381</c:v>
                </c:pt>
                <c:pt idx="278">
                  <c:v>113400</c:v>
                </c:pt>
                <c:pt idx="279">
                  <c:v>113455</c:v>
                </c:pt>
                <c:pt idx="280">
                  <c:v>113481</c:v>
                </c:pt>
                <c:pt idx="281">
                  <c:v>113497</c:v>
                </c:pt>
                <c:pt idx="282">
                  <c:v>113495</c:v>
                </c:pt>
                <c:pt idx="283">
                  <c:v>113694</c:v>
                </c:pt>
                <c:pt idx="284">
                  <c:v>113740</c:v>
                </c:pt>
                <c:pt idx="285">
                  <c:v>113826</c:v>
                </c:pt>
                <c:pt idx="286">
                  <c:v>113837</c:v>
                </c:pt>
                <c:pt idx="287">
                  <c:v>113864</c:v>
                </c:pt>
                <c:pt idx="288">
                  <c:v>113894</c:v>
                </c:pt>
                <c:pt idx="289">
                  <c:v>113916</c:v>
                </c:pt>
                <c:pt idx="290">
                  <c:v>113952</c:v>
                </c:pt>
                <c:pt idx="291">
                  <c:v>113992</c:v>
                </c:pt>
                <c:pt idx="292">
                  <c:v>114034</c:v>
                </c:pt>
                <c:pt idx="293">
                  <c:v>114071</c:v>
                </c:pt>
                <c:pt idx="294">
                  <c:v>114110</c:v>
                </c:pt>
                <c:pt idx="295">
                  <c:v>114127</c:v>
                </c:pt>
                <c:pt idx="296">
                  <c:v>114135</c:v>
                </c:pt>
                <c:pt idx="297">
                  <c:v>114167</c:v>
                </c:pt>
                <c:pt idx="298">
                  <c:v>114212</c:v>
                </c:pt>
                <c:pt idx="299">
                  <c:v>114247</c:v>
                </c:pt>
                <c:pt idx="300">
                  <c:v>114350</c:v>
                </c:pt>
                <c:pt idx="301">
                  <c:v>114468</c:v>
                </c:pt>
                <c:pt idx="302">
                  <c:v>114495</c:v>
                </c:pt>
                <c:pt idx="303">
                  <c:v>114524</c:v>
                </c:pt>
                <c:pt idx="304">
                  <c:v>114563</c:v>
                </c:pt>
                <c:pt idx="305">
                  <c:v>114590</c:v>
                </c:pt>
                <c:pt idx="306">
                  <c:v>114634</c:v>
                </c:pt>
                <c:pt idx="307">
                  <c:v>114662</c:v>
                </c:pt>
                <c:pt idx="308">
                  <c:v>114706</c:v>
                </c:pt>
                <c:pt idx="309">
                  <c:v>114740</c:v>
                </c:pt>
                <c:pt idx="310">
                  <c:v>114761</c:v>
                </c:pt>
                <c:pt idx="311">
                  <c:v>114790</c:v>
                </c:pt>
                <c:pt idx="312">
                  <c:v>114839</c:v>
                </c:pt>
                <c:pt idx="313">
                  <c:v>114854</c:v>
                </c:pt>
                <c:pt idx="314">
                  <c:v>114890</c:v>
                </c:pt>
                <c:pt idx="315">
                  <c:v>114934</c:v>
                </c:pt>
                <c:pt idx="316">
                  <c:v>114959</c:v>
                </c:pt>
                <c:pt idx="317">
                  <c:v>114997</c:v>
                </c:pt>
                <c:pt idx="318">
                  <c:v>115032</c:v>
                </c:pt>
                <c:pt idx="319">
                  <c:v>115065</c:v>
                </c:pt>
                <c:pt idx="320">
                  <c:v>115099</c:v>
                </c:pt>
                <c:pt idx="321">
                  <c:v>115200</c:v>
                </c:pt>
                <c:pt idx="322">
                  <c:v>115228</c:v>
                </c:pt>
                <c:pt idx="323">
                  <c:v>115259</c:v>
                </c:pt>
                <c:pt idx="324">
                  <c:v>115284</c:v>
                </c:pt>
                <c:pt idx="325">
                  <c:v>115328</c:v>
                </c:pt>
                <c:pt idx="326">
                  <c:v>115368</c:v>
                </c:pt>
                <c:pt idx="327">
                  <c:v>115409</c:v>
                </c:pt>
                <c:pt idx="328">
                  <c:v>115458</c:v>
                </c:pt>
                <c:pt idx="329">
                  <c:v>115493</c:v>
                </c:pt>
                <c:pt idx="330">
                  <c:v>115532</c:v>
                </c:pt>
                <c:pt idx="331">
                  <c:v>115560</c:v>
                </c:pt>
                <c:pt idx="332">
                  <c:v>115600</c:v>
                </c:pt>
                <c:pt idx="333">
                  <c:v>115616</c:v>
                </c:pt>
                <c:pt idx="334">
                  <c:v>115646</c:v>
                </c:pt>
                <c:pt idx="335">
                  <c:v>115675</c:v>
                </c:pt>
                <c:pt idx="336">
                  <c:v>115692</c:v>
                </c:pt>
                <c:pt idx="337">
                  <c:v>115707</c:v>
                </c:pt>
                <c:pt idx="338">
                  <c:v>115729</c:v>
                </c:pt>
                <c:pt idx="339">
                  <c:v>115740</c:v>
                </c:pt>
                <c:pt idx="340">
                  <c:v>115775</c:v>
                </c:pt>
                <c:pt idx="341">
                  <c:v>115779</c:v>
                </c:pt>
                <c:pt idx="342">
                  <c:v>115812</c:v>
                </c:pt>
                <c:pt idx="343">
                  <c:v>115850</c:v>
                </c:pt>
                <c:pt idx="344">
                  <c:v>115883</c:v>
                </c:pt>
                <c:pt idx="345">
                  <c:v>115896</c:v>
                </c:pt>
                <c:pt idx="346">
                  <c:v>115940</c:v>
                </c:pt>
                <c:pt idx="347">
                  <c:v>115981</c:v>
                </c:pt>
                <c:pt idx="348">
                  <c:v>116043</c:v>
                </c:pt>
                <c:pt idx="349">
                  <c:v>116104</c:v>
                </c:pt>
                <c:pt idx="350">
                  <c:v>116141</c:v>
                </c:pt>
                <c:pt idx="351">
                  <c:v>116160</c:v>
                </c:pt>
                <c:pt idx="352">
                  <c:v>116170</c:v>
                </c:pt>
                <c:pt idx="353">
                  <c:v>116246</c:v>
                </c:pt>
                <c:pt idx="354">
                  <c:v>116262</c:v>
                </c:pt>
                <c:pt idx="355">
                  <c:v>116307</c:v>
                </c:pt>
                <c:pt idx="356">
                  <c:v>116344</c:v>
                </c:pt>
                <c:pt idx="357">
                  <c:v>116348</c:v>
                </c:pt>
                <c:pt idx="358">
                  <c:v>116378</c:v>
                </c:pt>
                <c:pt idx="359">
                  <c:v>116408</c:v>
                </c:pt>
                <c:pt idx="360">
                  <c:v>116446</c:v>
                </c:pt>
                <c:pt idx="361">
                  <c:v>116483</c:v>
                </c:pt>
                <c:pt idx="362">
                  <c:v>116495</c:v>
                </c:pt>
                <c:pt idx="363">
                  <c:v>116519</c:v>
                </c:pt>
                <c:pt idx="364">
                  <c:v>116546</c:v>
                </c:pt>
                <c:pt idx="365">
                  <c:v>117138</c:v>
                </c:pt>
              </c:numCache>
            </c:numRef>
          </c:val>
          <c:smooth val="0"/>
          <c:extLst>
            <c:ext xmlns:c16="http://schemas.microsoft.com/office/drawing/2014/chart" uri="{C3380CC4-5D6E-409C-BE32-E72D297353CC}">
              <c16:uniqueId val="{00000000-CD27-4E84-8A2C-1C42421F6FA1}"/>
            </c:ext>
          </c:extLst>
        </c:ser>
        <c:dLbls>
          <c:showLegendKey val="0"/>
          <c:showVal val="0"/>
          <c:showCatName val="0"/>
          <c:showSerName val="0"/>
          <c:showPercent val="0"/>
          <c:showBubbleSize val="0"/>
        </c:dLbls>
        <c:smooth val="0"/>
        <c:axId val="266657216"/>
        <c:axId val="238206840"/>
      </c:lineChart>
      <c:catAx>
        <c:axId val="266657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8206840"/>
        <c:crosses val="autoZero"/>
        <c:auto val="1"/>
        <c:lblAlgn val="ctr"/>
        <c:lblOffset val="100"/>
        <c:noMultiLvlLbl val="0"/>
      </c:catAx>
      <c:valAx>
        <c:axId val="238206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657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2</c:v>
                </c:pt>
              </c:strCache>
            </c:strRef>
          </c:tx>
          <c:spPr>
            <a:ln w="28575" cap="rnd">
              <a:solidFill>
                <a:schemeClr val="accent1"/>
              </a:solidFill>
              <a:round/>
            </a:ln>
            <a:effectLst/>
          </c:spPr>
          <c:marker>
            <c:symbol val="none"/>
          </c:marker>
          <c:cat>
            <c:strRef>
              <c:f>Sheet1!$A$2:$A$367</c:f>
              <c:strCache>
                <c:ptCount val="366"/>
                <c:pt idx="0">
                  <c:v>01.01.2016</c:v>
                </c:pt>
                <c:pt idx="1">
                  <c:v>02.01.2016</c:v>
                </c:pt>
                <c:pt idx="2">
                  <c:v>03.01.2016</c:v>
                </c:pt>
                <c:pt idx="3">
                  <c:v>04.01.2016</c:v>
                </c:pt>
                <c:pt idx="4">
                  <c:v>05.01.2016</c:v>
                </c:pt>
                <c:pt idx="5">
                  <c:v>06.01.2016</c:v>
                </c:pt>
                <c:pt idx="6">
                  <c:v>07.01.2016</c:v>
                </c:pt>
                <c:pt idx="7">
                  <c:v>08.01.2016</c:v>
                </c:pt>
                <c:pt idx="8">
                  <c:v>09.01.2016</c:v>
                </c:pt>
                <c:pt idx="9">
                  <c:v>10.01.2016</c:v>
                </c:pt>
                <c:pt idx="10">
                  <c:v>11.01.2016</c:v>
                </c:pt>
                <c:pt idx="11">
                  <c:v>12.01.2016</c:v>
                </c:pt>
                <c:pt idx="12">
                  <c:v>13.01.2016</c:v>
                </c:pt>
                <c:pt idx="13">
                  <c:v>14.01.2016</c:v>
                </c:pt>
                <c:pt idx="14">
                  <c:v>15.01.2016</c:v>
                </c:pt>
                <c:pt idx="15">
                  <c:v>16.01.2016</c:v>
                </c:pt>
                <c:pt idx="16">
                  <c:v>17.01.2016</c:v>
                </c:pt>
                <c:pt idx="17">
                  <c:v>18.01.2016</c:v>
                </c:pt>
                <c:pt idx="18">
                  <c:v>19.01.2016</c:v>
                </c:pt>
                <c:pt idx="19">
                  <c:v>20.01.2016</c:v>
                </c:pt>
                <c:pt idx="20">
                  <c:v>21.01.2016</c:v>
                </c:pt>
                <c:pt idx="21">
                  <c:v>22.01.2016</c:v>
                </c:pt>
                <c:pt idx="22">
                  <c:v>23.01.2016</c:v>
                </c:pt>
                <c:pt idx="23">
                  <c:v>24.01.2016</c:v>
                </c:pt>
                <c:pt idx="24">
                  <c:v>25.01.2016</c:v>
                </c:pt>
                <c:pt idx="25">
                  <c:v>26.01.2016</c:v>
                </c:pt>
                <c:pt idx="26">
                  <c:v>27.01.2016</c:v>
                </c:pt>
                <c:pt idx="27">
                  <c:v>28.01.2016</c:v>
                </c:pt>
                <c:pt idx="28">
                  <c:v>29.01.2016</c:v>
                </c:pt>
                <c:pt idx="29">
                  <c:v>30.01.2016</c:v>
                </c:pt>
                <c:pt idx="30">
                  <c:v>31.01.2016</c:v>
                </c:pt>
                <c:pt idx="31">
                  <c:v>01.02.2016</c:v>
                </c:pt>
                <c:pt idx="32">
                  <c:v>02.02.2016</c:v>
                </c:pt>
                <c:pt idx="33">
                  <c:v>03.02.2016</c:v>
                </c:pt>
                <c:pt idx="34">
                  <c:v>04.02.2016</c:v>
                </c:pt>
                <c:pt idx="35">
                  <c:v>05.02.2016</c:v>
                </c:pt>
                <c:pt idx="36">
                  <c:v>06.02.2016</c:v>
                </c:pt>
                <c:pt idx="37">
                  <c:v>07.02.2016</c:v>
                </c:pt>
                <c:pt idx="38">
                  <c:v>08.02.2016</c:v>
                </c:pt>
                <c:pt idx="39">
                  <c:v>09.02.2016</c:v>
                </c:pt>
                <c:pt idx="40">
                  <c:v>10.02.2016</c:v>
                </c:pt>
                <c:pt idx="41">
                  <c:v>11.02.2016</c:v>
                </c:pt>
                <c:pt idx="42">
                  <c:v>12.02.2016</c:v>
                </c:pt>
                <c:pt idx="43">
                  <c:v>13.02.2016</c:v>
                </c:pt>
                <c:pt idx="44">
                  <c:v>14.02.2016</c:v>
                </c:pt>
                <c:pt idx="45">
                  <c:v>15.02.2016</c:v>
                </c:pt>
                <c:pt idx="46">
                  <c:v>16.02.2016</c:v>
                </c:pt>
                <c:pt idx="47">
                  <c:v>17.02.2016</c:v>
                </c:pt>
                <c:pt idx="48">
                  <c:v>18.02.2016</c:v>
                </c:pt>
                <c:pt idx="49">
                  <c:v>19.02.2016</c:v>
                </c:pt>
                <c:pt idx="50">
                  <c:v>20.02.2016</c:v>
                </c:pt>
                <c:pt idx="51">
                  <c:v>21.02.2016</c:v>
                </c:pt>
                <c:pt idx="52">
                  <c:v>22.02.2016</c:v>
                </c:pt>
                <c:pt idx="53">
                  <c:v>23.02.2016</c:v>
                </c:pt>
                <c:pt idx="54">
                  <c:v>24.02.2016</c:v>
                </c:pt>
                <c:pt idx="55">
                  <c:v>25.02.2016</c:v>
                </c:pt>
                <c:pt idx="56">
                  <c:v>26.02.2016</c:v>
                </c:pt>
                <c:pt idx="57">
                  <c:v>27.02.2016</c:v>
                </c:pt>
                <c:pt idx="58">
                  <c:v>28.02.2016</c:v>
                </c:pt>
                <c:pt idx="59">
                  <c:v>29.02.2016</c:v>
                </c:pt>
                <c:pt idx="60">
                  <c:v>01.03.2016</c:v>
                </c:pt>
                <c:pt idx="61">
                  <c:v>02.03.2016</c:v>
                </c:pt>
                <c:pt idx="62">
                  <c:v>03.03.2016</c:v>
                </c:pt>
                <c:pt idx="63">
                  <c:v>04.03.2016</c:v>
                </c:pt>
                <c:pt idx="64">
                  <c:v>05.03.2016</c:v>
                </c:pt>
                <c:pt idx="65">
                  <c:v>06.03.2016</c:v>
                </c:pt>
                <c:pt idx="66">
                  <c:v>07.03.2016</c:v>
                </c:pt>
                <c:pt idx="67">
                  <c:v>08.03.2016</c:v>
                </c:pt>
                <c:pt idx="68">
                  <c:v>09.03.2016</c:v>
                </c:pt>
                <c:pt idx="69">
                  <c:v>10.03.2016</c:v>
                </c:pt>
                <c:pt idx="70">
                  <c:v>11.03.2016</c:v>
                </c:pt>
                <c:pt idx="71">
                  <c:v>12.03.2016</c:v>
                </c:pt>
                <c:pt idx="72">
                  <c:v>13.03.2016</c:v>
                </c:pt>
                <c:pt idx="73">
                  <c:v>14.03.2016</c:v>
                </c:pt>
                <c:pt idx="74">
                  <c:v>15.03.2016</c:v>
                </c:pt>
                <c:pt idx="75">
                  <c:v>16.03.2016</c:v>
                </c:pt>
                <c:pt idx="76">
                  <c:v>17.03.2016</c:v>
                </c:pt>
                <c:pt idx="77">
                  <c:v>18.03.2016</c:v>
                </c:pt>
                <c:pt idx="78">
                  <c:v>19.03.2016</c:v>
                </c:pt>
                <c:pt idx="79">
                  <c:v>20.03.2016</c:v>
                </c:pt>
                <c:pt idx="80">
                  <c:v>21.03.2016</c:v>
                </c:pt>
                <c:pt idx="81">
                  <c:v>22.03.2016</c:v>
                </c:pt>
                <c:pt idx="82">
                  <c:v>23.03.2016</c:v>
                </c:pt>
                <c:pt idx="83">
                  <c:v>24.03.2016</c:v>
                </c:pt>
                <c:pt idx="84">
                  <c:v>25.03.2016</c:v>
                </c:pt>
                <c:pt idx="85">
                  <c:v>26.03.2016</c:v>
                </c:pt>
                <c:pt idx="86">
                  <c:v>27.03.2016</c:v>
                </c:pt>
                <c:pt idx="87">
                  <c:v>28.03.2016</c:v>
                </c:pt>
                <c:pt idx="88">
                  <c:v>29.03.2016</c:v>
                </c:pt>
                <c:pt idx="89">
                  <c:v>30.03.2016</c:v>
                </c:pt>
                <c:pt idx="90">
                  <c:v>31.03.2016</c:v>
                </c:pt>
                <c:pt idx="91">
                  <c:v>01.04.2016</c:v>
                </c:pt>
                <c:pt idx="92">
                  <c:v>02.04.2016</c:v>
                </c:pt>
                <c:pt idx="93">
                  <c:v>03.04.2016</c:v>
                </c:pt>
                <c:pt idx="94">
                  <c:v>04.04.2016</c:v>
                </c:pt>
                <c:pt idx="95">
                  <c:v>05.04.2016</c:v>
                </c:pt>
                <c:pt idx="96">
                  <c:v>06.04.2016</c:v>
                </c:pt>
                <c:pt idx="97">
                  <c:v>07.04.2016</c:v>
                </c:pt>
                <c:pt idx="98">
                  <c:v>08.04.2016</c:v>
                </c:pt>
                <c:pt idx="99">
                  <c:v>09.04.2016</c:v>
                </c:pt>
                <c:pt idx="100">
                  <c:v>10.04.2016</c:v>
                </c:pt>
                <c:pt idx="101">
                  <c:v>11.04.2016</c:v>
                </c:pt>
                <c:pt idx="102">
                  <c:v>12.04.2016</c:v>
                </c:pt>
                <c:pt idx="103">
                  <c:v>13.04.2016</c:v>
                </c:pt>
                <c:pt idx="104">
                  <c:v>14.04.2016</c:v>
                </c:pt>
                <c:pt idx="105">
                  <c:v>15.04.2016</c:v>
                </c:pt>
                <c:pt idx="106">
                  <c:v>16.04.2016</c:v>
                </c:pt>
                <c:pt idx="107">
                  <c:v>17.04.2016</c:v>
                </c:pt>
                <c:pt idx="108">
                  <c:v>18.04.2016</c:v>
                </c:pt>
                <c:pt idx="109">
                  <c:v>19.04.2016</c:v>
                </c:pt>
                <c:pt idx="110">
                  <c:v>20.04.2016</c:v>
                </c:pt>
                <c:pt idx="111">
                  <c:v>21.04.2016</c:v>
                </c:pt>
                <c:pt idx="112">
                  <c:v>22.04.2016</c:v>
                </c:pt>
                <c:pt idx="113">
                  <c:v>23.04.2016</c:v>
                </c:pt>
                <c:pt idx="114">
                  <c:v>24.04.2016</c:v>
                </c:pt>
                <c:pt idx="115">
                  <c:v>25.04.2016</c:v>
                </c:pt>
                <c:pt idx="116">
                  <c:v>26.04.2016</c:v>
                </c:pt>
                <c:pt idx="117">
                  <c:v>27.04.2016</c:v>
                </c:pt>
                <c:pt idx="118">
                  <c:v>28.04.2016</c:v>
                </c:pt>
                <c:pt idx="119">
                  <c:v>29.04.2016</c:v>
                </c:pt>
                <c:pt idx="120">
                  <c:v>30.04.2016</c:v>
                </c:pt>
                <c:pt idx="121">
                  <c:v>01.05.2016</c:v>
                </c:pt>
                <c:pt idx="122">
                  <c:v>02.05.2016</c:v>
                </c:pt>
                <c:pt idx="123">
                  <c:v>03.05.2016</c:v>
                </c:pt>
                <c:pt idx="124">
                  <c:v>04.05.2016</c:v>
                </c:pt>
                <c:pt idx="125">
                  <c:v>05.05.2016</c:v>
                </c:pt>
                <c:pt idx="126">
                  <c:v>06.05.2016</c:v>
                </c:pt>
                <c:pt idx="127">
                  <c:v>07.05.2016</c:v>
                </c:pt>
                <c:pt idx="128">
                  <c:v>08.05.2016</c:v>
                </c:pt>
                <c:pt idx="129">
                  <c:v>09.05.2016</c:v>
                </c:pt>
                <c:pt idx="130">
                  <c:v>10.05.2016</c:v>
                </c:pt>
                <c:pt idx="131">
                  <c:v>11.05.2016</c:v>
                </c:pt>
                <c:pt idx="132">
                  <c:v>12.05.2016</c:v>
                </c:pt>
                <c:pt idx="133">
                  <c:v>13.05.2016</c:v>
                </c:pt>
                <c:pt idx="134">
                  <c:v>14.05.2016</c:v>
                </c:pt>
                <c:pt idx="135">
                  <c:v>15.05.2016</c:v>
                </c:pt>
                <c:pt idx="136">
                  <c:v>16.05.2016</c:v>
                </c:pt>
                <c:pt idx="137">
                  <c:v>17.05.2016</c:v>
                </c:pt>
                <c:pt idx="138">
                  <c:v>18.05.2016</c:v>
                </c:pt>
                <c:pt idx="139">
                  <c:v>19.05.2016</c:v>
                </c:pt>
                <c:pt idx="140">
                  <c:v>20.05.2016</c:v>
                </c:pt>
                <c:pt idx="141">
                  <c:v>21.05.2016</c:v>
                </c:pt>
                <c:pt idx="142">
                  <c:v>22.05.2016</c:v>
                </c:pt>
                <c:pt idx="143">
                  <c:v>23.05.2016</c:v>
                </c:pt>
                <c:pt idx="144">
                  <c:v>24.05.2016</c:v>
                </c:pt>
                <c:pt idx="145">
                  <c:v>25.05.2016</c:v>
                </c:pt>
                <c:pt idx="146">
                  <c:v>26.05.2016</c:v>
                </c:pt>
                <c:pt idx="147">
                  <c:v>27.05.2016</c:v>
                </c:pt>
                <c:pt idx="148">
                  <c:v>28.05.2016</c:v>
                </c:pt>
                <c:pt idx="149">
                  <c:v>29.05.2016</c:v>
                </c:pt>
                <c:pt idx="150">
                  <c:v>30.05.2016</c:v>
                </c:pt>
                <c:pt idx="151">
                  <c:v>31.05.2016</c:v>
                </c:pt>
                <c:pt idx="152">
                  <c:v>01.06.2016</c:v>
                </c:pt>
                <c:pt idx="153">
                  <c:v>02.06.2016</c:v>
                </c:pt>
                <c:pt idx="154">
                  <c:v>03.06.2016</c:v>
                </c:pt>
                <c:pt idx="155">
                  <c:v>04.06.2016</c:v>
                </c:pt>
                <c:pt idx="156">
                  <c:v>05.06.2016</c:v>
                </c:pt>
                <c:pt idx="157">
                  <c:v>06.06.2016</c:v>
                </c:pt>
                <c:pt idx="158">
                  <c:v>07.06.2016</c:v>
                </c:pt>
                <c:pt idx="159">
                  <c:v>08.06.2016</c:v>
                </c:pt>
                <c:pt idx="160">
                  <c:v>09.06.2016</c:v>
                </c:pt>
                <c:pt idx="161">
                  <c:v>10.06.2016</c:v>
                </c:pt>
                <c:pt idx="162">
                  <c:v>11.06.2016</c:v>
                </c:pt>
                <c:pt idx="163">
                  <c:v>12.06.2016</c:v>
                </c:pt>
                <c:pt idx="164">
                  <c:v>13.06.2016</c:v>
                </c:pt>
                <c:pt idx="165">
                  <c:v>14.06.2016</c:v>
                </c:pt>
                <c:pt idx="166">
                  <c:v>15.06.2016</c:v>
                </c:pt>
                <c:pt idx="167">
                  <c:v>16.06.2016</c:v>
                </c:pt>
                <c:pt idx="168">
                  <c:v>17.06.2016</c:v>
                </c:pt>
                <c:pt idx="169">
                  <c:v>18.06.2016</c:v>
                </c:pt>
                <c:pt idx="170">
                  <c:v>19.06.2016</c:v>
                </c:pt>
                <c:pt idx="171">
                  <c:v>20.06.2016</c:v>
                </c:pt>
                <c:pt idx="172">
                  <c:v>21.06.2016</c:v>
                </c:pt>
                <c:pt idx="173">
                  <c:v>22.06.2016</c:v>
                </c:pt>
                <c:pt idx="174">
                  <c:v>23.06.2016</c:v>
                </c:pt>
                <c:pt idx="175">
                  <c:v>24.06.2016</c:v>
                </c:pt>
                <c:pt idx="176">
                  <c:v>25.06.2016</c:v>
                </c:pt>
                <c:pt idx="177">
                  <c:v>26.06.2016</c:v>
                </c:pt>
                <c:pt idx="178">
                  <c:v>27.06.2016</c:v>
                </c:pt>
                <c:pt idx="179">
                  <c:v>28.06.2016</c:v>
                </c:pt>
                <c:pt idx="180">
                  <c:v>29.06.2016</c:v>
                </c:pt>
                <c:pt idx="181">
                  <c:v>30.06.2016</c:v>
                </c:pt>
                <c:pt idx="182">
                  <c:v>01.07.2016</c:v>
                </c:pt>
                <c:pt idx="183">
                  <c:v>02.07.2016</c:v>
                </c:pt>
                <c:pt idx="184">
                  <c:v>03.07.2016</c:v>
                </c:pt>
                <c:pt idx="185">
                  <c:v>04.07.2016</c:v>
                </c:pt>
                <c:pt idx="186">
                  <c:v>05.07.2016</c:v>
                </c:pt>
                <c:pt idx="187">
                  <c:v>06.07.2016</c:v>
                </c:pt>
                <c:pt idx="188">
                  <c:v>07.07.2016</c:v>
                </c:pt>
                <c:pt idx="189">
                  <c:v>08.07.2016</c:v>
                </c:pt>
                <c:pt idx="190">
                  <c:v>09.07.2016</c:v>
                </c:pt>
                <c:pt idx="191">
                  <c:v>10.07.2016</c:v>
                </c:pt>
                <c:pt idx="192">
                  <c:v>11.07.2016</c:v>
                </c:pt>
                <c:pt idx="193">
                  <c:v>12.07.2016</c:v>
                </c:pt>
                <c:pt idx="194">
                  <c:v>13.07.2016</c:v>
                </c:pt>
                <c:pt idx="195">
                  <c:v>14.07.2016</c:v>
                </c:pt>
                <c:pt idx="196">
                  <c:v>15.07.2016</c:v>
                </c:pt>
                <c:pt idx="197">
                  <c:v>16.07.2016</c:v>
                </c:pt>
                <c:pt idx="198">
                  <c:v>17.07.2016</c:v>
                </c:pt>
                <c:pt idx="199">
                  <c:v>18.07.2016</c:v>
                </c:pt>
                <c:pt idx="200">
                  <c:v>19.07.2016</c:v>
                </c:pt>
                <c:pt idx="201">
                  <c:v>20.07.2016</c:v>
                </c:pt>
                <c:pt idx="202">
                  <c:v>21.07.2016</c:v>
                </c:pt>
                <c:pt idx="203">
                  <c:v>22.07.2016</c:v>
                </c:pt>
                <c:pt idx="204">
                  <c:v>23.07.2016</c:v>
                </c:pt>
                <c:pt idx="205">
                  <c:v>24.07.2016</c:v>
                </c:pt>
                <c:pt idx="206">
                  <c:v>25.07.2016</c:v>
                </c:pt>
                <c:pt idx="207">
                  <c:v>26.07.2016</c:v>
                </c:pt>
                <c:pt idx="208">
                  <c:v>27.07.2016</c:v>
                </c:pt>
                <c:pt idx="209">
                  <c:v>28.07.2016</c:v>
                </c:pt>
                <c:pt idx="210">
                  <c:v>29.07.2016</c:v>
                </c:pt>
                <c:pt idx="211">
                  <c:v>30.07.2016</c:v>
                </c:pt>
                <c:pt idx="212">
                  <c:v>31.07.2016</c:v>
                </c:pt>
                <c:pt idx="213">
                  <c:v>01.08.2016</c:v>
                </c:pt>
                <c:pt idx="214">
                  <c:v>02.08.2016</c:v>
                </c:pt>
                <c:pt idx="215">
                  <c:v>03.08.2016</c:v>
                </c:pt>
                <c:pt idx="216">
                  <c:v>04.08.2016</c:v>
                </c:pt>
                <c:pt idx="217">
                  <c:v>05.08.2016</c:v>
                </c:pt>
                <c:pt idx="218">
                  <c:v>06.08.2016</c:v>
                </c:pt>
                <c:pt idx="219">
                  <c:v>07.08.2016</c:v>
                </c:pt>
                <c:pt idx="220">
                  <c:v>08.08.2016</c:v>
                </c:pt>
                <c:pt idx="221">
                  <c:v>09.08.2016</c:v>
                </c:pt>
                <c:pt idx="222">
                  <c:v>10.08.2016</c:v>
                </c:pt>
                <c:pt idx="223">
                  <c:v>11.08.2016</c:v>
                </c:pt>
                <c:pt idx="224">
                  <c:v>12.08.2016</c:v>
                </c:pt>
                <c:pt idx="225">
                  <c:v>13.08.2016</c:v>
                </c:pt>
                <c:pt idx="226">
                  <c:v>14.08.2016</c:v>
                </c:pt>
                <c:pt idx="227">
                  <c:v>15.08.2016</c:v>
                </c:pt>
                <c:pt idx="228">
                  <c:v>16.08.2016</c:v>
                </c:pt>
                <c:pt idx="229">
                  <c:v>17.08.2016</c:v>
                </c:pt>
                <c:pt idx="230">
                  <c:v>18.08.2016</c:v>
                </c:pt>
                <c:pt idx="231">
                  <c:v>19.08.2016</c:v>
                </c:pt>
                <c:pt idx="232">
                  <c:v>20.08.2016</c:v>
                </c:pt>
                <c:pt idx="233">
                  <c:v>21.08.2016</c:v>
                </c:pt>
                <c:pt idx="234">
                  <c:v>22.08.2016</c:v>
                </c:pt>
                <c:pt idx="235">
                  <c:v>23.08.2016</c:v>
                </c:pt>
                <c:pt idx="236">
                  <c:v>24.08.2016</c:v>
                </c:pt>
                <c:pt idx="237">
                  <c:v>25.08.2016</c:v>
                </c:pt>
                <c:pt idx="238">
                  <c:v>26.08.2016</c:v>
                </c:pt>
                <c:pt idx="239">
                  <c:v>27.08.2016</c:v>
                </c:pt>
                <c:pt idx="240">
                  <c:v>28.08.2016</c:v>
                </c:pt>
                <c:pt idx="241">
                  <c:v>29.08.2016</c:v>
                </c:pt>
                <c:pt idx="242">
                  <c:v>30.08.2016</c:v>
                </c:pt>
                <c:pt idx="243">
                  <c:v>31.08.2016</c:v>
                </c:pt>
                <c:pt idx="244">
                  <c:v>01.09.2016</c:v>
                </c:pt>
                <c:pt idx="245">
                  <c:v>02.09.2016</c:v>
                </c:pt>
                <c:pt idx="246">
                  <c:v>03.09.2016</c:v>
                </c:pt>
                <c:pt idx="247">
                  <c:v>04.09.2016</c:v>
                </c:pt>
                <c:pt idx="248">
                  <c:v>05.09.2016</c:v>
                </c:pt>
                <c:pt idx="249">
                  <c:v>06.09.2016</c:v>
                </c:pt>
                <c:pt idx="250">
                  <c:v>07.09.2016</c:v>
                </c:pt>
                <c:pt idx="251">
                  <c:v>08.09.2016</c:v>
                </c:pt>
                <c:pt idx="252">
                  <c:v>09.09.2016</c:v>
                </c:pt>
                <c:pt idx="253">
                  <c:v>10.09.2016</c:v>
                </c:pt>
                <c:pt idx="254">
                  <c:v>11.09.2016</c:v>
                </c:pt>
                <c:pt idx="255">
                  <c:v>12.09.2016</c:v>
                </c:pt>
                <c:pt idx="256">
                  <c:v>13.09.2016</c:v>
                </c:pt>
                <c:pt idx="257">
                  <c:v>14.09.2016</c:v>
                </c:pt>
                <c:pt idx="258">
                  <c:v>15.09.2016</c:v>
                </c:pt>
                <c:pt idx="259">
                  <c:v>16.09.2016</c:v>
                </c:pt>
                <c:pt idx="260">
                  <c:v>17.09.2016</c:v>
                </c:pt>
                <c:pt idx="261">
                  <c:v>18.09.2016</c:v>
                </c:pt>
                <c:pt idx="262">
                  <c:v>19.09.2016</c:v>
                </c:pt>
                <c:pt idx="263">
                  <c:v>20.09.2016</c:v>
                </c:pt>
                <c:pt idx="264">
                  <c:v>21.09.2016</c:v>
                </c:pt>
                <c:pt idx="265">
                  <c:v>22.09.2016</c:v>
                </c:pt>
                <c:pt idx="266">
                  <c:v>23.09.2016</c:v>
                </c:pt>
                <c:pt idx="267">
                  <c:v>24.09.2016</c:v>
                </c:pt>
                <c:pt idx="268">
                  <c:v>25.09.2016</c:v>
                </c:pt>
                <c:pt idx="269">
                  <c:v>26.09.2016</c:v>
                </c:pt>
                <c:pt idx="270">
                  <c:v>27.09.2016</c:v>
                </c:pt>
                <c:pt idx="271">
                  <c:v>28.09.2016</c:v>
                </c:pt>
                <c:pt idx="272">
                  <c:v>29.09.2016</c:v>
                </c:pt>
                <c:pt idx="273">
                  <c:v>30.09.2016</c:v>
                </c:pt>
                <c:pt idx="274">
                  <c:v>01.10.2016</c:v>
                </c:pt>
                <c:pt idx="275">
                  <c:v>02.10.2016</c:v>
                </c:pt>
                <c:pt idx="276">
                  <c:v>03.10.2016</c:v>
                </c:pt>
                <c:pt idx="277">
                  <c:v>04.10.2016</c:v>
                </c:pt>
                <c:pt idx="278">
                  <c:v>05.10.2016</c:v>
                </c:pt>
                <c:pt idx="279">
                  <c:v>06.10.2016</c:v>
                </c:pt>
                <c:pt idx="280">
                  <c:v>07.10.2016</c:v>
                </c:pt>
                <c:pt idx="281">
                  <c:v>08.10.2016</c:v>
                </c:pt>
                <c:pt idx="282">
                  <c:v>09.10.2016</c:v>
                </c:pt>
                <c:pt idx="283">
                  <c:v>10.10.2016</c:v>
                </c:pt>
                <c:pt idx="284">
                  <c:v>11.10.2016</c:v>
                </c:pt>
                <c:pt idx="285">
                  <c:v>12.10.2016</c:v>
                </c:pt>
                <c:pt idx="286">
                  <c:v>13.10.2016</c:v>
                </c:pt>
                <c:pt idx="287">
                  <c:v>14.10.2016</c:v>
                </c:pt>
                <c:pt idx="288">
                  <c:v>15.10.2016</c:v>
                </c:pt>
                <c:pt idx="289">
                  <c:v>16.10.2016</c:v>
                </c:pt>
                <c:pt idx="290">
                  <c:v>17.10.2016</c:v>
                </c:pt>
                <c:pt idx="291">
                  <c:v>18.10.2016</c:v>
                </c:pt>
                <c:pt idx="292">
                  <c:v>19.10.2016</c:v>
                </c:pt>
                <c:pt idx="293">
                  <c:v>20.10.2016</c:v>
                </c:pt>
                <c:pt idx="294">
                  <c:v>21.10.2016</c:v>
                </c:pt>
                <c:pt idx="295">
                  <c:v>22.10.2016</c:v>
                </c:pt>
                <c:pt idx="296">
                  <c:v>23.10.2016</c:v>
                </c:pt>
                <c:pt idx="297">
                  <c:v>24.10.2016</c:v>
                </c:pt>
                <c:pt idx="298">
                  <c:v>25.10.2016</c:v>
                </c:pt>
                <c:pt idx="299">
                  <c:v>26.10.2016</c:v>
                </c:pt>
                <c:pt idx="300">
                  <c:v>27.10.2016</c:v>
                </c:pt>
                <c:pt idx="301">
                  <c:v>28.10.2016</c:v>
                </c:pt>
                <c:pt idx="302">
                  <c:v>29.10.2016</c:v>
                </c:pt>
                <c:pt idx="303">
                  <c:v>30.10.2016</c:v>
                </c:pt>
                <c:pt idx="304">
                  <c:v>31.10.2016</c:v>
                </c:pt>
                <c:pt idx="305">
                  <c:v>01.11.2016</c:v>
                </c:pt>
                <c:pt idx="306">
                  <c:v>02.11.2016</c:v>
                </c:pt>
                <c:pt idx="307">
                  <c:v>03.11.2016</c:v>
                </c:pt>
                <c:pt idx="308">
                  <c:v>04.11.2016</c:v>
                </c:pt>
                <c:pt idx="309">
                  <c:v>05.11.2016</c:v>
                </c:pt>
                <c:pt idx="310">
                  <c:v>06.11.2016</c:v>
                </c:pt>
                <c:pt idx="311">
                  <c:v>07.11.2016</c:v>
                </c:pt>
                <c:pt idx="312">
                  <c:v>08.11.2016</c:v>
                </c:pt>
                <c:pt idx="313">
                  <c:v>09.11.2016</c:v>
                </c:pt>
                <c:pt idx="314">
                  <c:v>10.11.2016</c:v>
                </c:pt>
                <c:pt idx="315">
                  <c:v>11.11.2016</c:v>
                </c:pt>
                <c:pt idx="316">
                  <c:v>12.11.2016</c:v>
                </c:pt>
                <c:pt idx="317">
                  <c:v>13.11.2016</c:v>
                </c:pt>
                <c:pt idx="318">
                  <c:v>14.11.2016</c:v>
                </c:pt>
                <c:pt idx="319">
                  <c:v>15.11.2016</c:v>
                </c:pt>
                <c:pt idx="320">
                  <c:v>16.11.2016</c:v>
                </c:pt>
                <c:pt idx="321">
                  <c:v>17.11.2016</c:v>
                </c:pt>
                <c:pt idx="322">
                  <c:v>18.11.2016</c:v>
                </c:pt>
                <c:pt idx="323">
                  <c:v>19.11.2016</c:v>
                </c:pt>
                <c:pt idx="324">
                  <c:v>20.11.2016</c:v>
                </c:pt>
                <c:pt idx="325">
                  <c:v>21.11.2016</c:v>
                </c:pt>
                <c:pt idx="326">
                  <c:v>22.11.2016</c:v>
                </c:pt>
                <c:pt idx="327">
                  <c:v>23.11.2016</c:v>
                </c:pt>
                <c:pt idx="328">
                  <c:v>24.11.2016</c:v>
                </c:pt>
                <c:pt idx="329">
                  <c:v>25.11.2016</c:v>
                </c:pt>
                <c:pt idx="330">
                  <c:v>26.11.2016</c:v>
                </c:pt>
                <c:pt idx="331">
                  <c:v>27.11.2016</c:v>
                </c:pt>
                <c:pt idx="332">
                  <c:v>28.11.2016</c:v>
                </c:pt>
                <c:pt idx="333">
                  <c:v>29.11.2016</c:v>
                </c:pt>
                <c:pt idx="334">
                  <c:v>30.11.2016</c:v>
                </c:pt>
                <c:pt idx="335">
                  <c:v>01.12.2016</c:v>
                </c:pt>
                <c:pt idx="336">
                  <c:v>02.12.2016</c:v>
                </c:pt>
                <c:pt idx="337">
                  <c:v>03.12.2016</c:v>
                </c:pt>
                <c:pt idx="338">
                  <c:v>04.12.2016</c:v>
                </c:pt>
                <c:pt idx="339">
                  <c:v>05.12.2016</c:v>
                </c:pt>
                <c:pt idx="340">
                  <c:v>06.12.2016</c:v>
                </c:pt>
                <c:pt idx="341">
                  <c:v>07.12.2016</c:v>
                </c:pt>
                <c:pt idx="342">
                  <c:v>08.12.2016</c:v>
                </c:pt>
                <c:pt idx="343">
                  <c:v>09.12.2016</c:v>
                </c:pt>
                <c:pt idx="344">
                  <c:v>10.12.2016</c:v>
                </c:pt>
                <c:pt idx="345">
                  <c:v>11.12.2016</c:v>
                </c:pt>
                <c:pt idx="346">
                  <c:v>12.12.2016</c:v>
                </c:pt>
                <c:pt idx="347">
                  <c:v>13.12.2016</c:v>
                </c:pt>
                <c:pt idx="348">
                  <c:v>14.12.2016</c:v>
                </c:pt>
                <c:pt idx="349">
                  <c:v>15.12.2016</c:v>
                </c:pt>
                <c:pt idx="350">
                  <c:v>16.12.2016</c:v>
                </c:pt>
                <c:pt idx="351">
                  <c:v>17.12.2016</c:v>
                </c:pt>
                <c:pt idx="352">
                  <c:v>18.12.2016</c:v>
                </c:pt>
                <c:pt idx="353">
                  <c:v>19.12.2016</c:v>
                </c:pt>
                <c:pt idx="354">
                  <c:v>20.12.2016</c:v>
                </c:pt>
                <c:pt idx="355">
                  <c:v>21.12.2016</c:v>
                </c:pt>
                <c:pt idx="356">
                  <c:v>22.12.2016</c:v>
                </c:pt>
                <c:pt idx="357">
                  <c:v>23.12.2016</c:v>
                </c:pt>
                <c:pt idx="358">
                  <c:v>24.12.2016</c:v>
                </c:pt>
                <c:pt idx="359">
                  <c:v>25.12.2016</c:v>
                </c:pt>
                <c:pt idx="360">
                  <c:v>26.12.2016</c:v>
                </c:pt>
                <c:pt idx="361">
                  <c:v>27.12.2016</c:v>
                </c:pt>
                <c:pt idx="362">
                  <c:v>28.12.2016</c:v>
                </c:pt>
                <c:pt idx="363">
                  <c:v>29.12.2016</c:v>
                </c:pt>
                <c:pt idx="364">
                  <c:v>30.12.2016</c:v>
                </c:pt>
                <c:pt idx="365">
                  <c:v>31.12.2016</c:v>
                </c:pt>
              </c:strCache>
            </c:strRef>
          </c:cat>
          <c:val>
            <c:numRef>
              <c:f>Sheet1!$B$2:$B$367</c:f>
              <c:numCache>
                <c:formatCode>General</c:formatCode>
                <c:ptCount val="366"/>
                <c:pt idx="0">
                  <c:v>125799</c:v>
                </c:pt>
                <c:pt idx="1">
                  <c:v>81965</c:v>
                </c:pt>
                <c:pt idx="2">
                  <c:v>106097</c:v>
                </c:pt>
                <c:pt idx="3">
                  <c:v>111144</c:v>
                </c:pt>
                <c:pt idx="4">
                  <c:v>183909</c:v>
                </c:pt>
                <c:pt idx="5">
                  <c:v>97583</c:v>
                </c:pt>
                <c:pt idx="6">
                  <c:v>73358</c:v>
                </c:pt>
                <c:pt idx="7">
                  <c:v>152910</c:v>
                </c:pt>
                <c:pt idx="8">
                  <c:v>106717</c:v>
                </c:pt>
                <c:pt idx="9">
                  <c:v>107378</c:v>
                </c:pt>
                <c:pt idx="10">
                  <c:v>244357</c:v>
                </c:pt>
                <c:pt idx="11">
                  <c:v>139498</c:v>
                </c:pt>
                <c:pt idx="12">
                  <c:v>115346</c:v>
                </c:pt>
                <c:pt idx="13">
                  <c:v>193685</c:v>
                </c:pt>
                <c:pt idx="14">
                  <c:v>123642</c:v>
                </c:pt>
                <c:pt idx="15">
                  <c:v>77871</c:v>
                </c:pt>
                <c:pt idx="16">
                  <c:v>74679</c:v>
                </c:pt>
                <c:pt idx="17">
                  <c:v>140674</c:v>
                </c:pt>
                <c:pt idx="18">
                  <c:v>133131</c:v>
                </c:pt>
                <c:pt idx="19">
                  <c:v>99676</c:v>
                </c:pt>
                <c:pt idx="20">
                  <c:v>75909</c:v>
                </c:pt>
                <c:pt idx="21">
                  <c:v>133354</c:v>
                </c:pt>
                <c:pt idx="22">
                  <c:v>79116</c:v>
                </c:pt>
                <c:pt idx="23">
                  <c:v>166572</c:v>
                </c:pt>
                <c:pt idx="24">
                  <c:v>141488</c:v>
                </c:pt>
                <c:pt idx="25">
                  <c:v>219790</c:v>
                </c:pt>
                <c:pt idx="26">
                  <c:v>322278</c:v>
                </c:pt>
                <c:pt idx="27">
                  <c:v>208406</c:v>
                </c:pt>
                <c:pt idx="28">
                  <c:v>200567</c:v>
                </c:pt>
                <c:pt idx="29">
                  <c:v>300751</c:v>
                </c:pt>
                <c:pt idx="30">
                  <c:v>406784</c:v>
                </c:pt>
                <c:pt idx="31">
                  <c:v>181731</c:v>
                </c:pt>
                <c:pt idx="32">
                  <c:v>226391</c:v>
                </c:pt>
                <c:pt idx="33">
                  <c:v>147528</c:v>
                </c:pt>
                <c:pt idx="34">
                  <c:v>141847</c:v>
                </c:pt>
                <c:pt idx="35">
                  <c:v>206655</c:v>
                </c:pt>
                <c:pt idx="36">
                  <c:v>129668</c:v>
                </c:pt>
                <c:pt idx="37">
                  <c:v>224261</c:v>
                </c:pt>
                <c:pt idx="38">
                  <c:v>262234</c:v>
                </c:pt>
                <c:pt idx="39">
                  <c:v>170058</c:v>
                </c:pt>
                <c:pt idx="40">
                  <c:v>168028</c:v>
                </c:pt>
                <c:pt idx="41">
                  <c:v>127220</c:v>
                </c:pt>
                <c:pt idx="42">
                  <c:v>117208</c:v>
                </c:pt>
                <c:pt idx="43">
                  <c:v>110793</c:v>
                </c:pt>
                <c:pt idx="44">
                  <c:v>136223</c:v>
                </c:pt>
                <c:pt idx="45">
                  <c:v>111463</c:v>
                </c:pt>
                <c:pt idx="46">
                  <c:v>139826</c:v>
                </c:pt>
                <c:pt idx="47">
                  <c:v>102756</c:v>
                </c:pt>
                <c:pt idx="48">
                  <c:v>133037</c:v>
                </c:pt>
                <c:pt idx="49">
                  <c:v>146335</c:v>
                </c:pt>
                <c:pt idx="50">
                  <c:v>112976</c:v>
                </c:pt>
                <c:pt idx="51">
                  <c:v>103321</c:v>
                </c:pt>
                <c:pt idx="52">
                  <c:v>91548</c:v>
                </c:pt>
                <c:pt idx="53">
                  <c:v>191229</c:v>
                </c:pt>
                <c:pt idx="54">
                  <c:v>284132</c:v>
                </c:pt>
                <c:pt idx="55">
                  <c:v>241664</c:v>
                </c:pt>
                <c:pt idx="56">
                  <c:v>145232</c:v>
                </c:pt>
                <c:pt idx="57">
                  <c:v>104200</c:v>
                </c:pt>
                <c:pt idx="58">
                  <c:v>192212</c:v>
                </c:pt>
                <c:pt idx="59">
                  <c:v>238574</c:v>
                </c:pt>
                <c:pt idx="60">
                  <c:v>228020</c:v>
                </c:pt>
                <c:pt idx="61">
                  <c:v>203500</c:v>
                </c:pt>
                <c:pt idx="62">
                  <c:v>332151</c:v>
                </c:pt>
                <c:pt idx="63">
                  <c:v>244225</c:v>
                </c:pt>
                <c:pt idx="64">
                  <c:v>196491</c:v>
                </c:pt>
                <c:pt idx="65">
                  <c:v>225049</c:v>
                </c:pt>
                <c:pt idx="66">
                  <c:v>189256</c:v>
                </c:pt>
                <c:pt idx="67">
                  <c:v>406015</c:v>
                </c:pt>
                <c:pt idx="68">
                  <c:v>222478</c:v>
                </c:pt>
                <c:pt idx="69">
                  <c:v>157469</c:v>
                </c:pt>
                <c:pt idx="70">
                  <c:v>118922</c:v>
                </c:pt>
                <c:pt idx="71">
                  <c:v>125303</c:v>
                </c:pt>
                <c:pt idx="72">
                  <c:v>171885</c:v>
                </c:pt>
                <c:pt idx="73">
                  <c:v>221109</c:v>
                </c:pt>
                <c:pt idx="74">
                  <c:v>219116</c:v>
                </c:pt>
                <c:pt idx="75">
                  <c:v>162013</c:v>
                </c:pt>
                <c:pt idx="76">
                  <c:v>195899</c:v>
                </c:pt>
                <c:pt idx="77">
                  <c:v>165159</c:v>
                </c:pt>
                <c:pt idx="78">
                  <c:v>100227</c:v>
                </c:pt>
                <c:pt idx="79">
                  <c:v>139443</c:v>
                </c:pt>
                <c:pt idx="80">
                  <c:v>572897</c:v>
                </c:pt>
                <c:pt idx="81">
                  <c:v>288446</c:v>
                </c:pt>
                <c:pt idx="82">
                  <c:v>457473</c:v>
                </c:pt>
                <c:pt idx="83">
                  <c:v>376095</c:v>
                </c:pt>
                <c:pt idx="84">
                  <c:v>91203</c:v>
                </c:pt>
                <c:pt idx="85">
                  <c:v>117296</c:v>
                </c:pt>
                <c:pt idx="86">
                  <c:v>92637</c:v>
                </c:pt>
                <c:pt idx="87">
                  <c:v>403876</c:v>
                </c:pt>
                <c:pt idx="88">
                  <c:v>648567</c:v>
                </c:pt>
                <c:pt idx="89">
                  <c:v>615858</c:v>
                </c:pt>
                <c:pt idx="90">
                  <c:v>759566</c:v>
                </c:pt>
                <c:pt idx="91">
                  <c:v>541170</c:v>
                </c:pt>
                <c:pt idx="92">
                  <c:v>138068</c:v>
                </c:pt>
                <c:pt idx="93">
                  <c:v>193013</c:v>
                </c:pt>
                <c:pt idx="94">
                  <c:v>487791</c:v>
                </c:pt>
                <c:pt idx="95">
                  <c:v>543538</c:v>
                </c:pt>
                <c:pt idx="96">
                  <c:v>755963</c:v>
                </c:pt>
                <c:pt idx="97">
                  <c:v>592730</c:v>
                </c:pt>
                <c:pt idx="98">
                  <c:v>332699</c:v>
                </c:pt>
                <c:pt idx="99">
                  <c:v>114842</c:v>
                </c:pt>
                <c:pt idx="100">
                  <c:v>369516</c:v>
                </c:pt>
                <c:pt idx="101">
                  <c:v>642628</c:v>
                </c:pt>
                <c:pt idx="102">
                  <c:v>522393</c:v>
                </c:pt>
                <c:pt idx="103">
                  <c:v>444860</c:v>
                </c:pt>
                <c:pt idx="104">
                  <c:v>181069</c:v>
                </c:pt>
                <c:pt idx="105">
                  <c:v>320126</c:v>
                </c:pt>
                <c:pt idx="106">
                  <c:v>178536</c:v>
                </c:pt>
                <c:pt idx="107">
                  <c:v>428477</c:v>
                </c:pt>
                <c:pt idx="108">
                  <c:v>592333</c:v>
                </c:pt>
                <c:pt idx="109">
                  <c:v>382465</c:v>
                </c:pt>
                <c:pt idx="110">
                  <c:v>572324</c:v>
                </c:pt>
                <c:pt idx="111">
                  <c:v>517202</c:v>
                </c:pt>
                <c:pt idx="112">
                  <c:v>245617</c:v>
                </c:pt>
                <c:pt idx="113">
                  <c:v>134801</c:v>
                </c:pt>
                <c:pt idx="114">
                  <c:v>154474</c:v>
                </c:pt>
                <c:pt idx="115">
                  <c:v>128483</c:v>
                </c:pt>
                <c:pt idx="116">
                  <c:v>124865</c:v>
                </c:pt>
                <c:pt idx="117">
                  <c:v>251938</c:v>
                </c:pt>
                <c:pt idx="118">
                  <c:v>197437</c:v>
                </c:pt>
                <c:pt idx="119">
                  <c:v>140130</c:v>
                </c:pt>
                <c:pt idx="120">
                  <c:v>122167</c:v>
                </c:pt>
                <c:pt idx="121">
                  <c:v>198903</c:v>
                </c:pt>
                <c:pt idx="122">
                  <c:v>277362</c:v>
                </c:pt>
                <c:pt idx="123">
                  <c:v>211169</c:v>
                </c:pt>
                <c:pt idx="124">
                  <c:v>147478</c:v>
                </c:pt>
                <c:pt idx="125">
                  <c:v>125180</c:v>
                </c:pt>
                <c:pt idx="126">
                  <c:v>132344</c:v>
                </c:pt>
                <c:pt idx="127">
                  <c:v>150951</c:v>
                </c:pt>
                <c:pt idx="128">
                  <c:v>172502</c:v>
                </c:pt>
                <c:pt idx="129">
                  <c:v>137895</c:v>
                </c:pt>
                <c:pt idx="130">
                  <c:v>113879</c:v>
                </c:pt>
                <c:pt idx="131">
                  <c:v>181546</c:v>
                </c:pt>
                <c:pt idx="132">
                  <c:v>149589</c:v>
                </c:pt>
                <c:pt idx="133">
                  <c:v>113051</c:v>
                </c:pt>
                <c:pt idx="134">
                  <c:v>212773</c:v>
                </c:pt>
                <c:pt idx="135">
                  <c:v>195539</c:v>
                </c:pt>
                <c:pt idx="136">
                  <c:v>165856</c:v>
                </c:pt>
                <c:pt idx="137">
                  <c:v>125800</c:v>
                </c:pt>
                <c:pt idx="138">
                  <c:v>113076</c:v>
                </c:pt>
                <c:pt idx="139">
                  <c:v>95403</c:v>
                </c:pt>
                <c:pt idx="140">
                  <c:v>110139</c:v>
                </c:pt>
                <c:pt idx="141">
                  <c:v>161870</c:v>
                </c:pt>
                <c:pt idx="142">
                  <c:v>176850</c:v>
                </c:pt>
                <c:pt idx="143">
                  <c:v>148034</c:v>
                </c:pt>
                <c:pt idx="144">
                  <c:v>87144</c:v>
                </c:pt>
                <c:pt idx="145">
                  <c:v>224892</c:v>
                </c:pt>
                <c:pt idx="146">
                  <c:v>289334</c:v>
                </c:pt>
                <c:pt idx="147">
                  <c:v>209963</c:v>
                </c:pt>
                <c:pt idx="148">
                  <c:v>173163</c:v>
                </c:pt>
                <c:pt idx="149">
                  <c:v>155201</c:v>
                </c:pt>
                <c:pt idx="150">
                  <c:v>168540</c:v>
                </c:pt>
                <c:pt idx="151">
                  <c:v>88557</c:v>
                </c:pt>
                <c:pt idx="152">
                  <c:v>111054</c:v>
                </c:pt>
                <c:pt idx="153">
                  <c:v>113016</c:v>
                </c:pt>
                <c:pt idx="154">
                  <c:v>135508</c:v>
                </c:pt>
                <c:pt idx="155">
                  <c:v>168838</c:v>
                </c:pt>
                <c:pt idx="156">
                  <c:v>151823</c:v>
                </c:pt>
                <c:pt idx="157">
                  <c:v>142439</c:v>
                </c:pt>
                <c:pt idx="158">
                  <c:v>232739</c:v>
                </c:pt>
                <c:pt idx="159">
                  <c:v>187052</c:v>
                </c:pt>
                <c:pt idx="160">
                  <c:v>140914</c:v>
                </c:pt>
                <c:pt idx="161">
                  <c:v>162872</c:v>
                </c:pt>
                <c:pt idx="162">
                  <c:v>144645</c:v>
                </c:pt>
                <c:pt idx="163">
                  <c:v>291698</c:v>
                </c:pt>
                <c:pt idx="164">
                  <c:v>314100</c:v>
                </c:pt>
                <c:pt idx="165">
                  <c:v>261520</c:v>
                </c:pt>
                <c:pt idx="166">
                  <c:v>142528</c:v>
                </c:pt>
                <c:pt idx="167">
                  <c:v>129808</c:v>
                </c:pt>
                <c:pt idx="168">
                  <c:v>174655</c:v>
                </c:pt>
                <c:pt idx="169">
                  <c:v>139314</c:v>
                </c:pt>
                <c:pt idx="170">
                  <c:v>120006</c:v>
                </c:pt>
                <c:pt idx="171">
                  <c:v>139144</c:v>
                </c:pt>
                <c:pt idx="172">
                  <c:v>135962</c:v>
                </c:pt>
                <c:pt idx="173">
                  <c:v>416764</c:v>
                </c:pt>
                <c:pt idx="174">
                  <c:v>263165</c:v>
                </c:pt>
                <c:pt idx="175">
                  <c:v>168387</c:v>
                </c:pt>
                <c:pt idx="176">
                  <c:v>244792</c:v>
                </c:pt>
                <c:pt idx="177">
                  <c:v>163982</c:v>
                </c:pt>
                <c:pt idx="178">
                  <c:v>311846</c:v>
                </c:pt>
                <c:pt idx="179">
                  <c:v>216375</c:v>
                </c:pt>
                <c:pt idx="180">
                  <c:v>120719</c:v>
                </c:pt>
                <c:pt idx="181">
                  <c:v>98976</c:v>
                </c:pt>
                <c:pt idx="182">
                  <c:v>149509</c:v>
                </c:pt>
                <c:pt idx="183">
                  <c:v>261955</c:v>
                </c:pt>
                <c:pt idx="184">
                  <c:v>324775</c:v>
                </c:pt>
                <c:pt idx="185">
                  <c:v>276720</c:v>
                </c:pt>
                <c:pt idx="186">
                  <c:v>205891</c:v>
                </c:pt>
                <c:pt idx="187">
                  <c:v>150754</c:v>
                </c:pt>
                <c:pt idx="188">
                  <c:v>349964</c:v>
                </c:pt>
                <c:pt idx="189">
                  <c:v>434458</c:v>
                </c:pt>
                <c:pt idx="190">
                  <c:v>171930</c:v>
                </c:pt>
                <c:pt idx="191">
                  <c:v>107287</c:v>
                </c:pt>
                <c:pt idx="192">
                  <c:v>127678</c:v>
                </c:pt>
                <c:pt idx="193">
                  <c:v>229510</c:v>
                </c:pt>
                <c:pt idx="194">
                  <c:v>282691</c:v>
                </c:pt>
                <c:pt idx="195">
                  <c:v>200164</c:v>
                </c:pt>
                <c:pt idx="196">
                  <c:v>216812</c:v>
                </c:pt>
                <c:pt idx="197">
                  <c:v>158244</c:v>
                </c:pt>
                <c:pt idx="198">
                  <c:v>107570</c:v>
                </c:pt>
                <c:pt idx="199">
                  <c:v>135066</c:v>
                </c:pt>
                <c:pt idx="200">
                  <c:v>143597</c:v>
                </c:pt>
                <c:pt idx="201">
                  <c:v>129045</c:v>
                </c:pt>
                <c:pt idx="202">
                  <c:v>133710</c:v>
                </c:pt>
                <c:pt idx="203">
                  <c:v>175758</c:v>
                </c:pt>
                <c:pt idx="204">
                  <c:v>148928</c:v>
                </c:pt>
                <c:pt idx="205">
                  <c:v>221773</c:v>
                </c:pt>
                <c:pt idx="206">
                  <c:v>104278</c:v>
                </c:pt>
                <c:pt idx="207">
                  <c:v>58668</c:v>
                </c:pt>
                <c:pt idx="208">
                  <c:v>50631</c:v>
                </c:pt>
                <c:pt idx="209">
                  <c:v>47745</c:v>
                </c:pt>
                <c:pt idx="210">
                  <c:v>55440</c:v>
                </c:pt>
                <c:pt idx="211">
                  <c:v>29388</c:v>
                </c:pt>
                <c:pt idx="212">
                  <c:v>35619</c:v>
                </c:pt>
                <c:pt idx="213">
                  <c:v>147659</c:v>
                </c:pt>
                <c:pt idx="214">
                  <c:v>182426</c:v>
                </c:pt>
                <c:pt idx="215">
                  <c:v>139936</c:v>
                </c:pt>
                <c:pt idx="216">
                  <c:v>166830</c:v>
                </c:pt>
                <c:pt idx="217">
                  <c:v>128672</c:v>
                </c:pt>
                <c:pt idx="218">
                  <c:v>102563</c:v>
                </c:pt>
                <c:pt idx="219">
                  <c:v>150887</c:v>
                </c:pt>
                <c:pt idx="220">
                  <c:v>156079</c:v>
                </c:pt>
                <c:pt idx="221">
                  <c:v>145913</c:v>
                </c:pt>
                <c:pt idx="222">
                  <c:v>102835</c:v>
                </c:pt>
                <c:pt idx="223">
                  <c:v>178483</c:v>
                </c:pt>
                <c:pt idx="224">
                  <c:v>327055</c:v>
                </c:pt>
                <c:pt idx="225">
                  <c:v>295412</c:v>
                </c:pt>
                <c:pt idx="226">
                  <c:v>260681</c:v>
                </c:pt>
                <c:pt idx="227">
                  <c:v>199568</c:v>
                </c:pt>
                <c:pt idx="228">
                  <c:v>252690</c:v>
                </c:pt>
                <c:pt idx="229">
                  <c:v>206479</c:v>
                </c:pt>
                <c:pt idx="230">
                  <c:v>177255</c:v>
                </c:pt>
                <c:pt idx="231">
                  <c:v>92083</c:v>
                </c:pt>
                <c:pt idx="232">
                  <c:v>52682</c:v>
                </c:pt>
                <c:pt idx="233">
                  <c:v>98256</c:v>
                </c:pt>
                <c:pt idx="234">
                  <c:v>94355</c:v>
                </c:pt>
                <c:pt idx="235">
                  <c:v>130899</c:v>
                </c:pt>
                <c:pt idx="236">
                  <c:v>108167</c:v>
                </c:pt>
                <c:pt idx="237">
                  <c:v>90310</c:v>
                </c:pt>
                <c:pt idx="238">
                  <c:v>106729</c:v>
                </c:pt>
                <c:pt idx="239">
                  <c:v>88213</c:v>
                </c:pt>
                <c:pt idx="240">
                  <c:v>95895</c:v>
                </c:pt>
                <c:pt idx="241">
                  <c:v>263202</c:v>
                </c:pt>
                <c:pt idx="242">
                  <c:v>231069</c:v>
                </c:pt>
                <c:pt idx="243">
                  <c:v>202575</c:v>
                </c:pt>
                <c:pt idx="244">
                  <c:v>236728</c:v>
                </c:pt>
                <c:pt idx="245">
                  <c:v>185082</c:v>
                </c:pt>
                <c:pt idx="246">
                  <c:v>172560</c:v>
                </c:pt>
                <c:pt idx="247">
                  <c:v>178276</c:v>
                </c:pt>
                <c:pt idx="248">
                  <c:v>257580</c:v>
                </c:pt>
                <c:pt idx="249">
                  <c:v>161731</c:v>
                </c:pt>
                <c:pt idx="250">
                  <c:v>94499</c:v>
                </c:pt>
                <c:pt idx="251">
                  <c:v>190078</c:v>
                </c:pt>
                <c:pt idx="252">
                  <c:v>390548</c:v>
                </c:pt>
                <c:pt idx="253">
                  <c:v>438849</c:v>
                </c:pt>
                <c:pt idx="254">
                  <c:v>659588</c:v>
                </c:pt>
                <c:pt idx="255">
                  <c:v>486971</c:v>
                </c:pt>
                <c:pt idx="256">
                  <c:v>678860</c:v>
                </c:pt>
                <c:pt idx="257">
                  <c:v>282931</c:v>
                </c:pt>
                <c:pt idx="258">
                  <c:v>256879</c:v>
                </c:pt>
                <c:pt idx="259">
                  <c:v>161592</c:v>
                </c:pt>
                <c:pt idx="260">
                  <c:v>136172</c:v>
                </c:pt>
                <c:pt idx="261">
                  <c:v>122683</c:v>
                </c:pt>
                <c:pt idx="262">
                  <c:v>97696</c:v>
                </c:pt>
                <c:pt idx="263">
                  <c:v>154205</c:v>
                </c:pt>
                <c:pt idx="264">
                  <c:v>122100</c:v>
                </c:pt>
                <c:pt idx="265">
                  <c:v>98886</c:v>
                </c:pt>
                <c:pt idx="266">
                  <c:v>82253</c:v>
                </c:pt>
                <c:pt idx="267">
                  <c:v>71350</c:v>
                </c:pt>
                <c:pt idx="268">
                  <c:v>97760</c:v>
                </c:pt>
                <c:pt idx="269">
                  <c:v>114818</c:v>
                </c:pt>
                <c:pt idx="270">
                  <c:v>116297</c:v>
                </c:pt>
                <c:pt idx="271">
                  <c:v>112590</c:v>
                </c:pt>
                <c:pt idx="272">
                  <c:v>282432</c:v>
                </c:pt>
                <c:pt idx="273">
                  <c:v>213812</c:v>
                </c:pt>
                <c:pt idx="274">
                  <c:v>134194</c:v>
                </c:pt>
                <c:pt idx="275">
                  <c:v>74289</c:v>
                </c:pt>
                <c:pt idx="276">
                  <c:v>163639</c:v>
                </c:pt>
                <c:pt idx="277">
                  <c:v>103582</c:v>
                </c:pt>
                <c:pt idx="278">
                  <c:v>84326</c:v>
                </c:pt>
                <c:pt idx="279">
                  <c:v>136067</c:v>
                </c:pt>
                <c:pt idx="280">
                  <c:v>96403</c:v>
                </c:pt>
                <c:pt idx="281">
                  <c:v>63558</c:v>
                </c:pt>
                <c:pt idx="282">
                  <c:v>88722</c:v>
                </c:pt>
                <c:pt idx="283">
                  <c:v>532650</c:v>
                </c:pt>
                <c:pt idx="284">
                  <c:v>259075</c:v>
                </c:pt>
                <c:pt idx="285">
                  <c:v>151537</c:v>
                </c:pt>
                <c:pt idx="286">
                  <c:v>122791</c:v>
                </c:pt>
                <c:pt idx="287">
                  <c:v>113076</c:v>
                </c:pt>
                <c:pt idx="288">
                  <c:v>100313</c:v>
                </c:pt>
                <c:pt idx="289">
                  <c:v>78141</c:v>
                </c:pt>
                <c:pt idx="290">
                  <c:v>106650</c:v>
                </c:pt>
                <c:pt idx="291">
                  <c:v>97688</c:v>
                </c:pt>
                <c:pt idx="292">
                  <c:v>70899</c:v>
                </c:pt>
                <c:pt idx="293">
                  <c:v>77151</c:v>
                </c:pt>
                <c:pt idx="294">
                  <c:v>106446</c:v>
                </c:pt>
                <c:pt idx="295">
                  <c:v>95309</c:v>
                </c:pt>
                <c:pt idx="296">
                  <c:v>71803</c:v>
                </c:pt>
                <c:pt idx="297">
                  <c:v>136579</c:v>
                </c:pt>
                <c:pt idx="298">
                  <c:v>95919</c:v>
                </c:pt>
                <c:pt idx="299">
                  <c:v>108457</c:v>
                </c:pt>
                <c:pt idx="300">
                  <c:v>213426</c:v>
                </c:pt>
                <c:pt idx="301">
                  <c:v>285175</c:v>
                </c:pt>
                <c:pt idx="302">
                  <c:v>125288</c:v>
                </c:pt>
                <c:pt idx="303">
                  <c:v>135953</c:v>
                </c:pt>
                <c:pt idx="304">
                  <c:v>112376</c:v>
                </c:pt>
                <c:pt idx="305">
                  <c:v>111497</c:v>
                </c:pt>
                <c:pt idx="306">
                  <c:v>120839</c:v>
                </c:pt>
                <c:pt idx="307">
                  <c:v>170540</c:v>
                </c:pt>
                <c:pt idx="308">
                  <c:v>114076</c:v>
                </c:pt>
                <c:pt idx="309">
                  <c:v>189216</c:v>
                </c:pt>
                <c:pt idx="310">
                  <c:v>230741</c:v>
                </c:pt>
                <c:pt idx="311">
                  <c:v>145395</c:v>
                </c:pt>
                <c:pt idx="312">
                  <c:v>185813</c:v>
                </c:pt>
                <c:pt idx="313">
                  <c:v>127115</c:v>
                </c:pt>
                <c:pt idx="314">
                  <c:v>175740</c:v>
                </c:pt>
                <c:pt idx="315">
                  <c:v>279909</c:v>
                </c:pt>
                <c:pt idx="316">
                  <c:v>117986</c:v>
                </c:pt>
                <c:pt idx="317">
                  <c:v>74960</c:v>
                </c:pt>
                <c:pt idx="318">
                  <c:v>111221</c:v>
                </c:pt>
                <c:pt idx="319">
                  <c:v>114687</c:v>
                </c:pt>
                <c:pt idx="320">
                  <c:v>129597</c:v>
                </c:pt>
                <c:pt idx="321">
                  <c:v>120175</c:v>
                </c:pt>
                <c:pt idx="322">
                  <c:v>104083</c:v>
                </c:pt>
                <c:pt idx="323">
                  <c:v>84860</c:v>
                </c:pt>
                <c:pt idx="324">
                  <c:v>111351</c:v>
                </c:pt>
                <c:pt idx="325">
                  <c:v>147075</c:v>
                </c:pt>
                <c:pt idx="326">
                  <c:v>142489</c:v>
                </c:pt>
                <c:pt idx="327">
                  <c:v>154452</c:v>
                </c:pt>
                <c:pt idx="328">
                  <c:v>148043</c:v>
                </c:pt>
                <c:pt idx="329">
                  <c:v>153662</c:v>
                </c:pt>
                <c:pt idx="330">
                  <c:v>198710</c:v>
                </c:pt>
                <c:pt idx="331">
                  <c:v>230134</c:v>
                </c:pt>
                <c:pt idx="332">
                  <c:v>160748</c:v>
                </c:pt>
                <c:pt idx="333">
                  <c:v>107744</c:v>
                </c:pt>
                <c:pt idx="334">
                  <c:v>94764</c:v>
                </c:pt>
                <c:pt idx="335">
                  <c:v>121854</c:v>
                </c:pt>
                <c:pt idx="336">
                  <c:v>87503</c:v>
                </c:pt>
                <c:pt idx="337">
                  <c:v>75616</c:v>
                </c:pt>
                <c:pt idx="338">
                  <c:v>85984</c:v>
                </c:pt>
                <c:pt idx="339">
                  <c:v>116533</c:v>
                </c:pt>
                <c:pt idx="340">
                  <c:v>123441</c:v>
                </c:pt>
                <c:pt idx="341">
                  <c:v>85039</c:v>
                </c:pt>
                <c:pt idx="342">
                  <c:v>136656</c:v>
                </c:pt>
                <c:pt idx="343">
                  <c:v>75334</c:v>
                </c:pt>
                <c:pt idx="344">
                  <c:v>79784</c:v>
                </c:pt>
                <c:pt idx="345">
                  <c:v>106255</c:v>
                </c:pt>
                <c:pt idx="346">
                  <c:v>120862</c:v>
                </c:pt>
                <c:pt idx="347">
                  <c:v>282980</c:v>
                </c:pt>
                <c:pt idx="348">
                  <c:v>242098</c:v>
                </c:pt>
                <c:pt idx="349">
                  <c:v>144455</c:v>
                </c:pt>
                <c:pt idx="350">
                  <c:v>109914</c:v>
                </c:pt>
                <c:pt idx="351">
                  <c:v>89967</c:v>
                </c:pt>
                <c:pt idx="352">
                  <c:v>78074</c:v>
                </c:pt>
                <c:pt idx="353">
                  <c:v>335100</c:v>
                </c:pt>
                <c:pt idx="354">
                  <c:v>185903</c:v>
                </c:pt>
                <c:pt idx="355">
                  <c:v>134854</c:v>
                </c:pt>
                <c:pt idx="356">
                  <c:v>148855</c:v>
                </c:pt>
                <c:pt idx="357">
                  <c:v>212569</c:v>
                </c:pt>
                <c:pt idx="358">
                  <c:v>181496</c:v>
                </c:pt>
                <c:pt idx="359">
                  <c:v>163158</c:v>
                </c:pt>
                <c:pt idx="360">
                  <c:v>341431</c:v>
                </c:pt>
                <c:pt idx="361">
                  <c:v>212127</c:v>
                </c:pt>
                <c:pt idx="362">
                  <c:v>147881</c:v>
                </c:pt>
                <c:pt idx="363">
                  <c:v>131360</c:v>
                </c:pt>
                <c:pt idx="364">
                  <c:v>115038</c:v>
                </c:pt>
                <c:pt idx="365">
                  <c:v>154410</c:v>
                </c:pt>
              </c:numCache>
            </c:numRef>
          </c:val>
          <c:smooth val="0"/>
          <c:extLst>
            <c:ext xmlns:c16="http://schemas.microsoft.com/office/drawing/2014/chart" uri="{C3380CC4-5D6E-409C-BE32-E72D297353CC}">
              <c16:uniqueId val="{00000000-D3F1-4675-8E5D-1EEF57052D23}"/>
            </c:ext>
          </c:extLst>
        </c:ser>
        <c:dLbls>
          <c:showLegendKey val="0"/>
          <c:showVal val="0"/>
          <c:showCatName val="0"/>
          <c:showSerName val="0"/>
          <c:showPercent val="0"/>
          <c:showBubbleSize val="0"/>
        </c:dLbls>
        <c:smooth val="0"/>
        <c:axId val="238206512"/>
        <c:axId val="266296168"/>
      </c:lineChart>
      <c:catAx>
        <c:axId val="238206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296168"/>
        <c:crosses val="autoZero"/>
        <c:auto val="1"/>
        <c:lblAlgn val="ctr"/>
        <c:lblOffset val="100"/>
        <c:noMultiLvlLbl val="0"/>
      </c:catAx>
      <c:valAx>
        <c:axId val="266296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8206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2</c:v>
                </c:pt>
              </c:strCache>
            </c:strRef>
          </c:tx>
          <c:spPr>
            <a:ln w="28575" cap="rnd">
              <a:solidFill>
                <a:schemeClr val="accent1"/>
              </a:solidFill>
              <a:round/>
            </a:ln>
            <a:effectLst/>
          </c:spPr>
          <c:marker>
            <c:symbol val="none"/>
          </c:marker>
          <c:cat>
            <c:strRef>
              <c:f>Sheet1!$A$2:$A$367</c:f>
              <c:strCache>
                <c:ptCount val="366"/>
                <c:pt idx="0">
                  <c:v>01.01.2016</c:v>
                </c:pt>
                <c:pt idx="1">
                  <c:v>02.01.2016</c:v>
                </c:pt>
                <c:pt idx="2">
                  <c:v>03.01.2016</c:v>
                </c:pt>
                <c:pt idx="3">
                  <c:v>04.01.2016</c:v>
                </c:pt>
                <c:pt idx="4">
                  <c:v>05.01.2016</c:v>
                </c:pt>
                <c:pt idx="5">
                  <c:v>06.01.2016</c:v>
                </c:pt>
                <c:pt idx="6">
                  <c:v>07.01.2016</c:v>
                </c:pt>
                <c:pt idx="7">
                  <c:v>08.01.2016</c:v>
                </c:pt>
                <c:pt idx="8">
                  <c:v>09.01.2016</c:v>
                </c:pt>
                <c:pt idx="9">
                  <c:v>10.01.2016</c:v>
                </c:pt>
                <c:pt idx="10">
                  <c:v>11.01.2016</c:v>
                </c:pt>
                <c:pt idx="11">
                  <c:v>12.01.2016</c:v>
                </c:pt>
                <c:pt idx="12">
                  <c:v>13.01.2016</c:v>
                </c:pt>
                <c:pt idx="13">
                  <c:v>14.01.2016</c:v>
                </c:pt>
                <c:pt idx="14">
                  <c:v>15.01.2016</c:v>
                </c:pt>
                <c:pt idx="15">
                  <c:v>16.01.2016</c:v>
                </c:pt>
                <c:pt idx="16">
                  <c:v>17.01.2016</c:v>
                </c:pt>
                <c:pt idx="17">
                  <c:v>18.01.2016</c:v>
                </c:pt>
                <c:pt idx="18">
                  <c:v>19.01.2016</c:v>
                </c:pt>
                <c:pt idx="19">
                  <c:v>20.01.2016</c:v>
                </c:pt>
                <c:pt idx="20">
                  <c:v>21.01.2016</c:v>
                </c:pt>
                <c:pt idx="21">
                  <c:v>22.01.2016</c:v>
                </c:pt>
                <c:pt idx="22">
                  <c:v>23.01.2016</c:v>
                </c:pt>
                <c:pt idx="23">
                  <c:v>24.01.2016</c:v>
                </c:pt>
                <c:pt idx="24">
                  <c:v>25.01.2016</c:v>
                </c:pt>
                <c:pt idx="25">
                  <c:v>26.01.2016</c:v>
                </c:pt>
                <c:pt idx="26">
                  <c:v>27.01.2016</c:v>
                </c:pt>
                <c:pt idx="27">
                  <c:v>28.01.2016</c:v>
                </c:pt>
                <c:pt idx="28">
                  <c:v>29.01.2016</c:v>
                </c:pt>
                <c:pt idx="29">
                  <c:v>30.01.2016</c:v>
                </c:pt>
                <c:pt idx="30">
                  <c:v>31.01.2016</c:v>
                </c:pt>
                <c:pt idx="31">
                  <c:v>01.02.2016</c:v>
                </c:pt>
                <c:pt idx="32">
                  <c:v>02.02.2016</c:v>
                </c:pt>
                <c:pt idx="33">
                  <c:v>03.02.2016</c:v>
                </c:pt>
                <c:pt idx="34">
                  <c:v>04.02.2016</c:v>
                </c:pt>
                <c:pt idx="35">
                  <c:v>05.02.2016</c:v>
                </c:pt>
                <c:pt idx="36">
                  <c:v>06.02.2016</c:v>
                </c:pt>
                <c:pt idx="37">
                  <c:v>07.02.2016</c:v>
                </c:pt>
                <c:pt idx="38">
                  <c:v>08.02.2016</c:v>
                </c:pt>
                <c:pt idx="39">
                  <c:v>09.02.2016</c:v>
                </c:pt>
                <c:pt idx="40">
                  <c:v>10.02.2016</c:v>
                </c:pt>
                <c:pt idx="41">
                  <c:v>11.02.2016</c:v>
                </c:pt>
                <c:pt idx="42">
                  <c:v>12.02.2016</c:v>
                </c:pt>
                <c:pt idx="43">
                  <c:v>13.02.2016</c:v>
                </c:pt>
                <c:pt idx="44">
                  <c:v>14.02.2016</c:v>
                </c:pt>
                <c:pt idx="45">
                  <c:v>15.02.2016</c:v>
                </c:pt>
                <c:pt idx="46">
                  <c:v>16.02.2016</c:v>
                </c:pt>
                <c:pt idx="47">
                  <c:v>17.02.2016</c:v>
                </c:pt>
                <c:pt idx="48">
                  <c:v>18.02.2016</c:v>
                </c:pt>
                <c:pt idx="49">
                  <c:v>19.02.2016</c:v>
                </c:pt>
                <c:pt idx="50">
                  <c:v>20.02.2016</c:v>
                </c:pt>
                <c:pt idx="51">
                  <c:v>21.02.2016</c:v>
                </c:pt>
                <c:pt idx="52">
                  <c:v>22.02.2016</c:v>
                </c:pt>
                <c:pt idx="53">
                  <c:v>23.02.2016</c:v>
                </c:pt>
                <c:pt idx="54">
                  <c:v>24.02.2016</c:v>
                </c:pt>
                <c:pt idx="55">
                  <c:v>25.02.2016</c:v>
                </c:pt>
                <c:pt idx="56">
                  <c:v>26.02.2016</c:v>
                </c:pt>
                <c:pt idx="57">
                  <c:v>27.02.2016</c:v>
                </c:pt>
                <c:pt idx="58">
                  <c:v>28.02.2016</c:v>
                </c:pt>
                <c:pt idx="59">
                  <c:v>29.02.2016</c:v>
                </c:pt>
                <c:pt idx="60">
                  <c:v>01.03.2016</c:v>
                </c:pt>
                <c:pt idx="61">
                  <c:v>02.03.2016</c:v>
                </c:pt>
                <c:pt idx="62">
                  <c:v>03.03.2016</c:v>
                </c:pt>
                <c:pt idx="63">
                  <c:v>04.03.2016</c:v>
                </c:pt>
                <c:pt idx="64">
                  <c:v>05.03.2016</c:v>
                </c:pt>
                <c:pt idx="65">
                  <c:v>06.03.2016</c:v>
                </c:pt>
                <c:pt idx="66">
                  <c:v>07.03.2016</c:v>
                </c:pt>
                <c:pt idx="67">
                  <c:v>08.03.2016</c:v>
                </c:pt>
                <c:pt idx="68">
                  <c:v>09.03.2016</c:v>
                </c:pt>
                <c:pt idx="69">
                  <c:v>10.03.2016</c:v>
                </c:pt>
                <c:pt idx="70">
                  <c:v>11.03.2016</c:v>
                </c:pt>
                <c:pt idx="71">
                  <c:v>12.03.2016</c:v>
                </c:pt>
                <c:pt idx="72">
                  <c:v>13.03.2016</c:v>
                </c:pt>
                <c:pt idx="73">
                  <c:v>14.03.2016</c:v>
                </c:pt>
                <c:pt idx="74">
                  <c:v>15.03.2016</c:v>
                </c:pt>
                <c:pt idx="75">
                  <c:v>16.03.2016</c:v>
                </c:pt>
                <c:pt idx="76">
                  <c:v>17.03.2016</c:v>
                </c:pt>
                <c:pt idx="77">
                  <c:v>18.03.2016</c:v>
                </c:pt>
                <c:pt idx="78">
                  <c:v>19.03.2016</c:v>
                </c:pt>
                <c:pt idx="79">
                  <c:v>20.03.2016</c:v>
                </c:pt>
                <c:pt idx="80">
                  <c:v>21.03.2016</c:v>
                </c:pt>
                <c:pt idx="81">
                  <c:v>22.03.2016</c:v>
                </c:pt>
                <c:pt idx="82">
                  <c:v>23.03.2016</c:v>
                </c:pt>
                <c:pt idx="83">
                  <c:v>24.03.2016</c:v>
                </c:pt>
                <c:pt idx="84">
                  <c:v>25.03.2016</c:v>
                </c:pt>
                <c:pt idx="85">
                  <c:v>26.03.2016</c:v>
                </c:pt>
                <c:pt idx="86">
                  <c:v>27.03.2016</c:v>
                </c:pt>
                <c:pt idx="87">
                  <c:v>28.03.2016</c:v>
                </c:pt>
                <c:pt idx="88">
                  <c:v>29.03.2016</c:v>
                </c:pt>
                <c:pt idx="89">
                  <c:v>30.03.2016</c:v>
                </c:pt>
                <c:pt idx="90">
                  <c:v>31.03.2016</c:v>
                </c:pt>
                <c:pt idx="91">
                  <c:v>01.04.2016</c:v>
                </c:pt>
                <c:pt idx="92">
                  <c:v>02.04.2016</c:v>
                </c:pt>
                <c:pt idx="93">
                  <c:v>03.04.2016</c:v>
                </c:pt>
                <c:pt idx="94">
                  <c:v>04.04.2016</c:v>
                </c:pt>
                <c:pt idx="95">
                  <c:v>05.04.2016</c:v>
                </c:pt>
                <c:pt idx="96">
                  <c:v>06.04.2016</c:v>
                </c:pt>
                <c:pt idx="97">
                  <c:v>07.04.2016</c:v>
                </c:pt>
                <c:pt idx="98">
                  <c:v>08.04.2016</c:v>
                </c:pt>
                <c:pt idx="99">
                  <c:v>09.04.2016</c:v>
                </c:pt>
                <c:pt idx="100">
                  <c:v>10.04.2016</c:v>
                </c:pt>
                <c:pt idx="101">
                  <c:v>11.04.2016</c:v>
                </c:pt>
                <c:pt idx="102">
                  <c:v>12.04.2016</c:v>
                </c:pt>
                <c:pt idx="103">
                  <c:v>13.04.2016</c:v>
                </c:pt>
                <c:pt idx="104">
                  <c:v>14.04.2016</c:v>
                </c:pt>
                <c:pt idx="105">
                  <c:v>15.04.2016</c:v>
                </c:pt>
                <c:pt idx="106">
                  <c:v>16.04.2016</c:v>
                </c:pt>
                <c:pt idx="107">
                  <c:v>17.04.2016</c:v>
                </c:pt>
                <c:pt idx="108">
                  <c:v>18.04.2016</c:v>
                </c:pt>
                <c:pt idx="109">
                  <c:v>19.04.2016</c:v>
                </c:pt>
                <c:pt idx="110">
                  <c:v>20.04.2016</c:v>
                </c:pt>
                <c:pt idx="111">
                  <c:v>21.04.2016</c:v>
                </c:pt>
                <c:pt idx="112">
                  <c:v>22.04.2016</c:v>
                </c:pt>
                <c:pt idx="113">
                  <c:v>23.04.2016</c:v>
                </c:pt>
                <c:pt idx="114">
                  <c:v>24.04.2016</c:v>
                </c:pt>
                <c:pt idx="115">
                  <c:v>25.04.2016</c:v>
                </c:pt>
                <c:pt idx="116">
                  <c:v>26.04.2016</c:v>
                </c:pt>
                <c:pt idx="117">
                  <c:v>27.04.2016</c:v>
                </c:pt>
                <c:pt idx="118">
                  <c:v>28.04.2016</c:v>
                </c:pt>
                <c:pt idx="119">
                  <c:v>29.04.2016</c:v>
                </c:pt>
                <c:pt idx="120">
                  <c:v>30.04.2016</c:v>
                </c:pt>
                <c:pt idx="121">
                  <c:v>01.05.2016</c:v>
                </c:pt>
                <c:pt idx="122">
                  <c:v>02.05.2016</c:v>
                </c:pt>
                <c:pt idx="123">
                  <c:v>03.05.2016</c:v>
                </c:pt>
                <c:pt idx="124">
                  <c:v>04.05.2016</c:v>
                </c:pt>
                <c:pt idx="125">
                  <c:v>05.05.2016</c:v>
                </c:pt>
                <c:pt idx="126">
                  <c:v>06.05.2016</c:v>
                </c:pt>
                <c:pt idx="127">
                  <c:v>07.05.2016</c:v>
                </c:pt>
                <c:pt idx="128">
                  <c:v>08.05.2016</c:v>
                </c:pt>
                <c:pt idx="129">
                  <c:v>09.05.2016</c:v>
                </c:pt>
                <c:pt idx="130">
                  <c:v>10.05.2016</c:v>
                </c:pt>
                <c:pt idx="131">
                  <c:v>11.05.2016</c:v>
                </c:pt>
                <c:pt idx="132">
                  <c:v>12.05.2016</c:v>
                </c:pt>
                <c:pt idx="133">
                  <c:v>13.05.2016</c:v>
                </c:pt>
                <c:pt idx="134">
                  <c:v>14.05.2016</c:v>
                </c:pt>
                <c:pt idx="135">
                  <c:v>15.05.2016</c:v>
                </c:pt>
                <c:pt idx="136">
                  <c:v>16.05.2016</c:v>
                </c:pt>
                <c:pt idx="137">
                  <c:v>17.05.2016</c:v>
                </c:pt>
                <c:pt idx="138">
                  <c:v>18.05.2016</c:v>
                </c:pt>
                <c:pt idx="139">
                  <c:v>19.05.2016</c:v>
                </c:pt>
                <c:pt idx="140">
                  <c:v>20.05.2016</c:v>
                </c:pt>
                <c:pt idx="141">
                  <c:v>21.05.2016</c:v>
                </c:pt>
                <c:pt idx="142">
                  <c:v>22.05.2016</c:v>
                </c:pt>
                <c:pt idx="143">
                  <c:v>23.05.2016</c:v>
                </c:pt>
                <c:pt idx="144">
                  <c:v>24.05.2016</c:v>
                </c:pt>
                <c:pt idx="145">
                  <c:v>25.05.2016</c:v>
                </c:pt>
                <c:pt idx="146">
                  <c:v>26.05.2016</c:v>
                </c:pt>
                <c:pt idx="147">
                  <c:v>27.05.2016</c:v>
                </c:pt>
                <c:pt idx="148">
                  <c:v>28.05.2016</c:v>
                </c:pt>
                <c:pt idx="149">
                  <c:v>29.05.2016</c:v>
                </c:pt>
                <c:pt idx="150">
                  <c:v>30.05.2016</c:v>
                </c:pt>
                <c:pt idx="151">
                  <c:v>31.05.2016</c:v>
                </c:pt>
                <c:pt idx="152">
                  <c:v>01.06.2016</c:v>
                </c:pt>
                <c:pt idx="153">
                  <c:v>02.06.2016</c:v>
                </c:pt>
                <c:pt idx="154">
                  <c:v>03.06.2016</c:v>
                </c:pt>
                <c:pt idx="155">
                  <c:v>04.06.2016</c:v>
                </c:pt>
                <c:pt idx="156">
                  <c:v>05.06.2016</c:v>
                </c:pt>
                <c:pt idx="157">
                  <c:v>06.06.2016</c:v>
                </c:pt>
                <c:pt idx="158">
                  <c:v>07.06.2016</c:v>
                </c:pt>
                <c:pt idx="159">
                  <c:v>08.06.2016</c:v>
                </c:pt>
                <c:pt idx="160">
                  <c:v>09.06.2016</c:v>
                </c:pt>
                <c:pt idx="161">
                  <c:v>10.06.2016</c:v>
                </c:pt>
                <c:pt idx="162">
                  <c:v>11.06.2016</c:v>
                </c:pt>
                <c:pt idx="163">
                  <c:v>12.06.2016</c:v>
                </c:pt>
                <c:pt idx="164">
                  <c:v>13.06.2016</c:v>
                </c:pt>
                <c:pt idx="165">
                  <c:v>14.06.2016</c:v>
                </c:pt>
                <c:pt idx="166">
                  <c:v>15.06.2016</c:v>
                </c:pt>
                <c:pt idx="167">
                  <c:v>16.06.2016</c:v>
                </c:pt>
                <c:pt idx="168">
                  <c:v>17.06.2016</c:v>
                </c:pt>
                <c:pt idx="169">
                  <c:v>18.06.2016</c:v>
                </c:pt>
                <c:pt idx="170">
                  <c:v>19.06.2016</c:v>
                </c:pt>
                <c:pt idx="171">
                  <c:v>20.06.2016</c:v>
                </c:pt>
                <c:pt idx="172">
                  <c:v>21.06.2016</c:v>
                </c:pt>
                <c:pt idx="173">
                  <c:v>22.06.2016</c:v>
                </c:pt>
                <c:pt idx="174">
                  <c:v>23.06.2016</c:v>
                </c:pt>
                <c:pt idx="175">
                  <c:v>24.06.2016</c:v>
                </c:pt>
                <c:pt idx="176">
                  <c:v>25.06.2016</c:v>
                </c:pt>
                <c:pt idx="177">
                  <c:v>26.06.2016</c:v>
                </c:pt>
                <c:pt idx="178">
                  <c:v>27.06.2016</c:v>
                </c:pt>
                <c:pt idx="179">
                  <c:v>28.06.2016</c:v>
                </c:pt>
                <c:pt idx="180">
                  <c:v>29.06.2016</c:v>
                </c:pt>
                <c:pt idx="181">
                  <c:v>30.06.2016</c:v>
                </c:pt>
                <c:pt idx="182">
                  <c:v>01.07.2016</c:v>
                </c:pt>
                <c:pt idx="183">
                  <c:v>02.07.2016</c:v>
                </c:pt>
                <c:pt idx="184">
                  <c:v>03.07.2016</c:v>
                </c:pt>
                <c:pt idx="185">
                  <c:v>04.07.2016</c:v>
                </c:pt>
                <c:pt idx="186">
                  <c:v>05.07.2016</c:v>
                </c:pt>
                <c:pt idx="187">
                  <c:v>06.07.2016</c:v>
                </c:pt>
                <c:pt idx="188">
                  <c:v>07.07.2016</c:v>
                </c:pt>
                <c:pt idx="189">
                  <c:v>08.07.2016</c:v>
                </c:pt>
                <c:pt idx="190">
                  <c:v>09.07.2016</c:v>
                </c:pt>
                <c:pt idx="191">
                  <c:v>10.07.2016</c:v>
                </c:pt>
                <c:pt idx="192">
                  <c:v>11.07.2016</c:v>
                </c:pt>
                <c:pt idx="193">
                  <c:v>12.07.2016</c:v>
                </c:pt>
                <c:pt idx="194">
                  <c:v>13.07.2016</c:v>
                </c:pt>
                <c:pt idx="195">
                  <c:v>14.07.2016</c:v>
                </c:pt>
                <c:pt idx="196">
                  <c:v>15.07.2016</c:v>
                </c:pt>
                <c:pt idx="197">
                  <c:v>16.07.2016</c:v>
                </c:pt>
                <c:pt idx="198">
                  <c:v>17.07.2016</c:v>
                </c:pt>
                <c:pt idx="199">
                  <c:v>18.07.2016</c:v>
                </c:pt>
                <c:pt idx="200">
                  <c:v>19.07.2016</c:v>
                </c:pt>
                <c:pt idx="201">
                  <c:v>20.07.2016</c:v>
                </c:pt>
                <c:pt idx="202">
                  <c:v>21.07.2016</c:v>
                </c:pt>
                <c:pt idx="203">
                  <c:v>22.07.2016</c:v>
                </c:pt>
                <c:pt idx="204">
                  <c:v>23.07.2016</c:v>
                </c:pt>
                <c:pt idx="205">
                  <c:v>24.07.2016</c:v>
                </c:pt>
                <c:pt idx="206">
                  <c:v>25.07.2016</c:v>
                </c:pt>
                <c:pt idx="207">
                  <c:v>26.07.2016</c:v>
                </c:pt>
                <c:pt idx="208">
                  <c:v>27.07.2016</c:v>
                </c:pt>
                <c:pt idx="209">
                  <c:v>28.07.2016</c:v>
                </c:pt>
                <c:pt idx="210">
                  <c:v>29.07.2016</c:v>
                </c:pt>
                <c:pt idx="211">
                  <c:v>30.07.2016</c:v>
                </c:pt>
                <c:pt idx="212">
                  <c:v>31.07.2016</c:v>
                </c:pt>
                <c:pt idx="213">
                  <c:v>01.08.2016</c:v>
                </c:pt>
                <c:pt idx="214">
                  <c:v>02.08.2016</c:v>
                </c:pt>
                <c:pt idx="215">
                  <c:v>03.08.2016</c:v>
                </c:pt>
                <c:pt idx="216">
                  <c:v>04.08.2016</c:v>
                </c:pt>
                <c:pt idx="217">
                  <c:v>05.08.2016</c:v>
                </c:pt>
                <c:pt idx="218">
                  <c:v>06.08.2016</c:v>
                </c:pt>
                <c:pt idx="219">
                  <c:v>07.08.2016</c:v>
                </c:pt>
                <c:pt idx="220">
                  <c:v>08.08.2016</c:v>
                </c:pt>
                <c:pt idx="221">
                  <c:v>09.08.2016</c:v>
                </c:pt>
                <c:pt idx="222">
                  <c:v>10.08.2016</c:v>
                </c:pt>
                <c:pt idx="223">
                  <c:v>11.08.2016</c:v>
                </c:pt>
                <c:pt idx="224">
                  <c:v>12.08.2016</c:v>
                </c:pt>
                <c:pt idx="225">
                  <c:v>13.08.2016</c:v>
                </c:pt>
                <c:pt idx="226">
                  <c:v>14.08.2016</c:v>
                </c:pt>
                <c:pt idx="227">
                  <c:v>15.08.2016</c:v>
                </c:pt>
                <c:pt idx="228">
                  <c:v>16.08.2016</c:v>
                </c:pt>
                <c:pt idx="229">
                  <c:v>17.08.2016</c:v>
                </c:pt>
                <c:pt idx="230">
                  <c:v>18.08.2016</c:v>
                </c:pt>
                <c:pt idx="231">
                  <c:v>19.08.2016</c:v>
                </c:pt>
                <c:pt idx="232">
                  <c:v>20.08.2016</c:v>
                </c:pt>
                <c:pt idx="233">
                  <c:v>21.08.2016</c:v>
                </c:pt>
                <c:pt idx="234">
                  <c:v>22.08.2016</c:v>
                </c:pt>
                <c:pt idx="235">
                  <c:v>23.08.2016</c:v>
                </c:pt>
                <c:pt idx="236">
                  <c:v>24.08.2016</c:v>
                </c:pt>
                <c:pt idx="237">
                  <c:v>25.08.2016</c:v>
                </c:pt>
                <c:pt idx="238">
                  <c:v>26.08.2016</c:v>
                </c:pt>
                <c:pt idx="239">
                  <c:v>27.08.2016</c:v>
                </c:pt>
                <c:pt idx="240">
                  <c:v>28.08.2016</c:v>
                </c:pt>
                <c:pt idx="241">
                  <c:v>29.08.2016</c:v>
                </c:pt>
                <c:pt idx="242">
                  <c:v>30.08.2016</c:v>
                </c:pt>
                <c:pt idx="243">
                  <c:v>31.08.2016</c:v>
                </c:pt>
                <c:pt idx="244">
                  <c:v>01.09.2016</c:v>
                </c:pt>
                <c:pt idx="245">
                  <c:v>02.09.2016</c:v>
                </c:pt>
                <c:pt idx="246">
                  <c:v>03.09.2016</c:v>
                </c:pt>
                <c:pt idx="247">
                  <c:v>04.09.2016</c:v>
                </c:pt>
                <c:pt idx="248">
                  <c:v>05.09.2016</c:v>
                </c:pt>
                <c:pt idx="249">
                  <c:v>06.09.2016</c:v>
                </c:pt>
                <c:pt idx="250">
                  <c:v>07.09.2016</c:v>
                </c:pt>
                <c:pt idx="251">
                  <c:v>08.09.2016</c:v>
                </c:pt>
                <c:pt idx="252">
                  <c:v>09.09.2016</c:v>
                </c:pt>
                <c:pt idx="253">
                  <c:v>10.09.2016</c:v>
                </c:pt>
                <c:pt idx="254">
                  <c:v>11.09.2016</c:v>
                </c:pt>
                <c:pt idx="255">
                  <c:v>12.09.2016</c:v>
                </c:pt>
                <c:pt idx="256">
                  <c:v>13.09.2016</c:v>
                </c:pt>
                <c:pt idx="257">
                  <c:v>14.09.2016</c:v>
                </c:pt>
                <c:pt idx="258">
                  <c:v>15.09.2016</c:v>
                </c:pt>
                <c:pt idx="259">
                  <c:v>16.09.2016</c:v>
                </c:pt>
                <c:pt idx="260">
                  <c:v>17.09.2016</c:v>
                </c:pt>
                <c:pt idx="261">
                  <c:v>18.09.2016</c:v>
                </c:pt>
                <c:pt idx="262">
                  <c:v>19.09.2016</c:v>
                </c:pt>
                <c:pt idx="263">
                  <c:v>20.09.2016</c:v>
                </c:pt>
                <c:pt idx="264">
                  <c:v>21.09.2016</c:v>
                </c:pt>
                <c:pt idx="265">
                  <c:v>22.09.2016</c:v>
                </c:pt>
                <c:pt idx="266">
                  <c:v>23.09.2016</c:v>
                </c:pt>
                <c:pt idx="267">
                  <c:v>24.09.2016</c:v>
                </c:pt>
                <c:pt idx="268">
                  <c:v>25.09.2016</c:v>
                </c:pt>
                <c:pt idx="269">
                  <c:v>26.09.2016</c:v>
                </c:pt>
                <c:pt idx="270">
                  <c:v>27.09.2016</c:v>
                </c:pt>
                <c:pt idx="271">
                  <c:v>28.09.2016</c:v>
                </c:pt>
                <c:pt idx="272">
                  <c:v>29.09.2016</c:v>
                </c:pt>
                <c:pt idx="273">
                  <c:v>30.09.2016</c:v>
                </c:pt>
                <c:pt idx="274">
                  <c:v>01.10.2016</c:v>
                </c:pt>
                <c:pt idx="275">
                  <c:v>02.10.2016</c:v>
                </c:pt>
                <c:pt idx="276">
                  <c:v>03.10.2016</c:v>
                </c:pt>
                <c:pt idx="277">
                  <c:v>04.10.2016</c:v>
                </c:pt>
                <c:pt idx="278">
                  <c:v>05.10.2016</c:v>
                </c:pt>
                <c:pt idx="279">
                  <c:v>06.10.2016</c:v>
                </c:pt>
                <c:pt idx="280">
                  <c:v>07.10.2016</c:v>
                </c:pt>
                <c:pt idx="281">
                  <c:v>08.10.2016</c:v>
                </c:pt>
                <c:pt idx="282">
                  <c:v>09.10.2016</c:v>
                </c:pt>
                <c:pt idx="283">
                  <c:v>10.10.2016</c:v>
                </c:pt>
                <c:pt idx="284">
                  <c:v>11.10.2016</c:v>
                </c:pt>
                <c:pt idx="285">
                  <c:v>12.10.2016</c:v>
                </c:pt>
                <c:pt idx="286">
                  <c:v>13.10.2016</c:v>
                </c:pt>
                <c:pt idx="287">
                  <c:v>14.10.2016</c:v>
                </c:pt>
                <c:pt idx="288">
                  <c:v>15.10.2016</c:v>
                </c:pt>
                <c:pt idx="289">
                  <c:v>16.10.2016</c:v>
                </c:pt>
                <c:pt idx="290">
                  <c:v>17.10.2016</c:v>
                </c:pt>
                <c:pt idx="291">
                  <c:v>18.10.2016</c:v>
                </c:pt>
                <c:pt idx="292">
                  <c:v>19.10.2016</c:v>
                </c:pt>
                <c:pt idx="293">
                  <c:v>20.10.2016</c:v>
                </c:pt>
                <c:pt idx="294">
                  <c:v>21.10.2016</c:v>
                </c:pt>
                <c:pt idx="295">
                  <c:v>22.10.2016</c:v>
                </c:pt>
                <c:pt idx="296">
                  <c:v>23.10.2016</c:v>
                </c:pt>
                <c:pt idx="297">
                  <c:v>24.10.2016</c:v>
                </c:pt>
                <c:pt idx="298">
                  <c:v>25.10.2016</c:v>
                </c:pt>
                <c:pt idx="299">
                  <c:v>26.10.2016</c:v>
                </c:pt>
                <c:pt idx="300">
                  <c:v>27.10.2016</c:v>
                </c:pt>
                <c:pt idx="301">
                  <c:v>28.10.2016</c:v>
                </c:pt>
                <c:pt idx="302">
                  <c:v>29.10.2016</c:v>
                </c:pt>
                <c:pt idx="303">
                  <c:v>30.10.2016</c:v>
                </c:pt>
                <c:pt idx="304">
                  <c:v>31.10.2016</c:v>
                </c:pt>
                <c:pt idx="305">
                  <c:v>01.11.2016</c:v>
                </c:pt>
                <c:pt idx="306">
                  <c:v>02.11.2016</c:v>
                </c:pt>
                <c:pt idx="307">
                  <c:v>03.11.2016</c:v>
                </c:pt>
                <c:pt idx="308">
                  <c:v>04.11.2016</c:v>
                </c:pt>
                <c:pt idx="309">
                  <c:v>05.11.2016</c:v>
                </c:pt>
                <c:pt idx="310">
                  <c:v>06.11.2016</c:v>
                </c:pt>
                <c:pt idx="311">
                  <c:v>07.11.2016</c:v>
                </c:pt>
                <c:pt idx="312">
                  <c:v>08.11.2016</c:v>
                </c:pt>
                <c:pt idx="313">
                  <c:v>09.11.2016</c:v>
                </c:pt>
                <c:pt idx="314">
                  <c:v>10.11.2016</c:v>
                </c:pt>
                <c:pt idx="315">
                  <c:v>11.11.2016</c:v>
                </c:pt>
                <c:pt idx="316">
                  <c:v>12.11.2016</c:v>
                </c:pt>
                <c:pt idx="317">
                  <c:v>13.11.2016</c:v>
                </c:pt>
                <c:pt idx="318">
                  <c:v>14.11.2016</c:v>
                </c:pt>
                <c:pt idx="319">
                  <c:v>15.11.2016</c:v>
                </c:pt>
                <c:pt idx="320">
                  <c:v>16.11.2016</c:v>
                </c:pt>
                <c:pt idx="321">
                  <c:v>17.11.2016</c:v>
                </c:pt>
                <c:pt idx="322">
                  <c:v>18.11.2016</c:v>
                </c:pt>
                <c:pt idx="323">
                  <c:v>19.11.2016</c:v>
                </c:pt>
                <c:pt idx="324">
                  <c:v>20.11.2016</c:v>
                </c:pt>
                <c:pt idx="325">
                  <c:v>21.11.2016</c:v>
                </c:pt>
                <c:pt idx="326">
                  <c:v>22.11.2016</c:v>
                </c:pt>
                <c:pt idx="327">
                  <c:v>23.11.2016</c:v>
                </c:pt>
                <c:pt idx="328">
                  <c:v>24.11.2016</c:v>
                </c:pt>
                <c:pt idx="329">
                  <c:v>25.11.2016</c:v>
                </c:pt>
                <c:pt idx="330">
                  <c:v>26.11.2016</c:v>
                </c:pt>
                <c:pt idx="331">
                  <c:v>27.11.2016</c:v>
                </c:pt>
                <c:pt idx="332">
                  <c:v>28.11.2016</c:v>
                </c:pt>
                <c:pt idx="333">
                  <c:v>29.11.2016</c:v>
                </c:pt>
                <c:pt idx="334">
                  <c:v>30.11.2016</c:v>
                </c:pt>
                <c:pt idx="335">
                  <c:v>01.12.2016</c:v>
                </c:pt>
                <c:pt idx="336">
                  <c:v>02.12.2016</c:v>
                </c:pt>
                <c:pt idx="337">
                  <c:v>03.12.2016</c:v>
                </c:pt>
                <c:pt idx="338">
                  <c:v>04.12.2016</c:v>
                </c:pt>
                <c:pt idx="339">
                  <c:v>05.12.2016</c:v>
                </c:pt>
                <c:pt idx="340">
                  <c:v>06.12.2016</c:v>
                </c:pt>
                <c:pt idx="341">
                  <c:v>07.12.2016</c:v>
                </c:pt>
                <c:pt idx="342">
                  <c:v>08.12.2016</c:v>
                </c:pt>
                <c:pt idx="343">
                  <c:v>09.12.2016</c:v>
                </c:pt>
                <c:pt idx="344">
                  <c:v>10.12.2016</c:v>
                </c:pt>
                <c:pt idx="345">
                  <c:v>11.12.2016</c:v>
                </c:pt>
                <c:pt idx="346">
                  <c:v>12.12.2016</c:v>
                </c:pt>
                <c:pt idx="347">
                  <c:v>13.12.2016</c:v>
                </c:pt>
                <c:pt idx="348">
                  <c:v>14.12.2016</c:v>
                </c:pt>
                <c:pt idx="349">
                  <c:v>15.12.2016</c:v>
                </c:pt>
                <c:pt idx="350">
                  <c:v>16.12.2016</c:v>
                </c:pt>
                <c:pt idx="351">
                  <c:v>17.12.2016</c:v>
                </c:pt>
                <c:pt idx="352">
                  <c:v>18.12.2016</c:v>
                </c:pt>
                <c:pt idx="353">
                  <c:v>19.12.2016</c:v>
                </c:pt>
                <c:pt idx="354">
                  <c:v>20.12.2016</c:v>
                </c:pt>
                <c:pt idx="355">
                  <c:v>21.12.2016</c:v>
                </c:pt>
                <c:pt idx="356">
                  <c:v>22.12.2016</c:v>
                </c:pt>
                <c:pt idx="357">
                  <c:v>23.12.2016</c:v>
                </c:pt>
                <c:pt idx="358">
                  <c:v>24.12.2016</c:v>
                </c:pt>
                <c:pt idx="359">
                  <c:v>25.12.2016</c:v>
                </c:pt>
                <c:pt idx="360">
                  <c:v>26.12.2016</c:v>
                </c:pt>
                <c:pt idx="361">
                  <c:v>27.12.2016</c:v>
                </c:pt>
                <c:pt idx="362">
                  <c:v>28.12.2016</c:v>
                </c:pt>
                <c:pt idx="363">
                  <c:v>29.12.2016</c:v>
                </c:pt>
                <c:pt idx="364">
                  <c:v>30.12.2016</c:v>
                </c:pt>
                <c:pt idx="365">
                  <c:v>31.12.2016</c:v>
                </c:pt>
              </c:strCache>
            </c:strRef>
          </c:cat>
          <c:val>
            <c:numRef>
              <c:f>Sheet1!$B$2:$B$367</c:f>
              <c:numCache>
                <c:formatCode>General</c:formatCode>
                <c:ptCount val="366"/>
                <c:pt idx="0">
                  <c:v>9539</c:v>
                </c:pt>
                <c:pt idx="1">
                  <c:v>5333</c:v>
                </c:pt>
                <c:pt idx="2">
                  <c:v>10200</c:v>
                </c:pt>
                <c:pt idx="3">
                  <c:v>14773</c:v>
                </c:pt>
                <c:pt idx="4">
                  <c:v>20153</c:v>
                </c:pt>
                <c:pt idx="5">
                  <c:v>13115</c:v>
                </c:pt>
                <c:pt idx="6">
                  <c:v>8665</c:v>
                </c:pt>
                <c:pt idx="7">
                  <c:v>21730</c:v>
                </c:pt>
                <c:pt idx="8">
                  <c:v>8646</c:v>
                </c:pt>
                <c:pt idx="9">
                  <c:v>7694</c:v>
                </c:pt>
                <c:pt idx="10">
                  <c:v>16057</c:v>
                </c:pt>
                <c:pt idx="11">
                  <c:v>16137</c:v>
                </c:pt>
                <c:pt idx="12">
                  <c:v>10590</c:v>
                </c:pt>
                <c:pt idx="13">
                  <c:v>18525</c:v>
                </c:pt>
                <c:pt idx="14">
                  <c:v>12293</c:v>
                </c:pt>
                <c:pt idx="15">
                  <c:v>5831</c:v>
                </c:pt>
                <c:pt idx="16">
                  <c:v>5464</c:v>
                </c:pt>
                <c:pt idx="17">
                  <c:v>13449</c:v>
                </c:pt>
                <c:pt idx="18">
                  <c:v>10130</c:v>
                </c:pt>
                <c:pt idx="19">
                  <c:v>7415</c:v>
                </c:pt>
                <c:pt idx="20">
                  <c:v>5583</c:v>
                </c:pt>
                <c:pt idx="21">
                  <c:v>17068</c:v>
                </c:pt>
                <c:pt idx="22">
                  <c:v>3907</c:v>
                </c:pt>
                <c:pt idx="23">
                  <c:v>12938</c:v>
                </c:pt>
                <c:pt idx="24">
                  <c:v>9998</c:v>
                </c:pt>
                <c:pt idx="25">
                  <c:v>21486</c:v>
                </c:pt>
                <c:pt idx="26">
                  <c:v>10979</c:v>
                </c:pt>
                <c:pt idx="27">
                  <c:v>9287</c:v>
                </c:pt>
                <c:pt idx="28">
                  <c:v>10366</c:v>
                </c:pt>
                <c:pt idx="29">
                  <c:v>16541</c:v>
                </c:pt>
                <c:pt idx="30">
                  <c:v>20659</c:v>
                </c:pt>
                <c:pt idx="31">
                  <c:v>10644</c:v>
                </c:pt>
                <c:pt idx="32">
                  <c:v>28214</c:v>
                </c:pt>
                <c:pt idx="33">
                  <c:v>15835</c:v>
                </c:pt>
                <c:pt idx="34">
                  <c:v>12949</c:v>
                </c:pt>
                <c:pt idx="35">
                  <c:v>16998</c:v>
                </c:pt>
                <c:pt idx="36">
                  <c:v>8134</c:v>
                </c:pt>
                <c:pt idx="37">
                  <c:v>17606</c:v>
                </c:pt>
                <c:pt idx="38">
                  <c:v>26510</c:v>
                </c:pt>
                <c:pt idx="39">
                  <c:v>20186</c:v>
                </c:pt>
                <c:pt idx="40">
                  <c:v>11664</c:v>
                </c:pt>
                <c:pt idx="41">
                  <c:v>8483</c:v>
                </c:pt>
                <c:pt idx="42">
                  <c:v>7519</c:v>
                </c:pt>
                <c:pt idx="43">
                  <c:v>7618</c:v>
                </c:pt>
                <c:pt idx="44">
                  <c:v>10425</c:v>
                </c:pt>
                <c:pt idx="45">
                  <c:v>8680</c:v>
                </c:pt>
                <c:pt idx="46">
                  <c:v>11372</c:v>
                </c:pt>
                <c:pt idx="47">
                  <c:v>7912</c:v>
                </c:pt>
                <c:pt idx="48">
                  <c:v>11547</c:v>
                </c:pt>
                <c:pt idx="49">
                  <c:v>10634</c:v>
                </c:pt>
                <c:pt idx="50">
                  <c:v>7712</c:v>
                </c:pt>
                <c:pt idx="51">
                  <c:v>9105</c:v>
                </c:pt>
                <c:pt idx="52">
                  <c:v>9433</c:v>
                </c:pt>
                <c:pt idx="53">
                  <c:v>17654</c:v>
                </c:pt>
                <c:pt idx="54">
                  <c:v>24452</c:v>
                </c:pt>
                <c:pt idx="55">
                  <c:v>25886</c:v>
                </c:pt>
                <c:pt idx="56">
                  <c:v>13239</c:v>
                </c:pt>
                <c:pt idx="57">
                  <c:v>5392</c:v>
                </c:pt>
                <c:pt idx="58">
                  <c:v>10173</c:v>
                </c:pt>
                <c:pt idx="59">
                  <c:v>11971</c:v>
                </c:pt>
                <c:pt idx="60">
                  <c:v>13417</c:v>
                </c:pt>
                <c:pt idx="61">
                  <c:v>10808</c:v>
                </c:pt>
                <c:pt idx="62">
                  <c:v>26660</c:v>
                </c:pt>
                <c:pt idx="63">
                  <c:v>14400</c:v>
                </c:pt>
                <c:pt idx="64">
                  <c:v>10674</c:v>
                </c:pt>
                <c:pt idx="65">
                  <c:v>17293</c:v>
                </c:pt>
                <c:pt idx="66">
                  <c:v>10867</c:v>
                </c:pt>
                <c:pt idx="67">
                  <c:v>33941</c:v>
                </c:pt>
                <c:pt idx="68">
                  <c:v>13498</c:v>
                </c:pt>
                <c:pt idx="69">
                  <c:v>7134</c:v>
                </c:pt>
                <c:pt idx="70">
                  <c:v>5738</c:v>
                </c:pt>
                <c:pt idx="71">
                  <c:v>7727</c:v>
                </c:pt>
                <c:pt idx="72">
                  <c:v>10511</c:v>
                </c:pt>
                <c:pt idx="73">
                  <c:v>13779</c:v>
                </c:pt>
                <c:pt idx="74">
                  <c:v>20088</c:v>
                </c:pt>
                <c:pt idx="75">
                  <c:v>9525</c:v>
                </c:pt>
                <c:pt idx="76">
                  <c:v>16361</c:v>
                </c:pt>
                <c:pt idx="77">
                  <c:v>15460</c:v>
                </c:pt>
                <c:pt idx="78">
                  <c:v>7210</c:v>
                </c:pt>
                <c:pt idx="79">
                  <c:v>12418</c:v>
                </c:pt>
                <c:pt idx="80">
                  <c:v>12631</c:v>
                </c:pt>
                <c:pt idx="81">
                  <c:v>19302</c:v>
                </c:pt>
                <c:pt idx="82">
                  <c:v>14785</c:v>
                </c:pt>
                <c:pt idx="83">
                  <c:v>15935</c:v>
                </c:pt>
                <c:pt idx="84">
                  <c:v>9677</c:v>
                </c:pt>
                <c:pt idx="85">
                  <c:v>6181</c:v>
                </c:pt>
                <c:pt idx="86">
                  <c:v>6872</c:v>
                </c:pt>
                <c:pt idx="87">
                  <c:v>37574</c:v>
                </c:pt>
                <c:pt idx="88">
                  <c:v>27605</c:v>
                </c:pt>
                <c:pt idx="89">
                  <c:v>22669</c:v>
                </c:pt>
                <c:pt idx="90">
                  <c:v>29218</c:v>
                </c:pt>
                <c:pt idx="91">
                  <c:v>17587</c:v>
                </c:pt>
                <c:pt idx="92">
                  <c:v>6753</c:v>
                </c:pt>
                <c:pt idx="93">
                  <c:v>7106</c:v>
                </c:pt>
                <c:pt idx="94">
                  <c:v>10609</c:v>
                </c:pt>
                <c:pt idx="95">
                  <c:v>11904</c:v>
                </c:pt>
                <c:pt idx="96">
                  <c:v>18191</c:v>
                </c:pt>
                <c:pt idx="97">
                  <c:v>12745</c:v>
                </c:pt>
                <c:pt idx="98">
                  <c:v>15036</c:v>
                </c:pt>
                <c:pt idx="99">
                  <c:v>9669</c:v>
                </c:pt>
                <c:pt idx="100">
                  <c:v>8642</c:v>
                </c:pt>
                <c:pt idx="101">
                  <c:v>15251</c:v>
                </c:pt>
                <c:pt idx="102">
                  <c:v>10732</c:v>
                </c:pt>
                <c:pt idx="103">
                  <c:v>14681</c:v>
                </c:pt>
                <c:pt idx="104">
                  <c:v>9788</c:v>
                </c:pt>
                <c:pt idx="105">
                  <c:v>24668</c:v>
                </c:pt>
                <c:pt idx="106">
                  <c:v>15212</c:v>
                </c:pt>
                <c:pt idx="107">
                  <c:v>16526</c:v>
                </c:pt>
                <c:pt idx="108">
                  <c:v>26817</c:v>
                </c:pt>
                <c:pt idx="109">
                  <c:v>20615</c:v>
                </c:pt>
                <c:pt idx="110">
                  <c:v>22297</c:v>
                </c:pt>
                <c:pt idx="111">
                  <c:v>22817</c:v>
                </c:pt>
                <c:pt idx="112">
                  <c:v>14725</c:v>
                </c:pt>
                <c:pt idx="113">
                  <c:v>8800</c:v>
                </c:pt>
                <c:pt idx="114">
                  <c:v>20008</c:v>
                </c:pt>
                <c:pt idx="115">
                  <c:v>12669</c:v>
                </c:pt>
                <c:pt idx="116">
                  <c:v>11003</c:v>
                </c:pt>
                <c:pt idx="117">
                  <c:v>19388</c:v>
                </c:pt>
                <c:pt idx="118">
                  <c:v>12169</c:v>
                </c:pt>
                <c:pt idx="119">
                  <c:v>8695</c:v>
                </c:pt>
                <c:pt idx="120">
                  <c:v>7243</c:v>
                </c:pt>
                <c:pt idx="121">
                  <c:v>16440</c:v>
                </c:pt>
                <c:pt idx="122">
                  <c:v>21066</c:v>
                </c:pt>
                <c:pt idx="123">
                  <c:v>20219</c:v>
                </c:pt>
                <c:pt idx="124">
                  <c:v>12447</c:v>
                </c:pt>
                <c:pt idx="125">
                  <c:v>8515</c:v>
                </c:pt>
                <c:pt idx="126">
                  <c:v>8893</c:v>
                </c:pt>
                <c:pt idx="127">
                  <c:v>13001</c:v>
                </c:pt>
                <c:pt idx="128">
                  <c:v>15412</c:v>
                </c:pt>
                <c:pt idx="129">
                  <c:v>11904</c:v>
                </c:pt>
                <c:pt idx="130">
                  <c:v>8892</c:v>
                </c:pt>
                <c:pt idx="131">
                  <c:v>16795</c:v>
                </c:pt>
                <c:pt idx="132">
                  <c:v>13424</c:v>
                </c:pt>
                <c:pt idx="133">
                  <c:v>12005</c:v>
                </c:pt>
                <c:pt idx="134">
                  <c:v>22210</c:v>
                </c:pt>
                <c:pt idx="135">
                  <c:v>15097</c:v>
                </c:pt>
                <c:pt idx="136">
                  <c:v>16386</c:v>
                </c:pt>
                <c:pt idx="137">
                  <c:v>12696</c:v>
                </c:pt>
                <c:pt idx="138">
                  <c:v>10508</c:v>
                </c:pt>
                <c:pt idx="139">
                  <c:v>8975</c:v>
                </c:pt>
                <c:pt idx="140">
                  <c:v>10985</c:v>
                </c:pt>
                <c:pt idx="141">
                  <c:v>19983</c:v>
                </c:pt>
                <c:pt idx="142">
                  <c:v>16918</c:v>
                </c:pt>
                <c:pt idx="143">
                  <c:v>15677</c:v>
                </c:pt>
                <c:pt idx="144">
                  <c:v>13849</c:v>
                </c:pt>
                <c:pt idx="145">
                  <c:v>18053</c:v>
                </c:pt>
                <c:pt idx="146">
                  <c:v>21879</c:v>
                </c:pt>
                <c:pt idx="147">
                  <c:v>18761</c:v>
                </c:pt>
                <c:pt idx="148">
                  <c:v>20540</c:v>
                </c:pt>
                <c:pt idx="149">
                  <c:v>20118</c:v>
                </c:pt>
                <c:pt idx="150">
                  <c:v>20057</c:v>
                </c:pt>
                <c:pt idx="151">
                  <c:v>10213</c:v>
                </c:pt>
                <c:pt idx="152">
                  <c:v>7458</c:v>
                </c:pt>
                <c:pt idx="153">
                  <c:v>10703</c:v>
                </c:pt>
                <c:pt idx="154">
                  <c:v>19144</c:v>
                </c:pt>
                <c:pt idx="155">
                  <c:v>26873</c:v>
                </c:pt>
                <c:pt idx="156">
                  <c:v>24216</c:v>
                </c:pt>
                <c:pt idx="157">
                  <c:v>26593</c:v>
                </c:pt>
                <c:pt idx="158">
                  <c:v>43977</c:v>
                </c:pt>
                <c:pt idx="159">
                  <c:v>24910</c:v>
                </c:pt>
                <c:pt idx="160">
                  <c:v>22947</c:v>
                </c:pt>
                <c:pt idx="161">
                  <c:v>14990</c:v>
                </c:pt>
                <c:pt idx="162">
                  <c:v>9592</c:v>
                </c:pt>
                <c:pt idx="163">
                  <c:v>23913</c:v>
                </c:pt>
                <c:pt idx="164">
                  <c:v>20204</c:v>
                </c:pt>
                <c:pt idx="165">
                  <c:v>23695</c:v>
                </c:pt>
                <c:pt idx="166">
                  <c:v>11831</c:v>
                </c:pt>
                <c:pt idx="167">
                  <c:v>11112</c:v>
                </c:pt>
                <c:pt idx="168">
                  <c:v>14097</c:v>
                </c:pt>
                <c:pt idx="169">
                  <c:v>11610</c:v>
                </c:pt>
                <c:pt idx="170">
                  <c:v>8493</c:v>
                </c:pt>
                <c:pt idx="171">
                  <c:v>13633</c:v>
                </c:pt>
                <c:pt idx="172">
                  <c:v>11746</c:v>
                </c:pt>
                <c:pt idx="173">
                  <c:v>25022</c:v>
                </c:pt>
                <c:pt idx="174">
                  <c:v>20402</c:v>
                </c:pt>
                <c:pt idx="175">
                  <c:v>18491</c:v>
                </c:pt>
                <c:pt idx="176">
                  <c:v>20604</c:v>
                </c:pt>
                <c:pt idx="177">
                  <c:v>13734</c:v>
                </c:pt>
                <c:pt idx="178">
                  <c:v>28853</c:v>
                </c:pt>
                <c:pt idx="179">
                  <c:v>14436</c:v>
                </c:pt>
                <c:pt idx="180">
                  <c:v>7824</c:v>
                </c:pt>
                <c:pt idx="181">
                  <c:v>6587</c:v>
                </c:pt>
                <c:pt idx="182">
                  <c:v>14350</c:v>
                </c:pt>
                <c:pt idx="183">
                  <c:v>23254</c:v>
                </c:pt>
                <c:pt idx="184">
                  <c:v>27017</c:v>
                </c:pt>
                <c:pt idx="185">
                  <c:v>28683</c:v>
                </c:pt>
                <c:pt idx="186">
                  <c:v>21262</c:v>
                </c:pt>
                <c:pt idx="187">
                  <c:v>15134</c:v>
                </c:pt>
                <c:pt idx="188">
                  <c:v>27029</c:v>
                </c:pt>
                <c:pt idx="189">
                  <c:v>18273</c:v>
                </c:pt>
                <c:pt idx="190">
                  <c:v>9659</c:v>
                </c:pt>
                <c:pt idx="191">
                  <c:v>10058</c:v>
                </c:pt>
                <c:pt idx="192">
                  <c:v>12626</c:v>
                </c:pt>
                <c:pt idx="193">
                  <c:v>9851</c:v>
                </c:pt>
                <c:pt idx="194">
                  <c:v>26502</c:v>
                </c:pt>
                <c:pt idx="195">
                  <c:v>19242</c:v>
                </c:pt>
                <c:pt idx="196">
                  <c:v>23800</c:v>
                </c:pt>
                <c:pt idx="197">
                  <c:v>8307</c:v>
                </c:pt>
                <c:pt idx="198">
                  <c:v>5213</c:v>
                </c:pt>
                <c:pt idx="199">
                  <c:v>10691</c:v>
                </c:pt>
                <c:pt idx="200">
                  <c:v>9769</c:v>
                </c:pt>
                <c:pt idx="201">
                  <c:v>9534</c:v>
                </c:pt>
                <c:pt idx="202">
                  <c:v>11924</c:v>
                </c:pt>
                <c:pt idx="203">
                  <c:v>23938</c:v>
                </c:pt>
                <c:pt idx="204">
                  <c:v>13778</c:v>
                </c:pt>
                <c:pt idx="205">
                  <c:v>21217</c:v>
                </c:pt>
                <c:pt idx="206">
                  <c:v>5936</c:v>
                </c:pt>
                <c:pt idx="207">
                  <c:v>1925</c:v>
                </c:pt>
                <c:pt idx="208">
                  <c:v>1406</c:v>
                </c:pt>
                <c:pt idx="209">
                  <c:v>2124</c:v>
                </c:pt>
                <c:pt idx="210">
                  <c:v>1791</c:v>
                </c:pt>
                <c:pt idx="211">
                  <c:v>539</c:v>
                </c:pt>
                <c:pt idx="212">
                  <c:v>455</c:v>
                </c:pt>
                <c:pt idx="213">
                  <c:v>16924</c:v>
                </c:pt>
                <c:pt idx="214">
                  <c:v>16447</c:v>
                </c:pt>
                <c:pt idx="215">
                  <c:v>15084</c:v>
                </c:pt>
                <c:pt idx="216">
                  <c:v>13917</c:v>
                </c:pt>
                <c:pt idx="217">
                  <c:v>10195</c:v>
                </c:pt>
                <c:pt idx="218">
                  <c:v>7972</c:v>
                </c:pt>
                <c:pt idx="219">
                  <c:v>12465</c:v>
                </c:pt>
                <c:pt idx="220">
                  <c:v>12447</c:v>
                </c:pt>
                <c:pt idx="221">
                  <c:v>13674</c:v>
                </c:pt>
                <c:pt idx="222">
                  <c:v>11154</c:v>
                </c:pt>
                <c:pt idx="223">
                  <c:v>12070</c:v>
                </c:pt>
                <c:pt idx="224">
                  <c:v>22786</c:v>
                </c:pt>
                <c:pt idx="225">
                  <c:v>22268</c:v>
                </c:pt>
                <c:pt idx="226">
                  <c:v>19511</c:v>
                </c:pt>
                <c:pt idx="227">
                  <c:v>14264</c:v>
                </c:pt>
                <c:pt idx="228">
                  <c:v>16486</c:v>
                </c:pt>
                <c:pt idx="229">
                  <c:v>13469</c:v>
                </c:pt>
                <c:pt idx="230">
                  <c:v>18851</c:v>
                </c:pt>
                <c:pt idx="231">
                  <c:v>7155</c:v>
                </c:pt>
                <c:pt idx="232">
                  <c:v>2291</c:v>
                </c:pt>
                <c:pt idx="233">
                  <c:v>11548</c:v>
                </c:pt>
                <c:pt idx="234">
                  <c:v>8853</c:v>
                </c:pt>
                <c:pt idx="235">
                  <c:v>11075</c:v>
                </c:pt>
                <c:pt idx="236">
                  <c:v>7900</c:v>
                </c:pt>
                <c:pt idx="237">
                  <c:v>9692</c:v>
                </c:pt>
                <c:pt idx="238">
                  <c:v>12855</c:v>
                </c:pt>
                <c:pt idx="239">
                  <c:v>5600</c:v>
                </c:pt>
                <c:pt idx="240">
                  <c:v>6480</c:v>
                </c:pt>
                <c:pt idx="241">
                  <c:v>13492</c:v>
                </c:pt>
                <c:pt idx="242">
                  <c:v>15817</c:v>
                </c:pt>
                <c:pt idx="243">
                  <c:v>12063</c:v>
                </c:pt>
                <c:pt idx="244">
                  <c:v>18907</c:v>
                </c:pt>
                <c:pt idx="245">
                  <c:v>9288</c:v>
                </c:pt>
                <c:pt idx="246">
                  <c:v>4816</c:v>
                </c:pt>
                <c:pt idx="247">
                  <c:v>11067</c:v>
                </c:pt>
                <c:pt idx="248">
                  <c:v>9646</c:v>
                </c:pt>
                <c:pt idx="249">
                  <c:v>11349</c:v>
                </c:pt>
                <c:pt idx="250">
                  <c:v>7955</c:v>
                </c:pt>
                <c:pt idx="251">
                  <c:v>10752</c:v>
                </c:pt>
                <c:pt idx="252">
                  <c:v>10816</c:v>
                </c:pt>
                <c:pt idx="253">
                  <c:v>7143</c:v>
                </c:pt>
                <c:pt idx="254">
                  <c:v>23644</c:v>
                </c:pt>
                <c:pt idx="255">
                  <c:v>13769</c:v>
                </c:pt>
                <c:pt idx="256">
                  <c:v>15398</c:v>
                </c:pt>
                <c:pt idx="257">
                  <c:v>12451</c:v>
                </c:pt>
                <c:pt idx="258">
                  <c:v>11372</c:v>
                </c:pt>
                <c:pt idx="259">
                  <c:v>8014</c:v>
                </c:pt>
                <c:pt idx="260">
                  <c:v>9565</c:v>
                </c:pt>
                <c:pt idx="261">
                  <c:v>7489</c:v>
                </c:pt>
                <c:pt idx="262">
                  <c:v>8491</c:v>
                </c:pt>
                <c:pt idx="263">
                  <c:v>14728</c:v>
                </c:pt>
                <c:pt idx="264">
                  <c:v>9003</c:v>
                </c:pt>
                <c:pt idx="265">
                  <c:v>6147</c:v>
                </c:pt>
                <c:pt idx="266">
                  <c:v>6158</c:v>
                </c:pt>
                <c:pt idx="267">
                  <c:v>5451</c:v>
                </c:pt>
                <c:pt idx="268">
                  <c:v>9509</c:v>
                </c:pt>
                <c:pt idx="269">
                  <c:v>12465</c:v>
                </c:pt>
                <c:pt idx="270">
                  <c:v>10863</c:v>
                </c:pt>
                <c:pt idx="271">
                  <c:v>9595</c:v>
                </c:pt>
                <c:pt idx="272">
                  <c:v>17931</c:v>
                </c:pt>
                <c:pt idx="273">
                  <c:v>22834</c:v>
                </c:pt>
                <c:pt idx="274">
                  <c:v>10852</c:v>
                </c:pt>
                <c:pt idx="275">
                  <c:v>3764</c:v>
                </c:pt>
                <c:pt idx="276">
                  <c:v>10701</c:v>
                </c:pt>
                <c:pt idx="277">
                  <c:v>5675</c:v>
                </c:pt>
                <c:pt idx="278">
                  <c:v>7163</c:v>
                </c:pt>
                <c:pt idx="279">
                  <c:v>10896</c:v>
                </c:pt>
                <c:pt idx="280">
                  <c:v>6749</c:v>
                </c:pt>
                <c:pt idx="281">
                  <c:v>6222</c:v>
                </c:pt>
                <c:pt idx="282">
                  <c:v>7180</c:v>
                </c:pt>
                <c:pt idx="283">
                  <c:v>79716</c:v>
                </c:pt>
                <c:pt idx="284">
                  <c:v>27749</c:v>
                </c:pt>
                <c:pt idx="285">
                  <c:v>12168</c:v>
                </c:pt>
                <c:pt idx="286">
                  <c:v>12358</c:v>
                </c:pt>
                <c:pt idx="287">
                  <c:v>7924</c:v>
                </c:pt>
                <c:pt idx="288">
                  <c:v>5135</c:v>
                </c:pt>
                <c:pt idx="289">
                  <c:v>5496</c:v>
                </c:pt>
                <c:pt idx="290">
                  <c:v>12459</c:v>
                </c:pt>
                <c:pt idx="291">
                  <c:v>9733</c:v>
                </c:pt>
                <c:pt idx="292">
                  <c:v>4946</c:v>
                </c:pt>
                <c:pt idx="293">
                  <c:v>6552</c:v>
                </c:pt>
                <c:pt idx="294">
                  <c:v>10328</c:v>
                </c:pt>
                <c:pt idx="295">
                  <c:v>7714</c:v>
                </c:pt>
                <c:pt idx="296">
                  <c:v>3201</c:v>
                </c:pt>
                <c:pt idx="297">
                  <c:v>16578</c:v>
                </c:pt>
                <c:pt idx="298">
                  <c:v>9784</c:v>
                </c:pt>
                <c:pt idx="299">
                  <c:v>13886</c:v>
                </c:pt>
                <c:pt idx="300">
                  <c:v>17955</c:v>
                </c:pt>
                <c:pt idx="301">
                  <c:v>26621</c:v>
                </c:pt>
                <c:pt idx="302">
                  <c:v>9883</c:v>
                </c:pt>
                <c:pt idx="303">
                  <c:v>8969</c:v>
                </c:pt>
                <c:pt idx="304">
                  <c:v>7580</c:v>
                </c:pt>
                <c:pt idx="305">
                  <c:v>9539</c:v>
                </c:pt>
                <c:pt idx="306">
                  <c:v>14746</c:v>
                </c:pt>
                <c:pt idx="307">
                  <c:v>16572</c:v>
                </c:pt>
                <c:pt idx="308">
                  <c:v>8949</c:v>
                </c:pt>
                <c:pt idx="309">
                  <c:v>10696</c:v>
                </c:pt>
                <c:pt idx="310">
                  <c:v>17480</c:v>
                </c:pt>
                <c:pt idx="311">
                  <c:v>11996</c:v>
                </c:pt>
                <c:pt idx="312">
                  <c:v>15569</c:v>
                </c:pt>
                <c:pt idx="313">
                  <c:v>12573</c:v>
                </c:pt>
                <c:pt idx="314">
                  <c:v>9272</c:v>
                </c:pt>
                <c:pt idx="315">
                  <c:v>15036</c:v>
                </c:pt>
                <c:pt idx="316">
                  <c:v>5439</c:v>
                </c:pt>
                <c:pt idx="317">
                  <c:v>5376</c:v>
                </c:pt>
                <c:pt idx="318">
                  <c:v>9836</c:v>
                </c:pt>
                <c:pt idx="319">
                  <c:v>12680</c:v>
                </c:pt>
                <c:pt idx="320">
                  <c:v>7745</c:v>
                </c:pt>
                <c:pt idx="321">
                  <c:v>6771</c:v>
                </c:pt>
                <c:pt idx="322">
                  <c:v>7642</c:v>
                </c:pt>
                <c:pt idx="323">
                  <c:v>3510</c:v>
                </c:pt>
                <c:pt idx="324">
                  <c:v>4010</c:v>
                </c:pt>
                <c:pt idx="325">
                  <c:v>14019</c:v>
                </c:pt>
                <c:pt idx="326">
                  <c:v>12660</c:v>
                </c:pt>
                <c:pt idx="327">
                  <c:v>13120</c:v>
                </c:pt>
                <c:pt idx="328">
                  <c:v>12474</c:v>
                </c:pt>
                <c:pt idx="329">
                  <c:v>12292</c:v>
                </c:pt>
                <c:pt idx="330">
                  <c:v>11157</c:v>
                </c:pt>
                <c:pt idx="331">
                  <c:v>14946</c:v>
                </c:pt>
                <c:pt idx="332">
                  <c:v>12739</c:v>
                </c:pt>
                <c:pt idx="333">
                  <c:v>8439</c:v>
                </c:pt>
                <c:pt idx="334">
                  <c:v>5699</c:v>
                </c:pt>
                <c:pt idx="335">
                  <c:v>9314</c:v>
                </c:pt>
                <c:pt idx="336">
                  <c:v>4764</c:v>
                </c:pt>
                <c:pt idx="337">
                  <c:v>4734</c:v>
                </c:pt>
                <c:pt idx="338">
                  <c:v>4616</c:v>
                </c:pt>
                <c:pt idx="339">
                  <c:v>8607</c:v>
                </c:pt>
                <c:pt idx="340">
                  <c:v>9942</c:v>
                </c:pt>
                <c:pt idx="341">
                  <c:v>8710</c:v>
                </c:pt>
                <c:pt idx="342">
                  <c:v>6517</c:v>
                </c:pt>
                <c:pt idx="343">
                  <c:v>3941</c:v>
                </c:pt>
                <c:pt idx="344">
                  <c:v>5182</c:v>
                </c:pt>
                <c:pt idx="345">
                  <c:v>7974</c:v>
                </c:pt>
                <c:pt idx="346">
                  <c:v>10782</c:v>
                </c:pt>
                <c:pt idx="347">
                  <c:v>29054</c:v>
                </c:pt>
                <c:pt idx="348">
                  <c:v>16723</c:v>
                </c:pt>
                <c:pt idx="349">
                  <c:v>8410</c:v>
                </c:pt>
                <c:pt idx="350">
                  <c:v>7201</c:v>
                </c:pt>
                <c:pt idx="351">
                  <c:v>4616</c:v>
                </c:pt>
                <c:pt idx="352">
                  <c:v>5476</c:v>
                </c:pt>
                <c:pt idx="353">
                  <c:v>34089</c:v>
                </c:pt>
                <c:pt idx="354">
                  <c:v>15782</c:v>
                </c:pt>
                <c:pt idx="355">
                  <c:v>16589</c:v>
                </c:pt>
                <c:pt idx="356">
                  <c:v>12674</c:v>
                </c:pt>
                <c:pt idx="357">
                  <c:v>16510</c:v>
                </c:pt>
                <c:pt idx="358">
                  <c:v>9194</c:v>
                </c:pt>
                <c:pt idx="359">
                  <c:v>12711</c:v>
                </c:pt>
                <c:pt idx="360">
                  <c:v>17407</c:v>
                </c:pt>
                <c:pt idx="361">
                  <c:v>10434</c:v>
                </c:pt>
                <c:pt idx="362">
                  <c:v>9310</c:v>
                </c:pt>
                <c:pt idx="363">
                  <c:v>13811</c:v>
                </c:pt>
                <c:pt idx="364">
                  <c:v>9090</c:v>
                </c:pt>
                <c:pt idx="365">
                  <c:v>12496</c:v>
                </c:pt>
              </c:numCache>
            </c:numRef>
          </c:val>
          <c:smooth val="0"/>
          <c:extLst>
            <c:ext xmlns:c16="http://schemas.microsoft.com/office/drawing/2014/chart" uri="{C3380CC4-5D6E-409C-BE32-E72D297353CC}">
              <c16:uniqueId val="{00000000-6B49-4348-B362-8E1A450C89F5}"/>
            </c:ext>
          </c:extLst>
        </c:ser>
        <c:dLbls>
          <c:showLegendKey val="0"/>
          <c:showVal val="0"/>
          <c:showCatName val="0"/>
          <c:showSerName val="0"/>
          <c:showPercent val="0"/>
          <c:showBubbleSize val="0"/>
        </c:dLbls>
        <c:smooth val="0"/>
        <c:axId val="266294528"/>
        <c:axId val="266297480"/>
      </c:lineChart>
      <c:catAx>
        <c:axId val="266294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297480"/>
        <c:crosses val="autoZero"/>
        <c:auto val="1"/>
        <c:lblAlgn val="ctr"/>
        <c:lblOffset val="100"/>
        <c:noMultiLvlLbl val="0"/>
      </c:catAx>
      <c:valAx>
        <c:axId val="266297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294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2</c:v>
                </c:pt>
              </c:strCache>
            </c:strRef>
          </c:tx>
          <c:spPr>
            <a:ln w="28575" cap="rnd">
              <a:solidFill>
                <a:schemeClr val="accent1"/>
              </a:solidFill>
              <a:round/>
            </a:ln>
            <a:effectLst/>
          </c:spPr>
          <c:marker>
            <c:symbol val="none"/>
          </c:marker>
          <c:cat>
            <c:strRef>
              <c:f>Sheet1!$A$2:$A$367</c:f>
              <c:strCache>
                <c:ptCount val="366"/>
                <c:pt idx="0">
                  <c:v>01.01.2016</c:v>
                </c:pt>
                <c:pt idx="1">
                  <c:v>02.01.2016</c:v>
                </c:pt>
                <c:pt idx="2">
                  <c:v>03.01.2016</c:v>
                </c:pt>
                <c:pt idx="3">
                  <c:v>04.01.2016</c:v>
                </c:pt>
                <c:pt idx="4">
                  <c:v>05.01.2016</c:v>
                </c:pt>
                <c:pt idx="5">
                  <c:v>06.01.2016</c:v>
                </c:pt>
                <c:pt idx="6">
                  <c:v>07.01.2016</c:v>
                </c:pt>
                <c:pt idx="7">
                  <c:v>08.01.2016</c:v>
                </c:pt>
                <c:pt idx="8">
                  <c:v>09.01.2016</c:v>
                </c:pt>
                <c:pt idx="9">
                  <c:v>10.01.2016</c:v>
                </c:pt>
                <c:pt idx="10">
                  <c:v>11.01.2016</c:v>
                </c:pt>
                <c:pt idx="11">
                  <c:v>12.01.2016</c:v>
                </c:pt>
                <c:pt idx="12">
                  <c:v>13.01.2016</c:v>
                </c:pt>
                <c:pt idx="13">
                  <c:v>14.01.2016</c:v>
                </c:pt>
                <c:pt idx="14">
                  <c:v>15.01.2016</c:v>
                </c:pt>
                <c:pt idx="15">
                  <c:v>16.01.2016</c:v>
                </c:pt>
                <c:pt idx="16">
                  <c:v>17.01.2016</c:v>
                </c:pt>
                <c:pt idx="17">
                  <c:v>18.01.2016</c:v>
                </c:pt>
                <c:pt idx="18">
                  <c:v>19.01.2016</c:v>
                </c:pt>
                <c:pt idx="19">
                  <c:v>20.01.2016</c:v>
                </c:pt>
                <c:pt idx="20">
                  <c:v>21.01.2016</c:v>
                </c:pt>
                <c:pt idx="21">
                  <c:v>22.01.2016</c:v>
                </c:pt>
                <c:pt idx="22">
                  <c:v>23.01.2016</c:v>
                </c:pt>
                <c:pt idx="23">
                  <c:v>24.01.2016</c:v>
                </c:pt>
                <c:pt idx="24">
                  <c:v>25.01.2016</c:v>
                </c:pt>
                <c:pt idx="25">
                  <c:v>26.01.2016</c:v>
                </c:pt>
                <c:pt idx="26">
                  <c:v>27.01.2016</c:v>
                </c:pt>
                <c:pt idx="27">
                  <c:v>28.01.2016</c:v>
                </c:pt>
                <c:pt idx="28">
                  <c:v>29.01.2016</c:v>
                </c:pt>
                <c:pt idx="29">
                  <c:v>30.01.2016</c:v>
                </c:pt>
                <c:pt idx="30">
                  <c:v>31.01.2016</c:v>
                </c:pt>
                <c:pt idx="31">
                  <c:v>01.02.2016</c:v>
                </c:pt>
                <c:pt idx="32">
                  <c:v>02.02.2016</c:v>
                </c:pt>
                <c:pt idx="33">
                  <c:v>03.02.2016</c:v>
                </c:pt>
                <c:pt idx="34">
                  <c:v>04.02.2016</c:v>
                </c:pt>
                <c:pt idx="35">
                  <c:v>05.02.2016</c:v>
                </c:pt>
                <c:pt idx="36">
                  <c:v>06.02.2016</c:v>
                </c:pt>
                <c:pt idx="37">
                  <c:v>07.02.2016</c:v>
                </c:pt>
                <c:pt idx="38">
                  <c:v>08.02.2016</c:v>
                </c:pt>
                <c:pt idx="39">
                  <c:v>09.02.2016</c:v>
                </c:pt>
                <c:pt idx="40">
                  <c:v>10.02.2016</c:v>
                </c:pt>
                <c:pt idx="41">
                  <c:v>11.02.2016</c:v>
                </c:pt>
                <c:pt idx="42">
                  <c:v>12.02.2016</c:v>
                </c:pt>
                <c:pt idx="43">
                  <c:v>13.02.2016</c:v>
                </c:pt>
                <c:pt idx="44">
                  <c:v>14.02.2016</c:v>
                </c:pt>
                <c:pt idx="45">
                  <c:v>15.02.2016</c:v>
                </c:pt>
                <c:pt idx="46">
                  <c:v>16.02.2016</c:v>
                </c:pt>
                <c:pt idx="47">
                  <c:v>17.02.2016</c:v>
                </c:pt>
                <c:pt idx="48">
                  <c:v>18.02.2016</c:v>
                </c:pt>
                <c:pt idx="49">
                  <c:v>19.02.2016</c:v>
                </c:pt>
                <c:pt idx="50">
                  <c:v>20.02.2016</c:v>
                </c:pt>
                <c:pt idx="51">
                  <c:v>21.02.2016</c:v>
                </c:pt>
                <c:pt idx="52">
                  <c:v>22.02.2016</c:v>
                </c:pt>
                <c:pt idx="53">
                  <c:v>23.02.2016</c:v>
                </c:pt>
                <c:pt idx="54">
                  <c:v>24.02.2016</c:v>
                </c:pt>
                <c:pt idx="55">
                  <c:v>25.02.2016</c:v>
                </c:pt>
                <c:pt idx="56">
                  <c:v>26.02.2016</c:v>
                </c:pt>
                <c:pt idx="57">
                  <c:v>27.02.2016</c:v>
                </c:pt>
                <c:pt idx="58">
                  <c:v>28.02.2016</c:v>
                </c:pt>
                <c:pt idx="59">
                  <c:v>29.02.2016</c:v>
                </c:pt>
                <c:pt idx="60">
                  <c:v>01.03.2016</c:v>
                </c:pt>
                <c:pt idx="61">
                  <c:v>02.03.2016</c:v>
                </c:pt>
                <c:pt idx="62">
                  <c:v>03.03.2016</c:v>
                </c:pt>
                <c:pt idx="63">
                  <c:v>04.03.2016</c:v>
                </c:pt>
                <c:pt idx="64">
                  <c:v>05.03.2016</c:v>
                </c:pt>
                <c:pt idx="65">
                  <c:v>06.03.2016</c:v>
                </c:pt>
                <c:pt idx="66">
                  <c:v>07.03.2016</c:v>
                </c:pt>
                <c:pt idx="67">
                  <c:v>08.03.2016</c:v>
                </c:pt>
                <c:pt idx="68">
                  <c:v>09.03.2016</c:v>
                </c:pt>
                <c:pt idx="69">
                  <c:v>10.03.2016</c:v>
                </c:pt>
                <c:pt idx="70">
                  <c:v>11.03.2016</c:v>
                </c:pt>
                <c:pt idx="71">
                  <c:v>12.03.2016</c:v>
                </c:pt>
                <c:pt idx="72">
                  <c:v>13.03.2016</c:v>
                </c:pt>
                <c:pt idx="73">
                  <c:v>14.03.2016</c:v>
                </c:pt>
                <c:pt idx="74">
                  <c:v>15.03.2016</c:v>
                </c:pt>
                <c:pt idx="75">
                  <c:v>16.03.2016</c:v>
                </c:pt>
                <c:pt idx="76">
                  <c:v>17.03.2016</c:v>
                </c:pt>
                <c:pt idx="77">
                  <c:v>18.03.2016</c:v>
                </c:pt>
                <c:pt idx="78">
                  <c:v>19.03.2016</c:v>
                </c:pt>
                <c:pt idx="79">
                  <c:v>20.03.2016</c:v>
                </c:pt>
                <c:pt idx="80">
                  <c:v>21.03.2016</c:v>
                </c:pt>
                <c:pt idx="81">
                  <c:v>22.03.2016</c:v>
                </c:pt>
                <c:pt idx="82">
                  <c:v>23.03.2016</c:v>
                </c:pt>
                <c:pt idx="83">
                  <c:v>24.03.2016</c:v>
                </c:pt>
                <c:pt idx="84">
                  <c:v>25.03.2016</c:v>
                </c:pt>
                <c:pt idx="85">
                  <c:v>26.03.2016</c:v>
                </c:pt>
                <c:pt idx="86">
                  <c:v>27.03.2016</c:v>
                </c:pt>
                <c:pt idx="87">
                  <c:v>28.03.2016</c:v>
                </c:pt>
                <c:pt idx="88">
                  <c:v>29.03.2016</c:v>
                </c:pt>
                <c:pt idx="89">
                  <c:v>30.03.2016</c:v>
                </c:pt>
                <c:pt idx="90">
                  <c:v>31.03.2016</c:v>
                </c:pt>
                <c:pt idx="91">
                  <c:v>01.04.2016</c:v>
                </c:pt>
                <c:pt idx="92">
                  <c:v>02.04.2016</c:v>
                </c:pt>
                <c:pt idx="93">
                  <c:v>03.04.2016</c:v>
                </c:pt>
                <c:pt idx="94">
                  <c:v>04.04.2016</c:v>
                </c:pt>
                <c:pt idx="95">
                  <c:v>05.04.2016</c:v>
                </c:pt>
                <c:pt idx="96">
                  <c:v>06.04.2016</c:v>
                </c:pt>
                <c:pt idx="97">
                  <c:v>07.04.2016</c:v>
                </c:pt>
                <c:pt idx="98">
                  <c:v>08.04.2016</c:v>
                </c:pt>
                <c:pt idx="99">
                  <c:v>09.04.2016</c:v>
                </c:pt>
                <c:pt idx="100">
                  <c:v>10.04.2016</c:v>
                </c:pt>
                <c:pt idx="101">
                  <c:v>11.04.2016</c:v>
                </c:pt>
                <c:pt idx="102">
                  <c:v>12.04.2016</c:v>
                </c:pt>
                <c:pt idx="103">
                  <c:v>13.04.2016</c:v>
                </c:pt>
                <c:pt idx="104">
                  <c:v>14.04.2016</c:v>
                </c:pt>
                <c:pt idx="105">
                  <c:v>15.04.2016</c:v>
                </c:pt>
                <c:pt idx="106">
                  <c:v>16.04.2016</c:v>
                </c:pt>
                <c:pt idx="107">
                  <c:v>17.04.2016</c:v>
                </c:pt>
                <c:pt idx="108">
                  <c:v>18.04.2016</c:v>
                </c:pt>
                <c:pt idx="109">
                  <c:v>19.04.2016</c:v>
                </c:pt>
                <c:pt idx="110">
                  <c:v>20.04.2016</c:v>
                </c:pt>
                <c:pt idx="111">
                  <c:v>21.04.2016</c:v>
                </c:pt>
                <c:pt idx="112">
                  <c:v>22.04.2016</c:v>
                </c:pt>
                <c:pt idx="113">
                  <c:v>23.04.2016</c:v>
                </c:pt>
                <c:pt idx="114">
                  <c:v>24.04.2016</c:v>
                </c:pt>
                <c:pt idx="115">
                  <c:v>25.04.2016</c:v>
                </c:pt>
                <c:pt idx="116">
                  <c:v>26.04.2016</c:v>
                </c:pt>
                <c:pt idx="117">
                  <c:v>27.04.2016</c:v>
                </c:pt>
                <c:pt idx="118">
                  <c:v>28.04.2016</c:v>
                </c:pt>
                <c:pt idx="119">
                  <c:v>29.04.2016</c:v>
                </c:pt>
                <c:pt idx="120">
                  <c:v>30.04.2016</c:v>
                </c:pt>
                <c:pt idx="121">
                  <c:v>01.05.2016</c:v>
                </c:pt>
                <c:pt idx="122">
                  <c:v>02.05.2016</c:v>
                </c:pt>
                <c:pt idx="123">
                  <c:v>03.05.2016</c:v>
                </c:pt>
                <c:pt idx="124">
                  <c:v>04.05.2016</c:v>
                </c:pt>
                <c:pt idx="125">
                  <c:v>05.05.2016</c:v>
                </c:pt>
                <c:pt idx="126">
                  <c:v>06.05.2016</c:v>
                </c:pt>
                <c:pt idx="127">
                  <c:v>07.05.2016</c:v>
                </c:pt>
                <c:pt idx="128">
                  <c:v>08.05.2016</c:v>
                </c:pt>
                <c:pt idx="129">
                  <c:v>09.05.2016</c:v>
                </c:pt>
                <c:pt idx="130">
                  <c:v>10.05.2016</c:v>
                </c:pt>
                <c:pt idx="131">
                  <c:v>11.05.2016</c:v>
                </c:pt>
                <c:pt idx="132">
                  <c:v>12.05.2016</c:v>
                </c:pt>
                <c:pt idx="133">
                  <c:v>13.05.2016</c:v>
                </c:pt>
                <c:pt idx="134">
                  <c:v>14.05.2016</c:v>
                </c:pt>
                <c:pt idx="135">
                  <c:v>15.05.2016</c:v>
                </c:pt>
                <c:pt idx="136">
                  <c:v>16.05.2016</c:v>
                </c:pt>
                <c:pt idx="137">
                  <c:v>17.05.2016</c:v>
                </c:pt>
                <c:pt idx="138">
                  <c:v>18.05.2016</c:v>
                </c:pt>
                <c:pt idx="139">
                  <c:v>19.05.2016</c:v>
                </c:pt>
                <c:pt idx="140">
                  <c:v>20.05.2016</c:v>
                </c:pt>
                <c:pt idx="141">
                  <c:v>21.05.2016</c:v>
                </c:pt>
                <c:pt idx="142">
                  <c:v>22.05.2016</c:v>
                </c:pt>
                <c:pt idx="143">
                  <c:v>23.05.2016</c:v>
                </c:pt>
                <c:pt idx="144">
                  <c:v>24.05.2016</c:v>
                </c:pt>
                <c:pt idx="145">
                  <c:v>25.05.2016</c:v>
                </c:pt>
                <c:pt idx="146">
                  <c:v>26.05.2016</c:v>
                </c:pt>
                <c:pt idx="147">
                  <c:v>27.05.2016</c:v>
                </c:pt>
                <c:pt idx="148">
                  <c:v>28.05.2016</c:v>
                </c:pt>
                <c:pt idx="149">
                  <c:v>29.05.2016</c:v>
                </c:pt>
                <c:pt idx="150">
                  <c:v>30.05.2016</c:v>
                </c:pt>
                <c:pt idx="151">
                  <c:v>31.05.2016</c:v>
                </c:pt>
                <c:pt idx="152">
                  <c:v>01.06.2016</c:v>
                </c:pt>
                <c:pt idx="153">
                  <c:v>02.06.2016</c:v>
                </c:pt>
                <c:pt idx="154">
                  <c:v>03.06.2016</c:v>
                </c:pt>
                <c:pt idx="155">
                  <c:v>04.06.2016</c:v>
                </c:pt>
                <c:pt idx="156">
                  <c:v>05.06.2016</c:v>
                </c:pt>
                <c:pt idx="157">
                  <c:v>06.06.2016</c:v>
                </c:pt>
                <c:pt idx="158">
                  <c:v>07.06.2016</c:v>
                </c:pt>
                <c:pt idx="159">
                  <c:v>08.06.2016</c:v>
                </c:pt>
                <c:pt idx="160">
                  <c:v>09.06.2016</c:v>
                </c:pt>
                <c:pt idx="161">
                  <c:v>10.06.2016</c:v>
                </c:pt>
                <c:pt idx="162">
                  <c:v>11.06.2016</c:v>
                </c:pt>
                <c:pt idx="163">
                  <c:v>12.06.2016</c:v>
                </c:pt>
                <c:pt idx="164">
                  <c:v>13.06.2016</c:v>
                </c:pt>
                <c:pt idx="165">
                  <c:v>14.06.2016</c:v>
                </c:pt>
                <c:pt idx="166">
                  <c:v>15.06.2016</c:v>
                </c:pt>
                <c:pt idx="167">
                  <c:v>16.06.2016</c:v>
                </c:pt>
                <c:pt idx="168">
                  <c:v>17.06.2016</c:v>
                </c:pt>
                <c:pt idx="169">
                  <c:v>18.06.2016</c:v>
                </c:pt>
                <c:pt idx="170">
                  <c:v>19.06.2016</c:v>
                </c:pt>
                <c:pt idx="171">
                  <c:v>20.06.2016</c:v>
                </c:pt>
                <c:pt idx="172">
                  <c:v>21.06.2016</c:v>
                </c:pt>
                <c:pt idx="173">
                  <c:v>22.06.2016</c:v>
                </c:pt>
                <c:pt idx="174">
                  <c:v>23.06.2016</c:v>
                </c:pt>
                <c:pt idx="175">
                  <c:v>24.06.2016</c:v>
                </c:pt>
                <c:pt idx="176">
                  <c:v>25.06.2016</c:v>
                </c:pt>
                <c:pt idx="177">
                  <c:v>26.06.2016</c:v>
                </c:pt>
                <c:pt idx="178">
                  <c:v>27.06.2016</c:v>
                </c:pt>
                <c:pt idx="179">
                  <c:v>28.06.2016</c:v>
                </c:pt>
                <c:pt idx="180">
                  <c:v>29.06.2016</c:v>
                </c:pt>
                <c:pt idx="181">
                  <c:v>30.06.2016</c:v>
                </c:pt>
                <c:pt idx="182">
                  <c:v>01.07.2016</c:v>
                </c:pt>
                <c:pt idx="183">
                  <c:v>02.07.2016</c:v>
                </c:pt>
                <c:pt idx="184">
                  <c:v>03.07.2016</c:v>
                </c:pt>
                <c:pt idx="185">
                  <c:v>04.07.2016</c:v>
                </c:pt>
                <c:pt idx="186">
                  <c:v>05.07.2016</c:v>
                </c:pt>
                <c:pt idx="187">
                  <c:v>06.07.2016</c:v>
                </c:pt>
                <c:pt idx="188">
                  <c:v>07.07.2016</c:v>
                </c:pt>
                <c:pt idx="189">
                  <c:v>08.07.2016</c:v>
                </c:pt>
                <c:pt idx="190">
                  <c:v>09.07.2016</c:v>
                </c:pt>
                <c:pt idx="191">
                  <c:v>10.07.2016</c:v>
                </c:pt>
                <c:pt idx="192">
                  <c:v>11.07.2016</c:v>
                </c:pt>
                <c:pt idx="193">
                  <c:v>12.07.2016</c:v>
                </c:pt>
                <c:pt idx="194">
                  <c:v>13.07.2016</c:v>
                </c:pt>
                <c:pt idx="195">
                  <c:v>14.07.2016</c:v>
                </c:pt>
                <c:pt idx="196">
                  <c:v>15.07.2016</c:v>
                </c:pt>
                <c:pt idx="197">
                  <c:v>16.07.2016</c:v>
                </c:pt>
                <c:pt idx="198">
                  <c:v>17.07.2016</c:v>
                </c:pt>
                <c:pt idx="199">
                  <c:v>18.07.2016</c:v>
                </c:pt>
                <c:pt idx="200">
                  <c:v>19.07.2016</c:v>
                </c:pt>
                <c:pt idx="201">
                  <c:v>20.07.2016</c:v>
                </c:pt>
                <c:pt idx="202">
                  <c:v>21.07.2016</c:v>
                </c:pt>
                <c:pt idx="203">
                  <c:v>22.07.2016</c:v>
                </c:pt>
                <c:pt idx="204">
                  <c:v>23.07.2016</c:v>
                </c:pt>
                <c:pt idx="205">
                  <c:v>24.07.2016</c:v>
                </c:pt>
                <c:pt idx="206">
                  <c:v>25.07.2016</c:v>
                </c:pt>
                <c:pt idx="207">
                  <c:v>26.07.2016</c:v>
                </c:pt>
                <c:pt idx="208">
                  <c:v>27.07.2016</c:v>
                </c:pt>
                <c:pt idx="209">
                  <c:v>28.07.2016</c:v>
                </c:pt>
                <c:pt idx="210">
                  <c:v>29.07.2016</c:v>
                </c:pt>
                <c:pt idx="211">
                  <c:v>30.07.2016</c:v>
                </c:pt>
                <c:pt idx="212">
                  <c:v>31.07.2016</c:v>
                </c:pt>
                <c:pt idx="213">
                  <c:v>01.08.2016</c:v>
                </c:pt>
                <c:pt idx="214">
                  <c:v>02.08.2016</c:v>
                </c:pt>
                <c:pt idx="215">
                  <c:v>03.08.2016</c:v>
                </c:pt>
                <c:pt idx="216">
                  <c:v>04.08.2016</c:v>
                </c:pt>
                <c:pt idx="217">
                  <c:v>05.08.2016</c:v>
                </c:pt>
                <c:pt idx="218">
                  <c:v>06.08.2016</c:v>
                </c:pt>
                <c:pt idx="219">
                  <c:v>07.08.2016</c:v>
                </c:pt>
                <c:pt idx="220">
                  <c:v>08.08.2016</c:v>
                </c:pt>
                <c:pt idx="221">
                  <c:v>09.08.2016</c:v>
                </c:pt>
                <c:pt idx="222">
                  <c:v>10.08.2016</c:v>
                </c:pt>
                <c:pt idx="223">
                  <c:v>11.08.2016</c:v>
                </c:pt>
                <c:pt idx="224">
                  <c:v>12.08.2016</c:v>
                </c:pt>
                <c:pt idx="225">
                  <c:v>13.08.2016</c:v>
                </c:pt>
                <c:pt idx="226">
                  <c:v>14.08.2016</c:v>
                </c:pt>
                <c:pt idx="227">
                  <c:v>15.08.2016</c:v>
                </c:pt>
                <c:pt idx="228">
                  <c:v>16.08.2016</c:v>
                </c:pt>
                <c:pt idx="229">
                  <c:v>17.08.2016</c:v>
                </c:pt>
                <c:pt idx="230">
                  <c:v>18.08.2016</c:v>
                </c:pt>
                <c:pt idx="231">
                  <c:v>19.08.2016</c:v>
                </c:pt>
                <c:pt idx="232">
                  <c:v>20.08.2016</c:v>
                </c:pt>
                <c:pt idx="233">
                  <c:v>21.08.2016</c:v>
                </c:pt>
                <c:pt idx="234">
                  <c:v>22.08.2016</c:v>
                </c:pt>
                <c:pt idx="235">
                  <c:v>23.08.2016</c:v>
                </c:pt>
                <c:pt idx="236">
                  <c:v>24.08.2016</c:v>
                </c:pt>
                <c:pt idx="237">
                  <c:v>25.08.2016</c:v>
                </c:pt>
                <c:pt idx="238">
                  <c:v>26.08.2016</c:v>
                </c:pt>
                <c:pt idx="239">
                  <c:v>27.08.2016</c:v>
                </c:pt>
                <c:pt idx="240">
                  <c:v>28.08.2016</c:v>
                </c:pt>
                <c:pt idx="241">
                  <c:v>29.08.2016</c:v>
                </c:pt>
                <c:pt idx="242">
                  <c:v>30.08.2016</c:v>
                </c:pt>
                <c:pt idx="243">
                  <c:v>31.08.2016</c:v>
                </c:pt>
                <c:pt idx="244">
                  <c:v>01.09.2016</c:v>
                </c:pt>
                <c:pt idx="245">
                  <c:v>02.09.2016</c:v>
                </c:pt>
                <c:pt idx="246">
                  <c:v>03.09.2016</c:v>
                </c:pt>
                <c:pt idx="247">
                  <c:v>04.09.2016</c:v>
                </c:pt>
                <c:pt idx="248">
                  <c:v>05.09.2016</c:v>
                </c:pt>
                <c:pt idx="249">
                  <c:v>06.09.2016</c:v>
                </c:pt>
                <c:pt idx="250">
                  <c:v>07.09.2016</c:v>
                </c:pt>
                <c:pt idx="251">
                  <c:v>08.09.2016</c:v>
                </c:pt>
                <c:pt idx="252">
                  <c:v>09.09.2016</c:v>
                </c:pt>
                <c:pt idx="253">
                  <c:v>10.09.2016</c:v>
                </c:pt>
                <c:pt idx="254">
                  <c:v>11.09.2016</c:v>
                </c:pt>
                <c:pt idx="255">
                  <c:v>12.09.2016</c:v>
                </c:pt>
                <c:pt idx="256">
                  <c:v>13.09.2016</c:v>
                </c:pt>
                <c:pt idx="257">
                  <c:v>14.09.2016</c:v>
                </c:pt>
                <c:pt idx="258">
                  <c:v>15.09.2016</c:v>
                </c:pt>
                <c:pt idx="259">
                  <c:v>16.09.2016</c:v>
                </c:pt>
                <c:pt idx="260">
                  <c:v>17.09.2016</c:v>
                </c:pt>
                <c:pt idx="261">
                  <c:v>18.09.2016</c:v>
                </c:pt>
                <c:pt idx="262">
                  <c:v>19.09.2016</c:v>
                </c:pt>
                <c:pt idx="263">
                  <c:v>20.09.2016</c:v>
                </c:pt>
                <c:pt idx="264">
                  <c:v>21.09.2016</c:v>
                </c:pt>
                <c:pt idx="265">
                  <c:v>22.09.2016</c:v>
                </c:pt>
                <c:pt idx="266">
                  <c:v>23.09.2016</c:v>
                </c:pt>
                <c:pt idx="267">
                  <c:v>24.09.2016</c:v>
                </c:pt>
                <c:pt idx="268">
                  <c:v>25.09.2016</c:v>
                </c:pt>
                <c:pt idx="269">
                  <c:v>26.09.2016</c:v>
                </c:pt>
                <c:pt idx="270">
                  <c:v>27.09.2016</c:v>
                </c:pt>
                <c:pt idx="271">
                  <c:v>28.09.2016</c:v>
                </c:pt>
                <c:pt idx="272">
                  <c:v>29.09.2016</c:v>
                </c:pt>
                <c:pt idx="273">
                  <c:v>30.09.2016</c:v>
                </c:pt>
                <c:pt idx="274">
                  <c:v>01.10.2016</c:v>
                </c:pt>
                <c:pt idx="275">
                  <c:v>02.10.2016</c:v>
                </c:pt>
                <c:pt idx="276">
                  <c:v>03.10.2016</c:v>
                </c:pt>
                <c:pt idx="277">
                  <c:v>04.10.2016</c:v>
                </c:pt>
                <c:pt idx="278">
                  <c:v>05.10.2016</c:v>
                </c:pt>
                <c:pt idx="279">
                  <c:v>06.10.2016</c:v>
                </c:pt>
                <c:pt idx="280">
                  <c:v>07.10.2016</c:v>
                </c:pt>
                <c:pt idx="281">
                  <c:v>08.10.2016</c:v>
                </c:pt>
                <c:pt idx="282">
                  <c:v>09.10.2016</c:v>
                </c:pt>
                <c:pt idx="283">
                  <c:v>10.10.2016</c:v>
                </c:pt>
                <c:pt idx="284">
                  <c:v>11.10.2016</c:v>
                </c:pt>
                <c:pt idx="285">
                  <c:v>12.10.2016</c:v>
                </c:pt>
                <c:pt idx="286">
                  <c:v>13.10.2016</c:v>
                </c:pt>
                <c:pt idx="287">
                  <c:v>14.10.2016</c:v>
                </c:pt>
                <c:pt idx="288">
                  <c:v>15.10.2016</c:v>
                </c:pt>
                <c:pt idx="289">
                  <c:v>16.10.2016</c:v>
                </c:pt>
                <c:pt idx="290">
                  <c:v>17.10.2016</c:v>
                </c:pt>
                <c:pt idx="291">
                  <c:v>18.10.2016</c:v>
                </c:pt>
                <c:pt idx="292">
                  <c:v>19.10.2016</c:v>
                </c:pt>
                <c:pt idx="293">
                  <c:v>20.10.2016</c:v>
                </c:pt>
                <c:pt idx="294">
                  <c:v>21.10.2016</c:v>
                </c:pt>
                <c:pt idx="295">
                  <c:v>22.10.2016</c:v>
                </c:pt>
                <c:pt idx="296">
                  <c:v>23.10.2016</c:v>
                </c:pt>
                <c:pt idx="297">
                  <c:v>24.10.2016</c:v>
                </c:pt>
                <c:pt idx="298">
                  <c:v>25.10.2016</c:v>
                </c:pt>
                <c:pt idx="299">
                  <c:v>26.10.2016</c:v>
                </c:pt>
                <c:pt idx="300">
                  <c:v>27.10.2016</c:v>
                </c:pt>
                <c:pt idx="301">
                  <c:v>28.10.2016</c:v>
                </c:pt>
                <c:pt idx="302">
                  <c:v>29.10.2016</c:v>
                </c:pt>
                <c:pt idx="303">
                  <c:v>30.10.2016</c:v>
                </c:pt>
                <c:pt idx="304">
                  <c:v>31.10.2016</c:v>
                </c:pt>
                <c:pt idx="305">
                  <c:v>01.11.2016</c:v>
                </c:pt>
                <c:pt idx="306">
                  <c:v>02.11.2016</c:v>
                </c:pt>
                <c:pt idx="307">
                  <c:v>03.11.2016</c:v>
                </c:pt>
                <c:pt idx="308">
                  <c:v>04.11.2016</c:v>
                </c:pt>
                <c:pt idx="309">
                  <c:v>05.11.2016</c:v>
                </c:pt>
                <c:pt idx="310">
                  <c:v>06.11.2016</c:v>
                </c:pt>
                <c:pt idx="311">
                  <c:v>07.11.2016</c:v>
                </c:pt>
                <c:pt idx="312">
                  <c:v>08.11.2016</c:v>
                </c:pt>
                <c:pt idx="313">
                  <c:v>09.11.2016</c:v>
                </c:pt>
                <c:pt idx="314">
                  <c:v>10.11.2016</c:v>
                </c:pt>
                <c:pt idx="315">
                  <c:v>11.11.2016</c:v>
                </c:pt>
                <c:pt idx="316">
                  <c:v>12.11.2016</c:v>
                </c:pt>
                <c:pt idx="317">
                  <c:v>13.11.2016</c:v>
                </c:pt>
                <c:pt idx="318">
                  <c:v>14.11.2016</c:v>
                </c:pt>
                <c:pt idx="319">
                  <c:v>15.11.2016</c:v>
                </c:pt>
                <c:pt idx="320">
                  <c:v>16.11.2016</c:v>
                </c:pt>
                <c:pt idx="321">
                  <c:v>17.11.2016</c:v>
                </c:pt>
                <c:pt idx="322">
                  <c:v>18.11.2016</c:v>
                </c:pt>
                <c:pt idx="323">
                  <c:v>19.11.2016</c:v>
                </c:pt>
                <c:pt idx="324">
                  <c:v>20.11.2016</c:v>
                </c:pt>
                <c:pt idx="325">
                  <c:v>21.11.2016</c:v>
                </c:pt>
                <c:pt idx="326">
                  <c:v>22.11.2016</c:v>
                </c:pt>
                <c:pt idx="327">
                  <c:v>23.11.2016</c:v>
                </c:pt>
                <c:pt idx="328">
                  <c:v>24.11.2016</c:v>
                </c:pt>
                <c:pt idx="329">
                  <c:v>25.11.2016</c:v>
                </c:pt>
                <c:pt idx="330">
                  <c:v>26.11.2016</c:v>
                </c:pt>
                <c:pt idx="331">
                  <c:v>27.11.2016</c:v>
                </c:pt>
                <c:pt idx="332">
                  <c:v>28.11.2016</c:v>
                </c:pt>
                <c:pt idx="333">
                  <c:v>29.11.2016</c:v>
                </c:pt>
                <c:pt idx="334">
                  <c:v>30.11.2016</c:v>
                </c:pt>
                <c:pt idx="335">
                  <c:v>01.12.2016</c:v>
                </c:pt>
                <c:pt idx="336">
                  <c:v>02.12.2016</c:v>
                </c:pt>
                <c:pt idx="337">
                  <c:v>03.12.2016</c:v>
                </c:pt>
                <c:pt idx="338">
                  <c:v>04.12.2016</c:v>
                </c:pt>
                <c:pt idx="339">
                  <c:v>05.12.2016</c:v>
                </c:pt>
                <c:pt idx="340">
                  <c:v>06.12.2016</c:v>
                </c:pt>
                <c:pt idx="341">
                  <c:v>07.12.2016</c:v>
                </c:pt>
                <c:pt idx="342">
                  <c:v>08.12.2016</c:v>
                </c:pt>
                <c:pt idx="343">
                  <c:v>09.12.2016</c:v>
                </c:pt>
                <c:pt idx="344">
                  <c:v>10.12.2016</c:v>
                </c:pt>
                <c:pt idx="345">
                  <c:v>11.12.2016</c:v>
                </c:pt>
                <c:pt idx="346">
                  <c:v>12.12.2016</c:v>
                </c:pt>
                <c:pt idx="347">
                  <c:v>13.12.2016</c:v>
                </c:pt>
                <c:pt idx="348">
                  <c:v>14.12.2016</c:v>
                </c:pt>
                <c:pt idx="349">
                  <c:v>15.12.2016</c:v>
                </c:pt>
                <c:pt idx="350">
                  <c:v>16.12.2016</c:v>
                </c:pt>
                <c:pt idx="351">
                  <c:v>17.12.2016</c:v>
                </c:pt>
                <c:pt idx="352">
                  <c:v>18.12.2016</c:v>
                </c:pt>
                <c:pt idx="353">
                  <c:v>19.12.2016</c:v>
                </c:pt>
                <c:pt idx="354">
                  <c:v>20.12.2016</c:v>
                </c:pt>
                <c:pt idx="355">
                  <c:v>21.12.2016</c:v>
                </c:pt>
                <c:pt idx="356">
                  <c:v>22.12.2016</c:v>
                </c:pt>
                <c:pt idx="357">
                  <c:v>23.12.2016</c:v>
                </c:pt>
                <c:pt idx="358">
                  <c:v>24.12.2016</c:v>
                </c:pt>
                <c:pt idx="359">
                  <c:v>25.12.2016</c:v>
                </c:pt>
                <c:pt idx="360">
                  <c:v>26.12.2016</c:v>
                </c:pt>
                <c:pt idx="361">
                  <c:v>27.12.2016</c:v>
                </c:pt>
                <c:pt idx="362">
                  <c:v>28.12.2016</c:v>
                </c:pt>
                <c:pt idx="363">
                  <c:v>29.12.2016</c:v>
                </c:pt>
                <c:pt idx="364">
                  <c:v>30.12.2016</c:v>
                </c:pt>
                <c:pt idx="365">
                  <c:v>31.12.2016</c:v>
                </c:pt>
              </c:strCache>
            </c:strRef>
          </c:cat>
          <c:val>
            <c:numRef>
              <c:f>Sheet1!$B$2:$B$367</c:f>
              <c:numCache>
                <c:formatCode>General</c:formatCode>
                <c:ptCount val="366"/>
                <c:pt idx="0">
                  <c:v>9322</c:v>
                </c:pt>
                <c:pt idx="1">
                  <c:v>4353</c:v>
                </c:pt>
                <c:pt idx="2">
                  <c:v>14782</c:v>
                </c:pt>
                <c:pt idx="3">
                  <c:v>3573</c:v>
                </c:pt>
                <c:pt idx="4">
                  <c:v>2890</c:v>
                </c:pt>
                <c:pt idx="5">
                  <c:v>6336</c:v>
                </c:pt>
                <c:pt idx="6">
                  <c:v>1149</c:v>
                </c:pt>
                <c:pt idx="7">
                  <c:v>15390</c:v>
                </c:pt>
                <c:pt idx="8">
                  <c:v>6045</c:v>
                </c:pt>
                <c:pt idx="9">
                  <c:v>1624</c:v>
                </c:pt>
                <c:pt idx="10">
                  <c:v>499</c:v>
                </c:pt>
                <c:pt idx="11">
                  <c:v>29042</c:v>
                </c:pt>
                <c:pt idx="12">
                  <c:v>13360</c:v>
                </c:pt>
                <c:pt idx="13">
                  <c:v>19250</c:v>
                </c:pt>
                <c:pt idx="14">
                  <c:v>18480</c:v>
                </c:pt>
                <c:pt idx="15">
                  <c:v>5900</c:v>
                </c:pt>
                <c:pt idx="16">
                  <c:v>11222</c:v>
                </c:pt>
                <c:pt idx="17">
                  <c:v>3455</c:v>
                </c:pt>
                <c:pt idx="18">
                  <c:v>7316</c:v>
                </c:pt>
                <c:pt idx="19">
                  <c:v>3049</c:v>
                </c:pt>
                <c:pt idx="20">
                  <c:v>614</c:v>
                </c:pt>
                <c:pt idx="21">
                  <c:v>10063</c:v>
                </c:pt>
                <c:pt idx="22">
                  <c:v>3195</c:v>
                </c:pt>
                <c:pt idx="23">
                  <c:v>28571</c:v>
                </c:pt>
                <c:pt idx="24">
                  <c:v>4721</c:v>
                </c:pt>
                <c:pt idx="25">
                  <c:v>13440</c:v>
                </c:pt>
                <c:pt idx="26">
                  <c:v>12290</c:v>
                </c:pt>
                <c:pt idx="27">
                  <c:v>3564</c:v>
                </c:pt>
                <c:pt idx="28">
                  <c:v>4270</c:v>
                </c:pt>
                <c:pt idx="29">
                  <c:v>4966</c:v>
                </c:pt>
                <c:pt idx="30">
                  <c:v>10094</c:v>
                </c:pt>
                <c:pt idx="31">
                  <c:v>5679</c:v>
                </c:pt>
                <c:pt idx="32">
                  <c:v>67996</c:v>
                </c:pt>
                <c:pt idx="33">
                  <c:v>33211</c:v>
                </c:pt>
                <c:pt idx="34">
                  <c:v>15256</c:v>
                </c:pt>
                <c:pt idx="35">
                  <c:v>8941</c:v>
                </c:pt>
                <c:pt idx="36">
                  <c:v>5590</c:v>
                </c:pt>
                <c:pt idx="37">
                  <c:v>48866</c:v>
                </c:pt>
                <c:pt idx="38">
                  <c:v>41564</c:v>
                </c:pt>
                <c:pt idx="39">
                  <c:v>23844</c:v>
                </c:pt>
                <c:pt idx="40">
                  <c:v>8556</c:v>
                </c:pt>
                <c:pt idx="41">
                  <c:v>5297</c:v>
                </c:pt>
                <c:pt idx="42">
                  <c:v>2337</c:v>
                </c:pt>
                <c:pt idx="43">
                  <c:v>898</c:v>
                </c:pt>
                <c:pt idx="44">
                  <c:v>3859</c:v>
                </c:pt>
                <c:pt idx="45">
                  <c:v>9786</c:v>
                </c:pt>
                <c:pt idx="46">
                  <c:v>8039</c:v>
                </c:pt>
                <c:pt idx="47">
                  <c:v>8823</c:v>
                </c:pt>
                <c:pt idx="48">
                  <c:v>5968</c:v>
                </c:pt>
                <c:pt idx="49">
                  <c:v>9054</c:v>
                </c:pt>
                <c:pt idx="50">
                  <c:v>13619</c:v>
                </c:pt>
                <c:pt idx="51">
                  <c:v>4196</c:v>
                </c:pt>
                <c:pt idx="52">
                  <c:v>2561</c:v>
                </c:pt>
                <c:pt idx="53">
                  <c:v>1055</c:v>
                </c:pt>
                <c:pt idx="54">
                  <c:v>9102</c:v>
                </c:pt>
                <c:pt idx="55">
                  <c:v>14773</c:v>
                </c:pt>
                <c:pt idx="56">
                  <c:v>6019</c:v>
                </c:pt>
                <c:pt idx="57">
                  <c:v>3997</c:v>
                </c:pt>
                <c:pt idx="58">
                  <c:v>11909</c:v>
                </c:pt>
                <c:pt idx="59">
                  <c:v>25467</c:v>
                </c:pt>
                <c:pt idx="60">
                  <c:v>30242</c:v>
                </c:pt>
                <c:pt idx="61">
                  <c:v>13036</c:v>
                </c:pt>
                <c:pt idx="62">
                  <c:v>13830</c:v>
                </c:pt>
                <c:pt idx="63">
                  <c:v>12704</c:v>
                </c:pt>
                <c:pt idx="64">
                  <c:v>7784</c:v>
                </c:pt>
                <c:pt idx="65">
                  <c:v>30481</c:v>
                </c:pt>
                <c:pt idx="66">
                  <c:v>13498</c:v>
                </c:pt>
                <c:pt idx="67">
                  <c:v>10620</c:v>
                </c:pt>
                <c:pt idx="68">
                  <c:v>20002</c:v>
                </c:pt>
                <c:pt idx="69">
                  <c:v>13833</c:v>
                </c:pt>
                <c:pt idx="70">
                  <c:v>11161</c:v>
                </c:pt>
                <c:pt idx="71">
                  <c:v>11181</c:v>
                </c:pt>
                <c:pt idx="72">
                  <c:v>14148</c:v>
                </c:pt>
                <c:pt idx="73">
                  <c:v>23826</c:v>
                </c:pt>
                <c:pt idx="74">
                  <c:v>26548</c:v>
                </c:pt>
                <c:pt idx="75">
                  <c:v>17091</c:v>
                </c:pt>
                <c:pt idx="76">
                  <c:v>12833</c:v>
                </c:pt>
                <c:pt idx="77">
                  <c:v>14263</c:v>
                </c:pt>
                <c:pt idx="78">
                  <c:v>12226</c:v>
                </c:pt>
                <c:pt idx="79">
                  <c:v>15500</c:v>
                </c:pt>
                <c:pt idx="80">
                  <c:v>50303</c:v>
                </c:pt>
                <c:pt idx="81">
                  <c:v>18382</c:v>
                </c:pt>
                <c:pt idx="82">
                  <c:v>41878</c:v>
                </c:pt>
                <c:pt idx="83">
                  <c:v>18274</c:v>
                </c:pt>
                <c:pt idx="84">
                  <c:v>1411</c:v>
                </c:pt>
                <c:pt idx="85">
                  <c:v>153</c:v>
                </c:pt>
                <c:pt idx="86">
                  <c:v>1649</c:v>
                </c:pt>
                <c:pt idx="87">
                  <c:v>3459</c:v>
                </c:pt>
                <c:pt idx="88">
                  <c:v>27252</c:v>
                </c:pt>
                <c:pt idx="89">
                  <c:v>41782</c:v>
                </c:pt>
                <c:pt idx="90">
                  <c:v>63299</c:v>
                </c:pt>
                <c:pt idx="91">
                  <c:v>30874</c:v>
                </c:pt>
                <c:pt idx="92">
                  <c:v>3543</c:v>
                </c:pt>
                <c:pt idx="93">
                  <c:v>4823</c:v>
                </c:pt>
                <c:pt idx="94">
                  <c:v>29919</c:v>
                </c:pt>
                <c:pt idx="95">
                  <c:v>34174</c:v>
                </c:pt>
                <c:pt idx="96">
                  <c:v>42887</c:v>
                </c:pt>
                <c:pt idx="97">
                  <c:v>13468</c:v>
                </c:pt>
                <c:pt idx="98">
                  <c:v>26691</c:v>
                </c:pt>
                <c:pt idx="99">
                  <c:v>19681</c:v>
                </c:pt>
                <c:pt idx="100">
                  <c:v>27805</c:v>
                </c:pt>
                <c:pt idx="101">
                  <c:v>33852</c:v>
                </c:pt>
                <c:pt idx="102">
                  <c:v>24534</c:v>
                </c:pt>
                <c:pt idx="103">
                  <c:v>27297</c:v>
                </c:pt>
                <c:pt idx="104">
                  <c:v>12599</c:v>
                </c:pt>
                <c:pt idx="105">
                  <c:v>18264</c:v>
                </c:pt>
                <c:pt idx="106">
                  <c:v>3940</c:v>
                </c:pt>
                <c:pt idx="107">
                  <c:v>17813</c:v>
                </c:pt>
                <c:pt idx="108">
                  <c:v>37489</c:v>
                </c:pt>
                <c:pt idx="109">
                  <c:v>46953</c:v>
                </c:pt>
                <c:pt idx="110">
                  <c:v>38976</c:v>
                </c:pt>
                <c:pt idx="111">
                  <c:v>25387</c:v>
                </c:pt>
                <c:pt idx="112">
                  <c:v>4104</c:v>
                </c:pt>
                <c:pt idx="113">
                  <c:v>671</c:v>
                </c:pt>
                <c:pt idx="114">
                  <c:v>27487</c:v>
                </c:pt>
                <c:pt idx="115">
                  <c:v>19189</c:v>
                </c:pt>
                <c:pt idx="116">
                  <c:v>5576</c:v>
                </c:pt>
                <c:pt idx="117">
                  <c:v>5606</c:v>
                </c:pt>
                <c:pt idx="118">
                  <c:v>1832</c:v>
                </c:pt>
                <c:pt idx="119">
                  <c:v>3246</c:v>
                </c:pt>
                <c:pt idx="120">
                  <c:v>3913</c:v>
                </c:pt>
                <c:pt idx="121">
                  <c:v>4026</c:v>
                </c:pt>
                <c:pt idx="122">
                  <c:v>13607</c:v>
                </c:pt>
                <c:pt idx="123">
                  <c:v>10477</c:v>
                </c:pt>
                <c:pt idx="124">
                  <c:v>6776</c:v>
                </c:pt>
                <c:pt idx="125">
                  <c:v>7724</c:v>
                </c:pt>
                <c:pt idx="126">
                  <c:v>6663</c:v>
                </c:pt>
                <c:pt idx="127">
                  <c:v>7382</c:v>
                </c:pt>
                <c:pt idx="128">
                  <c:v>6135</c:v>
                </c:pt>
                <c:pt idx="129">
                  <c:v>11413</c:v>
                </c:pt>
                <c:pt idx="130">
                  <c:v>11122</c:v>
                </c:pt>
                <c:pt idx="131">
                  <c:v>5825</c:v>
                </c:pt>
                <c:pt idx="132">
                  <c:v>6595</c:v>
                </c:pt>
                <c:pt idx="133">
                  <c:v>5638</c:v>
                </c:pt>
                <c:pt idx="134">
                  <c:v>7965</c:v>
                </c:pt>
                <c:pt idx="135">
                  <c:v>4320</c:v>
                </c:pt>
                <c:pt idx="136">
                  <c:v>16016</c:v>
                </c:pt>
                <c:pt idx="137">
                  <c:v>6876</c:v>
                </c:pt>
                <c:pt idx="138">
                  <c:v>10229</c:v>
                </c:pt>
                <c:pt idx="139">
                  <c:v>8064</c:v>
                </c:pt>
                <c:pt idx="140">
                  <c:v>12059</c:v>
                </c:pt>
                <c:pt idx="141">
                  <c:v>22447</c:v>
                </c:pt>
                <c:pt idx="142">
                  <c:v>20743</c:v>
                </c:pt>
                <c:pt idx="143">
                  <c:v>11651</c:v>
                </c:pt>
                <c:pt idx="144">
                  <c:v>1972</c:v>
                </c:pt>
                <c:pt idx="145">
                  <c:v>23404</c:v>
                </c:pt>
                <c:pt idx="146">
                  <c:v>22210</c:v>
                </c:pt>
                <c:pt idx="147">
                  <c:v>37267</c:v>
                </c:pt>
                <c:pt idx="148">
                  <c:v>34584</c:v>
                </c:pt>
                <c:pt idx="149">
                  <c:v>14457</c:v>
                </c:pt>
                <c:pt idx="150">
                  <c:v>15225</c:v>
                </c:pt>
                <c:pt idx="151">
                  <c:v>4213</c:v>
                </c:pt>
                <c:pt idx="152">
                  <c:v>7775</c:v>
                </c:pt>
                <c:pt idx="153">
                  <c:v>5641</c:v>
                </c:pt>
                <c:pt idx="154">
                  <c:v>6669</c:v>
                </c:pt>
                <c:pt idx="155">
                  <c:v>7098</c:v>
                </c:pt>
                <c:pt idx="156">
                  <c:v>19263</c:v>
                </c:pt>
                <c:pt idx="157">
                  <c:v>17664</c:v>
                </c:pt>
                <c:pt idx="158">
                  <c:v>32918</c:v>
                </c:pt>
                <c:pt idx="159">
                  <c:v>18553</c:v>
                </c:pt>
                <c:pt idx="160">
                  <c:v>20460</c:v>
                </c:pt>
                <c:pt idx="161">
                  <c:v>9425</c:v>
                </c:pt>
                <c:pt idx="162">
                  <c:v>8106</c:v>
                </c:pt>
                <c:pt idx="163">
                  <c:v>7814</c:v>
                </c:pt>
                <c:pt idx="164">
                  <c:v>5153</c:v>
                </c:pt>
                <c:pt idx="165">
                  <c:v>11906</c:v>
                </c:pt>
                <c:pt idx="166">
                  <c:v>8410</c:v>
                </c:pt>
                <c:pt idx="167">
                  <c:v>3846</c:v>
                </c:pt>
                <c:pt idx="168">
                  <c:v>19959</c:v>
                </c:pt>
                <c:pt idx="169">
                  <c:v>7453</c:v>
                </c:pt>
                <c:pt idx="170">
                  <c:v>7591</c:v>
                </c:pt>
                <c:pt idx="171">
                  <c:v>2121</c:v>
                </c:pt>
                <c:pt idx="172">
                  <c:v>4049</c:v>
                </c:pt>
                <c:pt idx="173">
                  <c:v>3352</c:v>
                </c:pt>
                <c:pt idx="174">
                  <c:v>14283</c:v>
                </c:pt>
                <c:pt idx="175">
                  <c:v>9878</c:v>
                </c:pt>
                <c:pt idx="176">
                  <c:v>6665</c:v>
                </c:pt>
                <c:pt idx="177">
                  <c:v>3490</c:v>
                </c:pt>
                <c:pt idx="178">
                  <c:v>23470</c:v>
                </c:pt>
                <c:pt idx="179">
                  <c:v>11292</c:v>
                </c:pt>
                <c:pt idx="180">
                  <c:v>13219</c:v>
                </c:pt>
                <c:pt idx="181">
                  <c:v>8667</c:v>
                </c:pt>
                <c:pt idx="182">
                  <c:v>2396</c:v>
                </c:pt>
                <c:pt idx="183">
                  <c:v>9024</c:v>
                </c:pt>
                <c:pt idx="184">
                  <c:v>9687</c:v>
                </c:pt>
                <c:pt idx="185">
                  <c:v>29305</c:v>
                </c:pt>
                <c:pt idx="186">
                  <c:v>17029</c:v>
                </c:pt>
                <c:pt idx="187">
                  <c:v>18156</c:v>
                </c:pt>
                <c:pt idx="188">
                  <c:v>12833</c:v>
                </c:pt>
                <c:pt idx="189">
                  <c:v>2515</c:v>
                </c:pt>
                <c:pt idx="190">
                  <c:v>287</c:v>
                </c:pt>
                <c:pt idx="191">
                  <c:v>213</c:v>
                </c:pt>
                <c:pt idx="192">
                  <c:v>27356</c:v>
                </c:pt>
                <c:pt idx="193">
                  <c:v>14749</c:v>
                </c:pt>
                <c:pt idx="194">
                  <c:v>11850</c:v>
                </c:pt>
                <c:pt idx="195">
                  <c:v>24174</c:v>
                </c:pt>
                <c:pt idx="196">
                  <c:v>28921</c:v>
                </c:pt>
                <c:pt idx="197">
                  <c:v>12557</c:v>
                </c:pt>
                <c:pt idx="198">
                  <c:v>5138</c:v>
                </c:pt>
                <c:pt idx="199">
                  <c:v>4775</c:v>
                </c:pt>
                <c:pt idx="200">
                  <c:v>811</c:v>
                </c:pt>
                <c:pt idx="201">
                  <c:v>282</c:v>
                </c:pt>
                <c:pt idx="202">
                  <c:v>7280</c:v>
                </c:pt>
                <c:pt idx="203">
                  <c:v>1750</c:v>
                </c:pt>
                <c:pt idx="204">
                  <c:v>11843</c:v>
                </c:pt>
                <c:pt idx="205">
                  <c:v>21795</c:v>
                </c:pt>
                <c:pt idx="206">
                  <c:v>4229</c:v>
                </c:pt>
                <c:pt idx="207">
                  <c:v>1359</c:v>
                </c:pt>
                <c:pt idx="208">
                  <c:v>429</c:v>
                </c:pt>
                <c:pt idx="209">
                  <c:v>1649</c:v>
                </c:pt>
                <c:pt idx="210">
                  <c:v>374</c:v>
                </c:pt>
                <c:pt idx="211">
                  <c:v>258</c:v>
                </c:pt>
                <c:pt idx="212">
                  <c:v>333</c:v>
                </c:pt>
                <c:pt idx="213">
                  <c:v>9950</c:v>
                </c:pt>
                <c:pt idx="214">
                  <c:v>24036</c:v>
                </c:pt>
                <c:pt idx="215">
                  <c:v>22165</c:v>
                </c:pt>
                <c:pt idx="216">
                  <c:v>20746</c:v>
                </c:pt>
                <c:pt idx="217">
                  <c:v>20213</c:v>
                </c:pt>
                <c:pt idx="218">
                  <c:v>17793</c:v>
                </c:pt>
                <c:pt idx="219">
                  <c:v>47518</c:v>
                </c:pt>
                <c:pt idx="220">
                  <c:v>16245</c:v>
                </c:pt>
                <c:pt idx="221">
                  <c:v>20049</c:v>
                </c:pt>
                <c:pt idx="222">
                  <c:v>4595</c:v>
                </c:pt>
                <c:pt idx="223">
                  <c:v>8828</c:v>
                </c:pt>
                <c:pt idx="224">
                  <c:v>15105</c:v>
                </c:pt>
                <c:pt idx="225">
                  <c:v>17049</c:v>
                </c:pt>
                <c:pt idx="226">
                  <c:v>14912</c:v>
                </c:pt>
                <c:pt idx="227">
                  <c:v>2742</c:v>
                </c:pt>
                <c:pt idx="228">
                  <c:v>9404</c:v>
                </c:pt>
                <c:pt idx="229">
                  <c:v>3355</c:v>
                </c:pt>
                <c:pt idx="230">
                  <c:v>23330</c:v>
                </c:pt>
                <c:pt idx="231">
                  <c:v>9136</c:v>
                </c:pt>
                <c:pt idx="232">
                  <c:v>1488</c:v>
                </c:pt>
                <c:pt idx="233">
                  <c:v>7221</c:v>
                </c:pt>
                <c:pt idx="234">
                  <c:v>7332</c:v>
                </c:pt>
                <c:pt idx="235">
                  <c:v>916</c:v>
                </c:pt>
                <c:pt idx="236">
                  <c:v>1700</c:v>
                </c:pt>
                <c:pt idx="237">
                  <c:v>7460</c:v>
                </c:pt>
                <c:pt idx="238">
                  <c:v>9810</c:v>
                </c:pt>
                <c:pt idx="239">
                  <c:v>4143</c:v>
                </c:pt>
                <c:pt idx="240">
                  <c:v>10286</c:v>
                </c:pt>
                <c:pt idx="241">
                  <c:v>47839</c:v>
                </c:pt>
                <c:pt idx="242">
                  <c:v>43832</c:v>
                </c:pt>
                <c:pt idx="243">
                  <c:v>19230</c:v>
                </c:pt>
                <c:pt idx="244">
                  <c:v>29489</c:v>
                </c:pt>
                <c:pt idx="245">
                  <c:v>29643</c:v>
                </c:pt>
                <c:pt idx="246">
                  <c:v>23307</c:v>
                </c:pt>
                <c:pt idx="247">
                  <c:v>26015</c:v>
                </c:pt>
                <c:pt idx="248">
                  <c:v>33783</c:v>
                </c:pt>
                <c:pt idx="249">
                  <c:v>31802</c:v>
                </c:pt>
                <c:pt idx="250">
                  <c:v>15300</c:v>
                </c:pt>
                <c:pt idx="251">
                  <c:v>28795</c:v>
                </c:pt>
                <c:pt idx="252">
                  <c:v>47389</c:v>
                </c:pt>
                <c:pt idx="253">
                  <c:v>66723</c:v>
                </c:pt>
                <c:pt idx="254">
                  <c:v>89544</c:v>
                </c:pt>
                <c:pt idx="255">
                  <c:v>58550</c:v>
                </c:pt>
                <c:pt idx="256">
                  <c:v>110443</c:v>
                </c:pt>
                <c:pt idx="257">
                  <c:v>38270</c:v>
                </c:pt>
                <c:pt idx="258">
                  <c:v>34074</c:v>
                </c:pt>
                <c:pt idx="259">
                  <c:v>18503</c:v>
                </c:pt>
                <c:pt idx="260">
                  <c:v>21931</c:v>
                </c:pt>
                <c:pt idx="261">
                  <c:v>14537</c:v>
                </c:pt>
                <c:pt idx="262">
                  <c:v>12862</c:v>
                </c:pt>
                <c:pt idx="263">
                  <c:v>45774</c:v>
                </c:pt>
                <c:pt idx="264">
                  <c:v>16939</c:v>
                </c:pt>
                <c:pt idx="265">
                  <c:v>4808</c:v>
                </c:pt>
                <c:pt idx="266">
                  <c:v>3351</c:v>
                </c:pt>
                <c:pt idx="267">
                  <c:v>4187</c:v>
                </c:pt>
                <c:pt idx="268">
                  <c:v>3364</c:v>
                </c:pt>
                <c:pt idx="269">
                  <c:v>30440</c:v>
                </c:pt>
                <c:pt idx="270">
                  <c:v>5490</c:v>
                </c:pt>
                <c:pt idx="271">
                  <c:v>8434</c:v>
                </c:pt>
                <c:pt idx="272">
                  <c:v>1870</c:v>
                </c:pt>
                <c:pt idx="273">
                  <c:v>27203</c:v>
                </c:pt>
                <c:pt idx="274">
                  <c:v>12249</c:v>
                </c:pt>
                <c:pt idx="275">
                  <c:v>2918</c:v>
                </c:pt>
                <c:pt idx="276">
                  <c:v>33022</c:v>
                </c:pt>
                <c:pt idx="277">
                  <c:v>4474</c:v>
                </c:pt>
                <c:pt idx="278">
                  <c:v>11099</c:v>
                </c:pt>
                <c:pt idx="279">
                  <c:v>12534</c:v>
                </c:pt>
                <c:pt idx="280">
                  <c:v>9464</c:v>
                </c:pt>
                <c:pt idx="281">
                  <c:v>2486</c:v>
                </c:pt>
                <c:pt idx="282">
                  <c:v>4795</c:v>
                </c:pt>
                <c:pt idx="283">
                  <c:v>10073</c:v>
                </c:pt>
                <c:pt idx="284">
                  <c:v>10924</c:v>
                </c:pt>
                <c:pt idx="285">
                  <c:v>13257</c:v>
                </c:pt>
                <c:pt idx="286">
                  <c:v>8109</c:v>
                </c:pt>
                <c:pt idx="287">
                  <c:v>888</c:v>
                </c:pt>
                <c:pt idx="288">
                  <c:v>2575</c:v>
                </c:pt>
                <c:pt idx="289">
                  <c:v>5848</c:v>
                </c:pt>
                <c:pt idx="290">
                  <c:v>4153</c:v>
                </c:pt>
                <c:pt idx="291">
                  <c:v>11979</c:v>
                </c:pt>
                <c:pt idx="292">
                  <c:v>10135</c:v>
                </c:pt>
                <c:pt idx="293">
                  <c:v>6351</c:v>
                </c:pt>
                <c:pt idx="294">
                  <c:v>10168</c:v>
                </c:pt>
                <c:pt idx="295">
                  <c:v>14840</c:v>
                </c:pt>
                <c:pt idx="296">
                  <c:v>3140</c:v>
                </c:pt>
                <c:pt idx="297">
                  <c:v>15748</c:v>
                </c:pt>
                <c:pt idx="298">
                  <c:v>15824</c:v>
                </c:pt>
                <c:pt idx="299">
                  <c:v>11236</c:v>
                </c:pt>
                <c:pt idx="300">
                  <c:v>5707</c:v>
                </c:pt>
                <c:pt idx="301">
                  <c:v>14582</c:v>
                </c:pt>
                <c:pt idx="302">
                  <c:v>7595</c:v>
                </c:pt>
                <c:pt idx="303">
                  <c:v>19539</c:v>
                </c:pt>
                <c:pt idx="304">
                  <c:v>12915</c:v>
                </c:pt>
                <c:pt idx="305">
                  <c:v>14116</c:v>
                </c:pt>
                <c:pt idx="306">
                  <c:v>26982</c:v>
                </c:pt>
                <c:pt idx="307">
                  <c:v>19965</c:v>
                </c:pt>
                <c:pt idx="308">
                  <c:v>19694</c:v>
                </c:pt>
                <c:pt idx="309">
                  <c:v>19999</c:v>
                </c:pt>
                <c:pt idx="310">
                  <c:v>15795</c:v>
                </c:pt>
                <c:pt idx="311">
                  <c:v>11010</c:v>
                </c:pt>
                <c:pt idx="312">
                  <c:v>6497</c:v>
                </c:pt>
                <c:pt idx="313">
                  <c:v>7907</c:v>
                </c:pt>
                <c:pt idx="314">
                  <c:v>5791</c:v>
                </c:pt>
                <c:pt idx="315">
                  <c:v>11434</c:v>
                </c:pt>
                <c:pt idx="316">
                  <c:v>5226</c:v>
                </c:pt>
                <c:pt idx="317">
                  <c:v>8100</c:v>
                </c:pt>
                <c:pt idx="318">
                  <c:v>23883</c:v>
                </c:pt>
                <c:pt idx="319">
                  <c:v>15161</c:v>
                </c:pt>
                <c:pt idx="320">
                  <c:v>20677</c:v>
                </c:pt>
                <c:pt idx="321">
                  <c:v>10670</c:v>
                </c:pt>
                <c:pt idx="322">
                  <c:v>7305</c:v>
                </c:pt>
                <c:pt idx="323">
                  <c:v>2460</c:v>
                </c:pt>
                <c:pt idx="324">
                  <c:v>1229</c:v>
                </c:pt>
                <c:pt idx="325">
                  <c:v>4513</c:v>
                </c:pt>
                <c:pt idx="326">
                  <c:v>7664</c:v>
                </c:pt>
                <c:pt idx="327">
                  <c:v>27272</c:v>
                </c:pt>
                <c:pt idx="328">
                  <c:v>24320</c:v>
                </c:pt>
                <c:pt idx="329">
                  <c:v>10115</c:v>
                </c:pt>
                <c:pt idx="330">
                  <c:v>4917</c:v>
                </c:pt>
                <c:pt idx="331">
                  <c:v>2031</c:v>
                </c:pt>
                <c:pt idx="332">
                  <c:v>5102</c:v>
                </c:pt>
                <c:pt idx="333">
                  <c:v>1661</c:v>
                </c:pt>
                <c:pt idx="334">
                  <c:v>3493</c:v>
                </c:pt>
                <c:pt idx="335">
                  <c:v>5112</c:v>
                </c:pt>
                <c:pt idx="336">
                  <c:v>9113</c:v>
                </c:pt>
                <c:pt idx="337">
                  <c:v>2813</c:v>
                </c:pt>
                <c:pt idx="338">
                  <c:v>7461</c:v>
                </c:pt>
                <c:pt idx="339">
                  <c:v>7621</c:v>
                </c:pt>
                <c:pt idx="340">
                  <c:v>17240</c:v>
                </c:pt>
                <c:pt idx="341">
                  <c:v>12613</c:v>
                </c:pt>
                <c:pt idx="342">
                  <c:v>14717</c:v>
                </c:pt>
                <c:pt idx="343">
                  <c:v>3032</c:v>
                </c:pt>
                <c:pt idx="344">
                  <c:v>4484</c:v>
                </c:pt>
                <c:pt idx="345">
                  <c:v>19359</c:v>
                </c:pt>
                <c:pt idx="346">
                  <c:v>8324</c:v>
                </c:pt>
                <c:pt idx="347">
                  <c:v>52678</c:v>
                </c:pt>
                <c:pt idx="348">
                  <c:v>11457</c:v>
                </c:pt>
                <c:pt idx="349">
                  <c:v>3145</c:v>
                </c:pt>
                <c:pt idx="350">
                  <c:v>5714</c:v>
                </c:pt>
                <c:pt idx="351">
                  <c:v>5512</c:v>
                </c:pt>
                <c:pt idx="352">
                  <c:v>4755</c:v>
                </c:pt>
                <c:pt idx="353">
                  <c:v>19152</c:v>
                </c:pt>
                <c:pt idx="354">
                  <c:v>3012</c:v>
                </c:pt>
                <c:pt idx="355">
                  <c:v>5305</c:v>
                </c:pt>
                <c:pt idx="356">
                  <c:v>2216</c:v>
                </c:pt>
                <c:pt idx="357">
                  <c:v>2748</c:v>
                </c:pt>
                <c:pt idx="358">
                  <c:v>3185</c:v>
                </c:pt>
                <c:pt idx="359">
                  <c:v>3198</c:v>
                </c:pt>
                <c:pt idx="360">
                  <c:v>4480</c:v>
                </c:pt>
                <c:pt idx="361">
                  <c:v>525</c:v>
                </c:pt>
                <c:pt idx="362">
                  <c:v>235</c:v>
                </c:pt>
                <c:pt idx="363">
                  <c:v>17545</c:v>
                </c:pt>
                <c:pt idx="364">
                  <c:v>9626</c:v>
                </c:pt>
                <c:pt idx="365">
                  <c:v>4600</c:v>
                </c:pt>
              </c:numCache>
            </c:numRef>
          </c:val>
          <c:smooth val="0"/>
          <c:extLst>
            <c:ext xmlns:c16="http://schemas.microsoft.com/office/drawing/2014/chart" uri="{C3380CC4-5D6E-409C-BE32-E72D297353CC}">
              <c16:uniqueId val="{00000000-5F09-4480-BEC7-C0DFE6D4F8CA}"/>
            </c:ext>
          </c:extLst>
        </c:ser>
        <c:dLbls>
          <c:showLegendKey val="0"/>
          <c:showVal val="0"/>
          <c:showCatName val="0"/>
          <c:showSerName val="0"/>
          <c:showPercent val="0"/>
          <c:showBubbleSize val="0"/>
        </c:dLbls>
        <c:smooth val="0"/>
        <c:axId val="270205584"/>
        <c:axId val="270205256"/>
      </c:lineChart>
      <c:catAx>
        <c:axId val="270205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205256"/>
        <c:crosses val="autoZero"/>
        <c:auto val="1"/>
        <c:lblAlgn val="ctr"/>
        <c:lblOffset val="100"/>
        <c:noMultiLvlLbl val="0"/>
      </c:catAx>
      <c:valAx>
        <c:axId val="270205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205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NDR 2</c:v>
                </c:pt>
              </c:strCache>
            </c:strRef>
          </c:cat>
          <c:val>
            <c:numRef>
              <c:f>Sheet1!$B$2</c:f>
              <c:numCache>
                <c:formatCode>General</c:formatCode>
                <c:ptCount val="1"/>
                <c:pt idx="0">
                  <c:v>2067</c:v>
                </c:pt>
              </c:numCache>
            </c:numRef>
          </c:val>
          <c:extLst>
            <c:ext xmlns:c16="http://schemas.microsoft.com/office/drawing/2014/chart" uri="{C3380CC4-5D6E-409C-BE32-E72D297353CC}">
              <c16:uniqueId val="{00000000-FB8F-4C97-A3E3-28743573E94A}"/>
            </c:ext>
          </c:extLst>
        </c:ser>
        <c:ser>
          <c:idx val="1"/>
          <c:order val="1"/>
          <c:tx>
            <c:strRef>
              <c:f>Sheet1!$C$1</c:f>
              <c:strCache>
                <c:ptCount val="1"/>
                <c:pt idx="0">
                  <c:v>Misc</c:v>
                </c:pt>
              </c:strCache>
            </c:strRef>
          </c:tx>
          <c:spPr>
            <a:solidFill>
              <a:schemeClr val="accent2"/>
            </a:solidFill>
            <a:ln>
              <a:noFill/>
            </a:ln>
            <a:effectLst/>
          </c:spPr>
          <c:invertIfNegative val="0"/>
          <c:cat>
            <c:strRef>
              <c:f>Sheet1!$A$2</c:f>
              <c:strCache>
                <c:ptCount val="1"/>
                <c:pt idx="0">
                  <c:v>NDR 2</c:v>
                </c:pt>
              </c:strCache>
            </c:strRef>
          </c:cat>
          <c:val>
            <c:numRef>
              <c:f>Sheet1!$C$2</c:f>
              <c:numCache>
                <c:formatCode>General</c:formatCode>
                <c:ptCount val="1"/>
                <c:pt idx="0">
                  <c:v>101</c:v>
                </c:pt>
              </c:numCache>
            </c:numRef>
          </c:val>
          <c:extLst>
            <c:ext xmlns:c16="http://schemas.microsoft.com/office/drawing/2014/chart" uri="{C3380CC4-5D6E-409C-BE32-E72D297353CC}">
              <c16:uniqueId val="{00000001-FB8F-4C97-A3E3-28743573E94A}"/>
            </c:ext>
          </c:extLst>
        </c:ser>
        <c:ser>
          <c:idx val="2"/>
          <c:order val="2"/>
          <c:tx>
            <c:strRef>
              <c:f>Sheet1!$D$1</c:f>
              <c:strCache>
                <c:ptCount val="1"/>
                <c:pt idx="0">
                  <c:v>Note</c:v>
                </c:pt>
              </c:strCache>
            </c:strRef>
          </c:tx>
          <c:spPr>
            <a:solidFill>
              <a:schemeClr val="accent3"/>
            </a:solidFill>
            <a:ln>
              <a:noFill/>
            </a:ln>
            <a:effectLst/>
          </c:spPr>
          <c:invertIfNegative val="0"/>
          <c:cat>
            <c:strRef>
              <c:f>Sheet1!$A$2</c:f>
              <c:strCache>
                <c:ptCount val="1"/>
                <c:pt idx="0">
                  <c:v>NDR 2</c:v>
                </c:pt>
              </c:strCache>
            </c:strRef>
          </c:cat>
          <c:val>
            <c:numRef>
              <c:f>Sheet1!$D$2</c:f>
              <c:numCache>
                <c:formatCode>General</c:formatCode>
                <c:ptCount val="1"/>
                <c:pt idx="0">
                  <c:v>2</c:v>
                </c:pt>
              </c:numCache>
            </c:numRef>
          </c:val>
          <c:extLst>
            <c:ext xmlns:c16="http://schemas.microsoft.com/office/drawing/2014/chart" uri="{C3380CC4-5D6E-409C-BE32-E72D297353CC}">
              <c16:uniqueId val="{00000002-FB8F-4C97-A3E3-28743573E94A}"/>
            </c:ext>
          </c:extLst>
        </c:ser>
        <c:ser>
          <c:idx val="3"/>
          <c:order val="3"/>
          <c:tx>
            <c:strRef>
              <c:f>Sheet1!$E$1</c:f>
              <c:strCache>
                <c:ptCount val="1"/>
                <c:pt idx="0">
                  <c:v>Photo</c:v>
                </c:pt>
              </c:strCache>
            </c:strRef>
          </c:tx>
          <c:spPr>
            <a:solidFill>
              <a:schemeClr val="accent4"/>
            </a:solidFill>
            <a:ln>
              <a:noFill/>
            </a:ln>
            <a:effectLst/>
          </c:spPr>
          <c:invertIfNegative val="0"/>
          <c:cat>
            <c:strRef>
              <c:f>Sheet1!$A$2</c:f>
              <c:strCache>
                <c:ptCount val="1"/>
                <c:pt idx="0">
                  <c:v>NDR 2</c:v>
                </c:pt>
              </c:strCache>
            </c:strRef>
          </c:cat>
          <c:val>
            <c:numRef>
              <c:f>Sheet1!$E$2</c:f>
              <c:numCache>
                <c:formatCode>General</c:formatCode>
                <c:ptCount val="1"/>
                <c:pt idx="0">
                  <c:v>931</c:v>
                </c:pt>
              </c:numCache>
            </c:numRef>
          </c:val>
          <c:extLst>
            <c:ext xmlns:c16="http://schemas.microsoft.com/office/drawing/2014/chart" uri="{C3380CC4-5D6E-409C-BE32-E72D297353CC}">
              <c16:uniqueId val="{00000003-FB8F-4C97-A3E3-28743573E94A}"/>
            </c:ext>
          </c:extLst>
        </c:ser>
        <c:ser>
          <c:idx val="4"/>
          <c:order val="4"/>
          <c:tx>
            <c:strRef>
              <c:f>Sheet1!$F$1</c:f>
              <c:strCache>
                <c:ptCount val="1"/>
                <c:pt idx="0">
                  <c:v>Status</c:v>
                </c:pt>
              </c:strCache>
            </c:strRef>
          </c:tx>
          <c:spPr>
            <a:solidFill>
              <a:schemeClr val="accent5"/>
            </a:solidFill>
            <a:ln>
              <a:noFill/>
            </a:ln>
            <a:effectLst/>
          </c:spPr>
          <c:invertIfNegative val="0"/>
          <c:cat>
            <c:strRef>
              <c:f>Sheet1!$A$2</c:f>
              <c:strCache>
                <c:ptCount val="1"/>
                <c:pt idx="0">
                  <c:v>NDR 2</c:v>
                </c:pt>
              </c:strCache>
            </c:strRef>
          </c:cat>
          <c:val>
            <c:numRef>
              <c:f>Sheet1!$F$2</c:f>
              <c:numCache>
                <c:formatCode>General</c:formatCode>
                <c:ptCount val="1"/>
                <c:pt idx="0">
                  <c:v>146</c:v>
                </c:pt>
              </c:numCache>
            </c:numRef>
          </c:val>
          <c:extLst>
            <c:ext xmlns:c16="http://schemas.microsoft.com/office/drawing/2014/chart" uri="{C3380CC4-5D6E-409C-BE32-E72D297353CC}">
              <c16:uniqueId val="{00000004-FB8F-4C97-A3E3-28743573E94A}"/>
            </c:ext>
          </c:extLst>
        </c:ser>
        <c:ser>
          <c:idx val="5"/>
          <c:order val="5"/>
          <c:tx>
            <c:strRef>
              <c:f>Sheet1!$G$1</c:f>
              <c:strCache>
                <c:ptCount val="1"/>
                <c:pt idx="0">
                  <c:v>Video</c:v>
                </c:pt>
              </c:strCache>
            </c:strRef>
          </c:tx>
          <c:spPr>
            <a:solidFill>
              <a:schemeClr val="accent6"/>
            </a:solidFill>
            <a:ln>
              <a:noFill/>
            </a:ln>
            <a:effectLst/>
          </c:spPr>
          <c:invertIfNegative val="0"/>
          <c:cat>
            <c:strRef>
              <c:f>Sheet1!$A$2</c:f>
              <c:strCache>
                <c:ptCount val="1"/>
                <c:pt idx="0">
                  <c:v>NDR 2</c:v>
                </c:pt>
              </c:strCache>
            </c:strRef>
          </c:cat>
          <c:val>
            <c:numRef>
              <c:f>Sheet1!$G$2</c:f>
              <c:numCache>
                <c:formatCode>General</c:formatCode>
                <c:ptCount val="1"/>
                <c:pt idx="0">
                  <c:v>677</c:v>
                </c:pt>
              </c:numCache>
            </c:numRef>
          </c:val>
          <c:extLst>
            <c:ext xmlns:c16="http://schemas.microsoft.com/office/drawing/2014/chart" uri="{C3380CC4-5D6E-409C-BE32-E72D297353CC}">
              <c16:uniqueId val="{00000005-FB8F-4C97-A3E3-28743573E94A}"/>
            </c:ext>
          </c:extLst>
        </c:ser>
        <c:dLbls>
          <c:showLegendKey val="0"/>
          <c:showVal val="0"/>
          <c:showCatName val="0"/>
          <c:showSerName val="0"/>
          <c:showPercent val="0"/>
          <c:showBubbleSize val="0"/>
        </c:dLbls>
        <c:gapWidth val="150"/>
        <c:overlap val="100"/>
        <c:axId val="265559536"/>
        <c:axId val="265558224"/>
      </c:barChart>
      <c:catAx>
        <c:axId val="265559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5558224"/>
        <c:crosses val="autoZero"/>
        <c:auto val="1"/>
        <c:lblAlgn val="ctr"/>
        <c:lblOffset val="100"/>
        <c:noMultiLvlLbl val="0"/>
      </c:catAx>
      <c:valAx>
        <c:axId val="2655582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5559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3/23/2017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3/23/2017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3/23/2017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Social Media - Evaluation - Facebook</a:t>
            </a:r>
          </a:p>
        </p:txBody>
      </p:sp>
      <p:sp>
        <p:nvSpPr>
          <p:cNvPr id="3" name="Subtitle 2"/>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11182061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Profil - Potenz.Reichw.,Aktive Nutzer,I-Rate,Fans</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8829132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255176037"/>
                    </a:ext>
                  </a:extLst>
                </a:gridCol>
                <a:gridCol w="2468880">
                  <a:extLst>
                    <a:ext uri="{9D8B030D-6E8A-4147-A177-3AD203B41FA5}">
                      <a16:colId xmlns:a16="http://schemas.microsoft.com/office/drawing/2014/main" val="1648398358"/>
                    </a:ext>
                  </a:extLst>
                </a:gridCol>
                <a:gridCol w="1645920">
                  <a:extLst>
                    <a:ext uri="{9D8B030D-6E8A-4147-A177-3AD203B41FA5}">
                      <a16:colId xmlns:a16="http://schemas.microsoft.com/office/drawing/2014/main" val="4012773097"/>
                    </a:ext>
                  </a:extLst>
                </a:gridCol>
                <a:gridCol w="1645920">
                  <a:extLst>
                    <a:ext uri="{9D8B030D-6E8A-4147-A177-3AD203B41FA5}">
                      <a16:colId xmlns:a16="http://schemas.microsoft.com/office/drawing/2014/main" val="653441494"/>
                    </a:ext>
                  </a:extLst>
                </a:gridCol>
                <a:gridCol w="822960">
                  <a:extLst>
                    <a:ext uri="{9D8B030D-6E8A-4147-A177-3AD203B41FA5}">
                      <a16:colId xmlns:a16="http://schemas.microsoft.com/office/drawing/2014/main" val="3326081228"/>
                    </a:ext>
                  </a:extLst>
                </a:gridCol>
              </a:tblGrid>
              <a:tr h="370840">
                <a:tc>
                  <a:txBody>
                    <a:bodyPr/>
                    <a:lstStyle/>
                    <a:p>
                      <a:r>
                        <a:rPr lang="en-US" sz="1000"/>
                        <a:t>Name</a:t>
                      </a:r>
                    </a:p>
                  </a:txBody>
                  <a:tcPr/>
                </a:tc>
                <a:tc>
                  <a:txBody>
                    <a:bodyPr/>
                    <a:lstStyle/>
                    <a:p>
                      <a:r>
                        <a:rPr lang="de-DE" sz="1000"/>
                        <a:t>Ø Potenzielle Reichweite pro Tag</a:t>
                      </a:r>
                      <a:endParaRPr lang="en-US" sz="1000"/>
                    </a:p>
                  </a:txBody>
                  <a:tcPr/>
                </a:tc>
                <a:tc>
                  <a:txBody>
                    <a:bodyPr/>
                    <a:lstStyle/>
                    <a:p>
                      <a:r>
                        <a:rPr lang="de-DE" sz="1000"/>
                        <a:t>Ø Aktive Nutzer pro Tag</a:t>
                      </a:r>
                      <a:endParaRPr lang="en-US" sz="1000"/>
                    </a:p>
                  </a:txBody>
                  <a:tcPr/>
                </a:tc>
                <a:tc>
                  <a:txBody>
                    <a:bodyPr/>
                    <a:lstStyle/>
                    <a:p>
                      <a:r>
                        <a:rPr lang="de-DE" sz="1000"/>
                        <a:t>Ø I-Rate Aktive Nutzer pro Tag</a:t>
                      </a:r>
                      <a:endParaRPr lang="en-US" sz="1000"/>
                    </a:p>
                  </a:txBody>
                  <a:tcPr/>
                </a:tc>
                <a:tc>
                  <a:txBody>
                    <a:bodyPr/>
                    <a:lstStyle/>
                    <a:p>
                      <a:r>
                        <a:rPr lang="en-US" sz="1000"/>
                        <a:t>Fans</a:t>
                      </a:r>
                    </a:p>
                  </a:txBody>
                  <a:tcPr/>
                </a:tc>
                <a:extLst>
                  <a:ext uri="{0D108BD9-81ED-4DB2-BD59-A6C34878D82A}">
                    <a16:rowId xmlns:a16="http://schemas.microsoft.com/office/drawing/2014/main" val="275027334"/>
                  </a:ext>
                </a:extLst>
              </a:tr>
              <a:tr h="370840">
                <a:tc>
                  <a:txBody>
                    <a:bodyPr/>
                    <a:lstStyle/>
                    <a:p>
                      <a:r>
                        <a:rPr lang="en-US" sz="1000"/>
                        <a:t>NDR 2</a:t>
                      </a:r>
                    </a:p>
                  </a:txBody>
                  <a:tcPr/>
                </a:tc>
                <a:tc>
                  <a:txBody>
                    <a:bodyPr/>
                    <a:lstStyle/>
                    <a:p>
                      <a:r>
                        <a:rPr lang="en-US" sz="1000"/>
                        <a:t>187906</a:t>
                      </a:r>
                    </a:p>
                  </a:txBody>
                  <a:tcPr/>
                </a:tc>
                <a:tc>
                  <a:txBody>
                    <a:bodyPr/>
                    <a:lstStyle/>
                    <a:p>
                      <a:r>
                        <a:rPr lang="en-US" sz="1000"/>
                        <a:t>13352</a:t>
                      </a:r>
                    </a:p>
                  </a:txBody>
                  <a:tcPr/>
                </a:tc>
                <a:tc>
                  <a:txBody>
                    <a:bodyPr/>
                    <a:lstStyle/>
                    <a:p>
                      <a:r>
                        <a:rPr lang="en-US" sz="1000"/>
                        <a:t>7.7%</a:t>
                      </a:r>
                    </a:p>
                  </a:txBody>
                  <a:tcPr/>
                </a:tc>
                <a:tc>
                  <a:txBody>
                    <a:bodyPr/>
                    <a:lstStyle/>
                    <a:p>
                      <a:r>
                        <a:rPr lang="en-US" sz="1000"/>
                        <a:t>117138</a:t>
                      </a:r>
                    </a:p>
                  </a:txBody>
                  <a:tcPr/>
                </a:tc>
                <a:extLst>
                  <a:ext uri="{0D108BD9-81ED-4DB2-BD59-A6C34878D82A}">
                    <a16:rowId xmlns:a16="http://schemas.microsoft.com/office/drawing/2014/main" val="3354581444"/>
                  </a:ext>
                </a:extLst>
              </a:tr>
            </a:tbl>
          </a:graphicData>
        </a:graphic>
      </p:graphicFrame>
      <p:sp>
        <p:nvSpPr>
          <p:cNvPr id="4" name="Text Placeholder 3"/>
          <p:cNvSpPr>
            <a:spLocks noGrp="1"/>
          </p:cNvSpPr>
          <p:nvPr>
            <p:ph type="body" sz="quarter" idx="14"/>
          </p:nvPr>
        </p:nvSpPr>
        <p:spPr/>
        <p:txBody>
          <a:bodyPr/>
          <a:lstStyle/>
          <a:p>
            <a:r>
              <a:rPr lang="en-US"/>
              <a:t>01.01.2016 - 31.12.2016</a:t>
            </a:r>
          </a:p>
        </p:txBody>
      </p:sp>
    </p:spTree>
    <p:extLst>
      <p:ext uri="{BB962C8B-B14F-4D97-AF65-F5344CB8AC3E}">
        <p14:creationId xmlns:p14="http://schemas.microsoft.com/office/powerpoint/2010/main" val="17303354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Profil - Fans</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3590850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01.01.2016 - 31.12.2016</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072318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Profil - Potenzielle Reichweite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4995800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01.01.2016 - 31.12.2016</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108995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Profil - Aktive Nutzer</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1896021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01.01.2016 - 31.12.2016</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558258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Profil - Video-Starts ab 10 Sek.</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4892681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01.01.2016 - 31.12.2016</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967237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Profil - Durchschnitt Potenzi. Reichweite pro Tag</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424848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106490662"/>
                    </a:ext>
                  </a:extLst>
                </a:gridCol>
                <a:gridCol w="1645920">
                  <a:extLst>
                    <a:ext uri="{9D8B030D-6E8A-4147-A177-3AD203B41FA5}">
                      <a16:colId xmlns:a16="http://schemas.microsoft.com/office/drawing/2014/main" val="3186810866"/>
                    </a:ext>
                  </a:extLst>
                </a:gridCol>
                <a:gridCol w="1234440">
                  <a:extLst>
                    <a:ext uri="{9D8B030D-6E8A-4147-A177-3AD203B41FA5}">
                      <a16:colId xmlns:a16="http://schemas.microsoft.com/office/drawing/2014/main" val="2234966006"/>
                    </a:ext>
                  </a:extLst>
                </a:gridCol>
                <a:gridCol w="1234440">
                  <a:extLst>
                    <a:ext uri="{9D8B030D-6E8A-4147-A177-3AD203B41FA5}">
                      <a16:colId xmlns:a16="http://schemas.microsoft.com/office/drawing/2014/main" val="286927388"/>
                    </a:ext>
                  </a:extLst>
                </a:gridCol>
                <a:gridCol w="1234440">
                  <a:extLst>
                    <a:ext uri="{9D8B030D-6E8A-4147-A177-3AD203B41FA5}">
                      <a16:colId xmlns:a16="http://schemas.microsoft.com/office/drawing/2014/main" val="3126859356"/>
                    </a:ext>
                  </a:extLst>
                </a:gridCol>
                <a:gridCol w="1234440">
                  <a:extLst>
                    <a:ext uri="{9D8B030D-6E8A-4147-A177-3AD203B41FA5}">
                      <a16:colId xmlns:a16="http://schemas.microsoft.com/office/drawing/2014/main" val="2303149675"/>
                    </a:ext>
                  </a:extLst>
                </a:gridCol>
              </a:tblGrid>
              <a:tr h="370840">
                <a:tc>
                  <a:txBody>
                    <a:bodyPr/>
                    <a:lstStyle/>
                    <a:p>
                      <a:r>
                        <a:rPr lang="en-US" sz="1000"/>
                        <a:t>Name</a:t>
                      </a:r>
                    </a:p>
                  </a:txBody>
                  <a:tcPr/>
                </a:tc>
                <a:tc>
                  <a:txBody>
                    <a:bodyPr/>
                    <a:lstStyle/>
                    <a:p>
                      <a:r>
                        <a:rPr lang="en-US" sz="1000"/>
                        <a:t>gesamt</a:t>
                      </a:r>
                    </a:p>
                  </a:txBody>
                  <a:tcPr/>
                </a:tc>
                <a:tc>
                  <a:txBody>
                    <a:bodyPr/>
                    <a:lstStyle/>
                    <a:p>
                      <a:r>
                        <a:rPr lang="en-US" sz="1000"/>
                        <a:t>viral</a:t>
                      </a:r>
                    </a:p>
                  </a:txBody>
                  <a:tcPr/>
                </a:tc>
                <a:tc>
                  <a:txBody>
                    <a:bodyPr/>
                    <a:lstStyle/>
                    <a:p>
                      <a:r>
                        <a:rPr lang="en-US" sz="1000"/>
                        <a:t>bezahlt</a:t>
                      </a:r>
                    </a:p>
                  </a:txBody>
                  <a:tcPr/>
                </a:tc>
                <a:tc>
                  <a:txBody>
                    <a:bodyPr/>
                    <a:lstStyle/>
                    <a:p>
                      <a:r>
                        <a:rPr lang="en-US" sz="1000"/>
                        <a:t>organisch</a:t>
                      </a:r>
                    </a:p>
                  </a:txBody>
                  <a:tcPr/>
                </a:tc>
                <a:tc>
                  <a:txBody>
                    <a:bodyPr/>
                    <a:lstStyle/>
                    <a:p>
                      <a:r>
                        <a:rPr lang="en-US" sz="1000"/>
                        <a:t>unbezahlt</a:t>
                      </a:r>
                    </a:p>
                  </a:txBody>
                  <a:tcPr/>
                </a:tc>
                <a:extLst>
                  <a:ext uri="{0D108BD9-81ED-4DB2-BD59-A6C34878D82A}">
                    <a16:rowId xmlns:a16="http://schemas.microsoft.com/office/drawing/2014/main" val="1197577630"/>
                  </a:ext>
                </a:extLst>
              </a:tr>
              <a:tr h="370840">
                <a:tc>
                  <a:txBody>
                    <a:bodyPr/>
                    <a:lstStyle/>
                    <a:p>
                      <a:r>
                        <a:rPr lang="en-US" sz="1000"/>
                        <a:t>NDR 2</a:t>
                      </a:r>
                    </a:p>
                  </a:txBody>
                  <a:tcPr/>
                </a:tc>
                <a:tc>
                  <a:txBody>
                    <a:bodyPr/>
                    <a:lstStyle/>
                    <a:p>
                      <a:r>
                        <a:rPr lang="en-US" sz="1000"/>
                        <a:t>187906</a:t>
                      </a:r>
                    </a:p>
                  </a:txBody>
                  <a:tcPr/>
                </a:tc>
                <a:tc>
                  <a:txBody>
                    <a:bodyPr/>
                    <a:lstStyle/>
                    <a:p>
                      <a:r>
                        <a:rPr lang="en-US" sz="1000"/>
                        <a:t>87164</a:t>
                      </a:r>
                    </a:p>
                  </a:txBody>
                  <a:tcPr/>
                </a:tc>
                <a:tc>
                  <a:txBody>
                    <a:bodyPr/>
                    <a:lstStyle/>
                    <a:p>
                      <a:r>
                        <a:rPr lang="en-US" sz="1000"/>
                        <a:t>39285</a:t>
                      </a:r>
                    </a:p>
                  </a:txBody>
                  <a:tcPr/>
                </a:tc>
                <a:tc>
                  <a:txBody>
                    <a:bodyPr/>
                    <a:lstStyle/>
                    <a:p>
                      <a:r>
                        <a:rPr lang="en-US" sz="1000"/>
                        <a:t>70404</a:t>
                      </a:r>
                    </a:p>
                  </a:txBody>
                  <a:tcPr/>
                </a:tc>
                <a:tc>
                  <a:txBody>
                    <a:bodyPr/>
                    <a:lstStyle/>
                    <a:p>
                      <a:r>
                        <a:rPr lang="en-US" sz="1000"/>
                        <a:t>148621</a:t>
                      </a:r>
                    </a:p>
                  </a:txBody>
                  <a:tcPr/>
                </a:tc>
                <a:extLst>
                  <a:ext uri="{0D108BD9-81ED-4DB2-BD59-A6C34878D82A}">
                    <a16:rowId xmlns:a16="http://schemas.microsoft.com/office/drawing/2014/main" val="1047100835"/>
                  </a:ext>
                </a:extLst>
              </a:tr>
            </a:tbl>
          </a:graphicData>
        </a:graphic>
      </p:graphicFrame>
      <p:sp>
        <p:nvSpPr>
          <p:cNvPr id="4" name="Text Placeholder 3"/>
          <p:cNvSpPr>
            <a:spLocks noGrp="1"/>
          </p:cNvSpPr>
          <p:nvPr>
            <p:ph type="body" sz="quarter" idx="14"/>
          </p:nvPr>
        </p:nvSpPr>
        <p:spPr/>
        <p:txBody>
          <a:bodyPr/>
          <a:lstStyle/>
          <a:p>
            <a:r>
              <a:rPr lang="en-US"/>
              <a:t>01.01.2016 - 31.12.2016</a:t>
            </a:r>
          </a:p>
        </p:txBody>
      </p:sp>
    </p:spTree>
    <p:extLst>
      <p:ext uri="{BB962C8B-B14F-4D97-AF65-F5344CB8AC3E}">
        <p14:creationId xmlns:p14="http://schemas.microsoft.com/office/powerpoint/2010/main" val="13347331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Distributionstyp</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7583272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01.01.2016 - 31.12.2016</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009316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Distributionstyp - Tabelle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7546426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9442907"/>
                    </a:ext>
                  </a:extLst>
                </a:gridCol>
                <a:gridCol w="1234440">
                  <a:extLst>
                    <a:ext uri="{9D8B030D-6E8A-4147-A177-3AD203B41FA5}">
                      <a16:colId xmlns:a16="http://schemas.microsoft.com/office/drawing/2014/main" val="1226432722"/>
                    </a:ext>
                  </a:extLst>
                </a:gridCol>
                <a:gridCol w="822960">
                  <a:extLst>
                    <a:ext uri="{9D8B030D-6E8A-4147-A177-3AD203B41FA5}">
                      <a16:colId xmlns:a16="http://schemas.microsoft.com/office/drawing/2014/main" val="1689529893"/>
                    </a:ext>
                  </a:extLst>
                </a:gridCol>
                <a:gridCol w="822960">
                  <a:extLst>
                    <a:ext uri="{9D8B030D-6E8A-4147-A177-3AD203B41FA5}">
                      <a16:colId xmlns:a16="http://schemas.microsoft.com/office/drawing/2014/main" val="3866156113"/>
                    </a:ext>
                  </a:extLst>
                </a:gridCol>
                <a:gridCol w="822960">
                  <a:extLst>
                    <a:ext uri="{9D8B030D-6E8A-4147-A177-3AD203B41FA5}">
                      <a16:colId xmlns:a16="http://schemas.microsoft.com/office/drawing/2014/main" val="2529916150"/>
                    </a:ext>
                  </a:extLst>
                </a:gridCol>
                <a:gridCol w="822960">
                  <a:extLst>
                    <a:ext uri="{9D8B030D-6E8A-4147-A177-3AD203B41FA5}">
                      <a16:colId xmlns:a16="http://schemas.microsoft.com/office/drawing/2014/main" val="3160916879"/>
                    </a:ext>
                  </a:extLst>
                </a:gridCol>
                <a:gridCol w="822960">
                  <a:extLst>
                    <a:ext uri="{9D8B030D-6E8A-4147-A177-3AD203B41FA5}">
                      <a16:colId xmlns:a16="http://schemas.microsoft.com/office/drawing/2014/main" val="1393813508"/>
                    </a:ext>
                  </a:extLst>
                </a:gridCol>
                <a:gridCol w="822960">
                  <a:extLst>
                    <a:ext uri="{9D8B030D-6E8A-4147-A177-3AD203B41FA5}">
                      <a16:colId xmlns:a16="http://schemas.microsoft.com/office/drawing/2014/main" val="1613692078"/>
                    </a:ext>
                  </a:extLst>
                </a:gridCol>
              </a:tblGrid>
              <a:tr h="370840">
                <a:tc>
                  <a:txBody>
                    <a:bodyPr/>
                    <a:lstStyle/>
                    <a:p>
                      <a:r>
                        <a:rPr lang="en-US" sz="1000"/>
                        <a:t>Name</a:t>
                      </a:r>
                    </a:p>
                  </a:txBody>
                  <a:tcPr/>
                </a:tc>
                <a:tc>
                  <a:txBody>
                    <a:bodyPr/>
                    <a:lstStyle/>
                    <a:p>
                      <a:r>
                        <a:rPr lang="en-US" sz="1000"/>
                        <a:t>Total Posts</a:t>
                      </a:r>
                    </a:p>
                  </a:txBody>
                  <a:tcPr/>
                </a:tc>
                <a:tc>
                  <a:txBody>
                    <a:bodyPr/>
                    <a:lstStyle/>
                    <a:p>
                      <a:r>
                        <a:rPr lang="en-US" sz="1000"/>
                        <a:t>Photos</a:t>
                      </a:r>
                    </a:p>
                  </a:txBody>
                  <a:tcPr/>
                </a:tc>
                <a:tc>
                  <a:txBody>
                    <a:bodyPr/>
                    <a:lstStyle/>
                    <a:p>
                      <a:r>
                        <a:rPr lang="en-US" sz="1000"/>
                        <a:t>Videos</a:t>
                      </a:r>
                    </a:p>
                  </a:txBody>
                  <a:tcPr/>
                </a:tc>
                <a:tc>
                  <a:txBody>
                    <a:bodyPr/>
                    <a:lstStyle/>
                    <a:p>
                      <a:r>
                        <a:rPr lang="en-US" sz="1000"/>
                        <a:t>Status</a:t>
                      </a:r>
                    </a:p>
                  </a:txBody>
                  <a:tcPr/>
                </a:tc>
                <a:tc>
                  <a:txBody>
                    <a:bodyPr/>
                    <a:lstStyle/>
                    <a:p>
                      <a:r>
                        <a:rPr lang="en-US" sz="1000"/>
                        <a:t>Links</a:t>
                      </a:r>
                    </a:p>
                  </a:txBody>
                  <a:tcPr/>
                </a:tc>
                <a:tc>
                  <a:txBody>
                    <a:bodyPr/>
                    <a:lstStyle/>
                    <a:p>
                      <a:r>
                        <a:rPr lang="en-US" sz="1000"/>
                        <a:t>Notes</a:t>
                      </a:r>
                    </a:p>
                  </a:txBody>
                  <a:tcPr/>
                </a:tc>
                <a:tc>
                  <a:txBody>
                    <a:bodyPr/>
                    <a:lstStyle/>
                    <a:p>
                      <a:r>
                        <a:rPr lang="en-US" sz="1000"/>
                        <a:t>Misc.</a:t>
                      </a:r>
                    </a:p>
                  </a:txBody>
                  <a:tcPr/>
                </a:tc>
                <a:extLst>
                  <a:ext uri="{0D108BD9-81ED-4DB2-BD59-A6C34878D82A}">
                    <a16:rowId xmlns:a16="http://schemas.microsoft.com/office/drawing/2014/main" val="4162247531"/>
                  </a:ext>
                </a:extLst>
              </a:tr>
              <a:tr h="370840">
                <a:tc>
                  <a:txBody>
                    <a:bodyPr/>
                    <a:lstStyle/>
                    <a:p>
                      <a:r>
                        <a:rPr lang="en-US" sz="1000"/>
                        <a:t>NDR 2</a:t>
                      </a:r>
                    </a:p>
                  </a:txBody>
                  <a:tcPr/>
                </a:tc>
                <a:tc>
                  <a:txBody>
                    <a:bodyPr/>
                    <a:lstStyle/>
                    <a:p>
                      <a:r>
                        <a:rPr lang="en-US" sz="1000"/>
                        <a:t>3924</a:t>
                      </a:r>
                    </a:p>
                  </a:txBody>
                  <a:tcPr/>
                </a:tc>
                <a:tc>
                  <a:txBody>
                    <a:bodyPr/>
                    <a:lstStyle/>
                    <a:p>
                      <a:r>
                        <a:rPr lang="en-US" sz="1000"/>
                        <a:t>931</a:t>
                      </a:r>
                    </a:p>
                  </a:txBody>
                  <a:tcPr/>
                </a:tc>
                <a:tc>
                  <a:txBody>
                    <a:bodyPr/>
                    <a:lstStyle/>
                    <a:p>
                      <a:r>
                        <a:rPr lang="en-US" sz="1000"/>
                        <a:t>677</a:t>
                      </a:r>
                    </a:p>
                  </a:txBody>
                  <a:tcPr/>
                </a:tc>
                <a:tc>
                  <a:txBody>
                    <a:bodyPr/>
                    <a:lstStyle/>
                    <a:p>
                      <a:r>
                        <a:rPr lang="en-US" sz="1000"/>
                        <a:t>146</a:t>
                      </a:r>
                    </a:p>
                  </a:txBody>
                  <a:tcPr/>
                </a:tc>
                <a:tc>
                  <a:txBody>
                    <a:bodyPr/>
                    <a:lstStyle/>
                    <a:p>
                      <a:r>
                        <a:rPr lang="en-US" sz="1000"/>
                        <a:t>2067</a:t>
                      </a:r>
                    </a:p>
                  </a:txBody>
                  <a:tcPr/>
                </a:tc>
                <a:tc>
                  <a:txBody>
                    <a:bodyPr/>
                    <a:lstStyle/>
                    <a:p>
                      <a:r>
                        <a:rPr lang="en-US" sz="1000"/>
                        <a:t>2</a:t>
                      </a:r>
                    </a:p>
                  </a:txBody>
                  <a:tcPr/>
                </a:tc>
                <a:tc>
                  <a:txBody>
                    <a:bodyPr/>
                    <a:lstStyle/>
                    <a:p>
                      <a:r>
                        <a:rPr lang="en-US" sz="1000"/>
                        <a:t>101</a:t>
                      </a:r>
                    </a:p>
                  </a:txBody>
                  <a:tcPr/>
                </a:tc>
                <a:extLst>
                  <a:ext uri="{0D108BD9-81ED-4DB2-BD59-A6C34878D82A}">
                    <a16:rowId xmlns:a16="http://schemas.microsoft.com/office/drawing/2014/main" val="3267843642"/>
                  </a:ext>
                </a:extLst>
              </a:tr>
            </a:tbl>
          </a:graphicData>
        </a:graphic>
      </p:graphicFrame>
      <p:sp>
        <p:nvSpPr>
          <p:cNvPr id="4" name="Text Placeholder 3"/>
          <p:cNvSpPr>
            <a:spLocks noGrp="1"/>
          </p:cNvSpPr>
          <p:nvPr>
            <p:ph type="body" sz="quarter" idx="14"/>
          </p:nvPr>
        </p:nvSpPr>
        <p:spPr/>
        <p:txBody>
          <a:bodyPr/>
          <a:lstStyle/>
          <a:p>
            <a:r>
              <a:rPr lang="en-US"/>
              <a:t>01.01.2016 - 31.12.2016</a:t>
            </a:r>
          </a:p>
        </p:txBody>
      </p:sp>
    </p:spTree>
    <p:extLst>
      <p:ext uri="{BB962C8B-B14F-4D97-AF65-F5344CB8AC3E}">
        <p14:creationId xmlns:p14="http://schemas.microsoft.com/office/powerpoint/2010/main" val="38401513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Shares - Export</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3339903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39377003"/>
                    </a:ext>
                  </a:extLst>
                </a:gridCol>
                <a:gridCol w="1234440">
                  <a:extLst>
                    <a:ext uri="{9D8B030D-6E8A-4147-A177-3AD203B41FA5}">
                      <a16:colId xmlns:a16="http://schemas.microsoft.com/office/drawing/2014/main" val="2609624325"/>
                    </a:ext>
                  </a:extLst>
                </a:gridCol>
                <a:gridCol w="1234440">
                  <a:extLst>
                    <a:ext uri="{9D8B030D-6E8A-4147-A177-3AD203B41FA5}">
                      <a16:colId xmlns:a16="http://schemas.microsoft.com/office/drawing/2014/main" val="2824781617"/>
                    </a:ext>
                  </a:extLst>
                </a:gridCol>
                <a:gridCol w="1234440">
                  <a:extLst>
                    <a:ext uri="{9D8B030D-6E8A-4147-A177-3AD203B41FA5}">
                      <a16:colId xmlns:a16="http://schemas.microsoft.com/office/drawing/2014/main" val="2690004369"/>
                    </a:ext>
                  </a:extLst>
                </a:gridCol>
                <a:gridCol w="1645920">
                  <a:extLst>
                    <a:ext uri="{9D8B030D-6E8A-4147-A177-3AD203B41FA5}">
                      <a16:colId xmlns:a16="http://schemas.microsoft.com/office/drawing/2014/main" val="1994757326"/>
                    </a:ext>
                  </a:extLst>
                </a:gridCol>
                <a:gridCol w="822960">
                  <a:extLst>
                    <a:ext uri="{9D8B030D-6E8A-4147-A177-3AD203B41FA5}">
                      <a16:colId xmlns:a16="http://schemas.microsoft.com/office/drawing/2014/main" val="228355027"/>
                    </a:ext>
                  </a:extLst>
                </a:gridCol>
              </a:tblGrid>
              <a:tr h="370840">
                <a:tc>
                  <a:txBody>
                    <a:bodyPr/>
                    <a:lstStyle/>
                    <a:p>
                      <a:r>
                        <a:rPr lang="en-US" sz="1000"/>
                        <a:t>Post</a:t>
                      </a:r>
                    </a:p>
                  </a:txBody>
                  <a:tcPr/>
                </a:tc>
                <a:tc>
                  <a:txBody>
                    <a:bodyPr/>
                    <a:lstStyle/>
                    <a:p>
                      <a:r>
                        <a:rPr lang="en-US" sz="1000"/>
                        <a:t>Shares Eigener Post</a:t>
                      </a:r>
                    </a:p>
                  </a:txBody>
                  <a:tcPr/>
                </a:tc>
                <a:tc>
                  <a:txBody>
                    <a:bodyPr/>
                    <a:lstStyle/>
                    <a:p>
                      <a:r>
                        <a:rPr lang="en-US" sz="1000"/>
                        <a:t>Likes Eigener Post</a:t>
                      </a:r>
                    </a:p>
                  </a:txBody>
                  <a:tcPr/>
                </a:tc>
                <a:tc>
                  <a:txBody>
                    <a:bodyPr/>
                    <a:lstStyle/>
                    <a:p>
                      <a:r>
                        <a:rPr lang="en-US" sz="1000"/>
                        <a:t>Kommentare Eigener Post</a:t>
                      </a:r>
                    </a:p>
                  </a:txBody>
                  <a:tcPr/>
                </a:tc>
                <a:tc>
                  <a:txBody>
                    <a:bodyPr/>
                    <a:lstStyle/>
                    <a:p>
                      <a:r>
                        <a:rPr lang="en-US" sz="1000"/>
                        <a:t>Summe</a:t>
                      </a:r>
                    </a:p>
                  </a:txBody>
                  <a:tcPr/>
                </a:tc>
                <a:tc>
                  <a:txBody>
                    <a:bodyPr/>
                    <a:lstStyle/>
                    <a:p>
                      <a:r>
                        <a:rPr lang="en-US" sz="1000"/>
                        <a:t>Typ</a:t>
                      </a:r>
                    </a:p>
                  </a:txBody>
                  <a:tcPr/>
                </a:tc>
                <a:extLst>
                  <a:ext uri="{0D108BD9-81ED-4DB2-BD59-A6C34878D82A}">
                    <a16:rowId xmlns:a16="http://schemas.microsoft.com/office/drawing/2014/main" val="3700404369"/>
                  </a:ext>
                </a:extLst>
              </a:tr>
              <a:tr h="370840">
                <a:tc>
                  <a:txBody>
                    <a:bodyPr/>
                    <a:lstStyle/>
                    <a:p>
                      <a:r>
                        <a:rPr lang="de-DE" sz="1000" b="1"/>
                        <a:t>NDR 2 - 2016-10-10 18:38:42</a:t>
                      </a:r>
                      <a:r>
                        <a:rPr lang="de-DE" sz="1000"/>
                        <a:t>
Traurige Nachricht aus Filsum: XXL-Ostfriese und Pferde-Heilkundler Tamme Hanken ist gestorben. 56 Jahre ist er alt geworden. 😢</a:t>
                      </a:r>
                      <a:endParaRPr lang="en-US" sz="1000"/>
                    </a:p>
                  </a:txBody>
                  <a:tcPr/>
                </a:tc>
                <a:tc>
                  <a:txBody>
                    <a:bodyPr/>
                    <a:lstStyle/>
                    <a:p>
                      <a:r>
                        <a:rPr lang="en-US" sz="1000"/>
                        <a:t>3862</a:t>
                      </a:r>
                    </a:p>
                  </a:txBody>
                  <a:tcPr/>
                </a:tc>
                <a:tc>
                  <a:txBody>
                    <a:bodyPr/>
                    <a:lstStyle/>
                    <a:p>
                      <a:r>
                        <a:rPr lang="en-US" sz="1000"/>
                        <a:t>386</a:t>
                      </a:r>
                    </a:p>
                  </a:txBody>
                  <a:tcPr/>
                </a:tc>
                <a:tc>
                  <a:txBody>
                    <a:bodyPr/>
                    <a:lstStyle/>
                    <a:p>
                      <a:r>
                        <a:rPr lang="en-US" sz="1000"/>
                        <a:t>901</a:t>
                      </a:r>
                    </a:p>
                  </a:txBody>
                  <a:tcPr/>
                </a:tc>
                <a:tc>
                  <a:txBody>
                    <a:bodyPr/>
                    <a:lstStyle/>
                    <a:p>
                      <a:r>
                        <a:rPr lang="en-US" sz="1000"/>
                        <a:t>5149</a:t>
                      </a:r>
                    </a:p>
                  </a:txBody>
                  <a:tcPr/>
                </a:tc>
                <a:tc>
                  <a:txBody>
                    <a:bodyPr/>
                    <a:lstStyle/>
                    <a:p>
                      <a:r>
                        <a:rPr lang="en-US" sz="1000"/>
                        <a:t>Link</a:t>
                      </a:r>
                    </a:p>
                  </a:txBody>
                  <a:tcPr/>
                </a:tc>
                <a:extLst>
                  <a:ext uri="{0D108BD9-81ED-4DB2-BD59-A6C34878D82A}">
                    <a16:rowId xmlns:a16="http://schemas.microsoft.com/office/drawing/2014/main" val="2902764682"/>
                  </a:ext>
                </a:extLst>
              </a:tr>
              <a:tr h="370840">
                <a:tc>
                  <a:txBody>
                    <a:bodyPr/>
                    <a:lstStyle/>
                    <a:p>
                      <a:r>
                        <a:rPr lang="de-DE" sz="1000" b="1"/>
                        <a:t>NDR 2 - 2016-09-29 06:48:04</a:t>
                      </a:r>
                      <a:r>
                        <a:rPr lang="de-DE" sz="1000"/>
                        <a:t>
Heute soll`s an den Küsten stürmisch werden. Aber immer dran denken...</a:t>
                      </a:r>
                      <a:endParaRPr lang="en-US" sz="1000"/>
                    </a:p>
                  </a:txBody>
                  <a:tcPr/>
                </a:tc>
                <a:tc>
                  <a:txBody>
                    <a:bodyPr/>
                    <a:lstStyle/>
                    <a:p>
                      <a:r>
                        <a:rPr lang="en-US" sz="1000"/>
                        <a:t>1885</a:t>
                      </a:r>
                    </a:p>
                  </a:txBody>
                  <a:tcPr/>
                </a:tc>
                <a:tc>
                  <a:txBody>
                    <a:bodyPr/>
                    <a:lstStyle/>
                    <a:p>
                      <a:r>
                        <a:rPr lang="en-US" sz="1000"/>
                        <a:t>3775</a:t>
                      </a:r>
                    </a:p>
                  </a:txBody>
                  <a:tcPr/>
                </a:tc>
                <a:tc>
                  <a:txBody>
                    <a:bodyPr/>
                    <a:lstStyle/>
                    <a:p>
                      <a:r>
                        <a:rPr lang="en-US" sz="1000"/>
                        <a:t>131</a:t>
                      </a:r>
                    </a:p>
                  </a:txBody>
                  <a:tcPr/>
                </a:tc>
                <a:tc>
                  <a:txBody>
                    <a:bodyPr/>
                    <a:lstStyle/>
                    <a:p>
                      <a:r>
                        <a:rPr lang="en-US" sz="1000"/>
                        <a:t>5791</a:t>
                      </a:r>
                    </a:p>
                  </a:txBody>
                  <a:tcPr/>
                </a:tc>
                <a:tc>
                  <a:txBody>
                    <a:bodyPr/>
                    <a:lstStyle/>
                    <a:p>
                      <a:r>
                        <a:rPr lang="en-US" sz="1000"/>
                        <a:t>Photo</a:t>
                      </a:r>
                    </a:p>
                  </a:txBody>
                  <a:tcPr/>
                </a:tc>
                <a:extLst>
                  <a:ext uri="{0D108BD9-81ED-4DB2-BD59-A6C34878D82A}">
                    <a16:rowId xmlns:a16="http://schemas.microsoft.com/office/drawing/2014/main" val="2178119855"/>
                  </a:ext>
                </a:extLst>
              </a:tr>
              <a:tr h="370840">
                <a:tc>
                  <a:txBody>
                    <a:bodyPr/>
                    <a:lstStyle/>
                    <a:p>
                      <a:r>
                        <a:rPr lang="de-DE" sz="1000" b="1"/>
                        <a:t>NDR 2 - 2016-05-01 11:25:42</a:t>
                      </a:r>
                      <a:r>
                        <a:rPr lang="de-DE" sz="1000"/>
                        <a:t>
Genießt den Sonntag! 😍👌</a:t>
                      </a:r>
                      <a:endParaRPr lang="en-US" sz="1000"/>
                    </a:p>
                  </a:txBody>
                  <a:tcPr/>
                </a:tc>
                <a:tc>
                  <a:txBody>
                    <a:bodyPr/>
                    <a:lstStyle/>
                    <a:p>
                      <a:r>
                        <a:rPr lang="en-US" sz="1000"/>
                        <a:t>1611</a:t>
                      </a:r>
                    </a:p>
                  </a:txBody>
                  <a:tcPr/>
                </a:tc>
                <a:tc>
                  <a:txBody>
                    <a:bodyPr/>
                    <a:lstStyle/>
                    <a:p>
                      <a:r>
                        <a:rPr lang="en-US" sz="1000"/>
                        <a:t>844</a:t>
                      </a:r>
                    </a:p>
                  </a:txBody>
                  <a:tcPr/>
                </a:tc>
                <a:tc>
                  <a:txBody>
                    <a:bodyPr/>
                    <a:lstStyle/>
                    <a:p>
                      <a:r>
                        <a:rPr lang="en-US" sz="1000"/>
                        <a:t>131</a:t>
                      </a:r>
                    </a:p>
                  </a:txBody>
                  <a:tcPr/>
                </a:tc>
                <a:tc>
                  <a:txBody>
                    <a:bodyPr/>
                    <a:lstStyle/>
                    <a:p>
                      <a:r>
                        <a:rPr lang="en-US" sz="1000"/>
                        <a:t>2586</a:t>
                      </a:r>
                    </a:p>
                  </a:txBody>
                  <a:tcPr/>
                </a:tc>
                <a:tc>
                  <a:txBody>
                    <a:bodyPr/>
                    <a:lstStyle/>
                    <a:p>
                      <a:r>
                        <a:rPr lang="en-US" sz="1000"/>
                        <a:t>Link</a:t>
                      </a:r>
                    </a:p>
                  </a:txBody>
                  <a:tcPr/>
                </a:tc>
                <a:extLst>
                  <a:ext uri="{0D108BD9-81ED-4DB2-BD59-A6C34878D82A}">
                    <a16:rowId xmlns:a16="http://schemas.microsoft.com/office/drawing/2014/main" val="815048124"/>
                  </a:ext>
                </a:extLst>
              </a:tr>
              <a:tr h="370840">
                <a:tc>
                  <a:txBody>
                    <a:bodyPr/>
                    <a:lstStyle/>
                    <a:p>
                      <a:r>
                        <a:rPr lang="de-DE" sz="1000" b="1"/>
                        <a:t>NDR 2 - 2016-07-07 23:02:27</a:t>
                      </a:r>
                      <a:r>
                        <a:rPr lang="de-DE" sz="1000"/>
                        <a:t>
</a:t>
                      </a:r>
                      <a:endParaRPr lang="en-US" sz="1000"/>
                    </a:p>
                  </a:txBody>
                  <a:tcPr/>
                </a:tc>
                <a:tc>
                  <a:txBody>
                    <a:bodyPr/>
                    <a:lstStyle/>
                    <a:p>
                      <a:r>
                        <a:rPr lang="en-US" sz="1000"/>
                        <a:t>1416</a:t>
                      </a:r>
                    </a:p>
                  </a:txBody>
                  <a:tcPr/>
                </a:tc>
                <a:tc>
                  <a:txBody>
                    <a:bodyPr/>
                    <a:lstStyle/>
                    <a:p>
                      <a:r>
                        <a:rPr lang="en-US" sz="1000"/>
                        <a:t>6985</a:t>
                      </a:r>
                    </a:p>
                  </a:txBody>
                  <a:tcPr/>
                </a:tc>
                <a:tc>
                  <a:txBody>
                    <a:bodyPr/>
                    <a:lstStyle/>
                    <a:p>
                      <a:r>
                        <a:rPr lang="en-US" sz="1000"/>
                        <a:t>175</a:t>
                      </a:r>
                    </a:p>
                  </a:txBody>
                  <a:tcPr/>
                </a:tc>
                <a:tc>
                  <a:txBody>
                    <a:bodyPr/>
                    <a:lstStyle/>
                    <a:p>
                      <a:r>
                        <a:rPr lang="en-US" sz="1000"/>
                        <a:t>8576</a:t>
                      </a:r>
                    </a:p>
                  </a:txBody>
                  <a:tcPr/>
                </a:tc>
                <a:tc>
                  <a:txBody>
                    <a:bodyPr/>
                    <a:lstStyle/>
                    <a:p>
                      <a:r>
                        <a:rPr lang="en-US" sz="1000"/>
                        <a:t>Photo</a:t>
                      </a:r>
                    </a:p>
                  </a:txBody>
                  <a:tcPr/>
                </a:tc>
                <a:extLst>
                  <a:ext uri="{0D108BD9-81ED-4DB2-BD59-A6C34878D82A}">
                    <a16:rowId xmlns:a16="http://schemas.microsoft.com/office/drawing/2014/main" val="2297637516"/>
                  </a:ext>
                </a:extLst>
              </a:tr>
              <a:tr h="370840">
                <a:tc>
                  <a:txBody>
                    <a:bodyPr/>
                    <a:lstStyle/>
                    <a:p>
                      <a:r>
                        <a:rPr lang="de-DE" sz="1000" b="1"/>
                        <a:t>NDR 2 - 2016-02-23 19:10:01</a:t>
                      </a:r>
                      <a:r>
                        <a:rPr lang="de-DE" sz="1000"/>
                        <a:t>
Fit in den Frühling! Jetzt aber los...</a:t>
                      </a:r>
                      <a:endParaRPr lang="en-US" sz="1000"/>
                    </a:p>
                  </a:txBody>
                  <a:tcPr/>
                </a:tc>
                <a:tc>
                  <a:txBody>
                    <a:bodyPr/>
                    <a:lstStyle/>
                    <a:p>
                      <a:r>
                        <a:rPr lang="en-US" sz="1000"/>
                        <a:t>1338</a:t>
                      </a:r>
                    </a:p>
                  </a:txBody>
                  <a:tcPr/>
                </a:tc>
                <a:tc>
                  <a:txBody>
                    <a:bodyPr/>
                    <a:lstStyle/>
                    <a:p>
                      <a:r>
                        <a:rPr lang="en-US" sz="1000"/>
                        <a:t>1472</a:t>
                      </a:r>
                    </a:p>
                  </a:txBody>
                  <a:tcPr/>
                </a:tc>
                <a:tc>
                  <a:txBody>
                    <a:bodyPr/>
                    <a:lstStyle/>
                    <a:p>
                      <a:r>
                        <a:rPr lang="en-US" sz="1000"/>
                        <a:t>263</a:t>
                      </a:r>
                    </a:p>
                  </a:txBody>
                  <a:tcPr/>
                </a:tc>
                <a:tc>
                  <a:txBody>
                    <a:bodyPr/>
                    <a:lstStyle/>
                    <a:p>
                      <a:r>
                        <a:rPr lang="en-US" sz="1000"/>
                        <a:t>3073</a:t>
                      </a:r>
                    </a:p>
                  </a:txBody>
                  <a:tcPr/>
                </a:tc>
                <a:tc>
                  <a:txBody>
                    <a:bodyPr/>
                    <a:lstStyle/>
                    <a:p>
                      <a:r>
                        <a:rPr lang="en-US" sz="1000"/>
                        <a:t>Link</a:t>
                      </a:r>
                    </a:p>
                  </a:txBody>
                  <a:tcPr/>
                </a:tc>
                <a:extLst>
                  <a:ext uri="{0D108BD9-81ED-4DB2-BD59-A6C34878D82A}">
                    <a16:rowId xmlns:a16="http://schemas.microsoft.com/office/drawing/2014/main" val="1099028644"/>
                  </a:ext>
                </a:extLst>
              </a:tr>
            </a:tbl>
          </a:graphicData>
        </a:graphic>
      </p:graphicFrame>
      <p:sp>
        <p:nvSpPr>
          <p:cNvPr id="4" name="Text Placeholder 3"/>
          <p:cNvSpPr>
            <a:spLocks noGrp="1"/>
          </p:cNvSpPr>
          <p:nvPr>
            <p:ph type="body" sz="quarter" idx="14"/>
          </p:nvPr>
        </p:nvSpPr>
        <p:spPr/>
        <p:txBody>
          <a:bodyPr/>
          <a:lstStyle/>
          <a:p>
            <a:r>
              <a:rPr lang="en-US"/>
              <a:t>01.01.2016 - 31.12.2016</a:t>
            </a:r>
          </a:p>
        </p:txBody>
      </p:sp>
    </p:spTree>
    <p:extLst>
      <p:ext uri="{BB962C8B-B14F-4D97-AF65-F5344CB8AC3E}">
        <p14:creationId xmlns:p14="http://schemas.microsoft.com/office/powerpoint/2010/main" val="29381984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Kommentare - Export</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8395355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07083456"/>
                    </a:ext>
                  </a:extLst>
                </a:gridCol>
                <a:gridCol w="1234440">
                  <a:extLst>
                    <a:ext uri="{9D8B030D-6E8A-4147-A177-3AD203B41FA5}">
                      <a16:colId xmlns:a16="http://schemas.microsoft.com/office/drawing/2014/main" val="3856369833"/>
                    </a:ext>
                  </a:extLst>
                </a:gridCol>
                <a:gridCol w="1234440">
                  <a:extLst>
                    <a:ext uri="{9D8B030D-6E8A-4147-A177-3AD203B41FA5}">
                      <a16:colId xmlns:a16="http://schemas.microsoft.com/office/drawing/2014/main" val="2079545931"/>
                    </a:ext>
                  </a:extLst>
                </a:gridCol>
                <a:gridCol w="1234440">
                  <a:extLst>
                    <a:ext uri="{9D8B030D-6E8A-4147-A177-3AD203B41FA5}">
                      <a16:colId xmlns:a16="http://schemas.microsoft.com/office/drawing/2014/main" val="1347006337"/>
                    </a:ext>
                  </a:extLst>
                </a:gridCol>
                <a:gridCol w="1645920">
                  <a:extLst>
                    <a:ext uri="{9D8B030D-6E8A-4147-A177-3AD203B41FA5}">
                      <a16:colId xmlns:a16="http://schemas.microsoft.com/office/drawing/2014/main" val="2707463783"/>
                    </a:ext>
                  </a:extLst>
                </a:gridCol>
                <a:gridCol w="822960">
                  <a:extLst>
                    <a:ext uri="{9D8B030D-6E8A-4147-A177-3AD203B41FA5}">
                      <a16:colId xmlns:a16="http://schemas.microsoft.com/office/drawing/2014/main" val="2665151835"/>
                    </a:ext>
                  </a:extLst>
                </a:gridCol>
              </a:tblGrid>
              <a:tr h="370840">
                <a:tc>
                  <a:txBody>
                    <a:bodyPr/>
                    <a:lstStyle/>
                    <a:p>
                      <a:r>
                        <a:rPr lang="en-US" sz="1000"/>
                        <a:t>Post</a:t>
                      </a:r>
                    </a:p>
                  </a:txBody>
                  <a:tcPr/>
                </a:tc>
                <a:tc>
                  <a:txBody>
                    <a:bodyPr/>
                    <a:lstStyle/>
                    <a:p>
                      <a:r>
                        <a:rPr lang="en-US" sz="1000"/>
                        <a:t>Kommentare Eigener Post</a:t>
                      </a:r>
                    </a:p>
                  </a:txBody>
                  <a:tcPr/>
                </a:tc>
                <a:tc>
                  <a:txBody>
                    <a:bodyPr/>
                    <a:lstStyle/>
                    <a:p>
                      <a:r>
                        <a:rPr lang="en-US" sz="1000"/>
                        <a:t>Likes Eigener Post</a:t>
                      </a:r>
                    </a:p>
                  </a:txBody>
                  <a:tcPr/>
                </a:tc>
                <a:tc>
                  <a:txBody>
                    <a:bodyPr/>
                    <a:lstStyle/>
                    <a:p>
                      <a:r>
                        <a:rPr lang="en-US" sz="1000"/>
                        <a:t>Shares Eigener Post</a:t>
                      </a:r>
                    </a:p>
                  </a:txBody>
                  <a:tcPr/>
                </a:tc>
                <a:tc>
                  <a:txBody>
                    <a:bodyPr/>
                    <a:lstStyle/>
                    <a:p>
                      <a:r>
                        <a:rPr lang="en-US" sz="1000"/>
                        <a:t>Summe</a:t>
                      </a:r>
                    </a:p>
                  </a:txBody>
                  <a:tcPr/>
                </a:tc>
                <a:tc>
                  <a:txBody>
                    <a:bodyPr/>
                    <a:lstStyle/>
                    <a:p>
                      <a:r>
                        <a:rPr lang="en-US" sz="1000"/>
                        <a:t>Typ</a:t>
                      </a:r>
                    </a:p>
                  </a:txBody>
                  <a:tcPr/>
                </a:tc>
                <a:extLst>
                  <a:ext uri="{0D108BD9-81ED-4DB2-BD59-A6C34878D82A}">
                    <a16:rowId xmlns:a16="http://schemas.microsoft.com/office/drawing/2014/main" val="7233204"/>
                  </a:ext>
                </a:extLst>
              </a:tr>
              <a:tr h="370840">
                <a:tc>
                  <a:txBody>
                    <a:bodyPr/>
                    <a:lstStyle/>
                    <a:p>
                      <a:r>
                        <a:rPr lang="de-DE" sz="1000" b="1"/>
                        <a:t>NDR 2 - 2016-12-31 06:59:00</a:t>
                      </a:r>
                      <a:r>
                        <a:rPr lang="de-DE" sz="1000"/>
                        <a:t>
🚫🚫🚫 Diese Runde ist beendet. Weiter geht es im neuen Posting weiter oben. ⬆ Viel Spaß! 🚫🚫🚫
Heute ist NDR 2 außer Rand und Band! 🎉🔈🔜🎤🎆 Wünscht euch zwischen 8 und 20 Uhr, was ihr wollt! #NDR2HitmixXXL</a:t>
                      </a:r>
                      <a:endParaRPr lang="en-US" sz="1000"/>
                    </a:p>
                  </a:txBody>
                  <a:tcPr/>
                </a:tc>
                <a:tc>
                  <a:txBody>
                    <a:bodyPr/>
                    <a:lstStyle/>
                    <a:p>
                      <a:r>
                        <a:rPr lang="en-US" sz="1000"/>
                        <a:t>1321</a:t>
                      </a:r>
                    </a:p>
                  </a:txBody>
                  <a:tcPr/>
                </a:tc>
                <a:tc>
                  <a:txBody>
                    <a:bodyPr/>
                    <a:lstStyle/>
                    <a:p>
                      <a:r>
                        <a:rPr lang="en-US" sz="1000"/>
                        <a:t>298</a:t>
                      </a:r>
                    </a:p>
                  </a:txBody>
                  <a:tcPr/>
                </a:tc>
                <a:tc>
                  <a:txBody>
                    <a:bodyPr/>
                    <a:lstStyle/>
                    <a:p>
                      <a:r>
                        <a:rPr lang="en-US" sz="1000"/>
                        <a:t>27</a:t>
                      </a:r>
                    </a:p>
                  </a:txBody>
                  <a:tcPr/>
                </a:tc>
                <a:tc>
                  <a:txBody>
                    <a:bodyPr/>
                    <a:lstStyle/>
                    <a:p>
                      <a:r>
                        <a:rPr lang="en-US" sz="1000"/>
                        <a:t>1646</a:t>
                      </a:r>
                    </a:p>
                  </a:txBody>
                  <a:tcPr/>
                </a:tc>
                <a:tc>
                  <a:txBody>
                    <a:bodyPr/>
                    <a:lstStyle/>
                    <a:p>
                      <a:r>
                        <a:rPr lang="en-US" sz="1000"/>
                        <a:t>Photo</a:t>
                      </a:r>
                    </a:p>
                  </a:txBody>
                  <a:tcPr/>
                </a:tc>
                <a:extLst>
                  <a:ext uri="{0D108BD9-81ED-4DB2-BD59-A6C34878D82A}">
                    <a16:rowId xmlns:a16="http://schemas.microsoft.com/office/drawing/2014/main" val="1258738532"/>
                  </a:ext>
                </a:extLst>
              </a:tr>
              <a:tr h="370840">
                <a:tc>
                  <a:txBody>
                    <a:bodyPr/>
                    <a:lstStyle/>
                    <a:p>
                      <a:r>
                        <a:rPr lang="de-DE" sz="1000" b="1"/>
                        <a:t>NDR 2 - 2016-10-10 18:38:42</a:t>
                      </a:r>
                      <a:r>
                        <a:rPr lang="de-DE" sz="1000"/>
                        <a:t>
Traurige Nachricht aus Filsum: XXL-Ostfriese und Pferde-Heilkundler Tamme Hanken ist gestorben. 56 Jahre ist er alt geworden. 😢</a:t>
                      </a:r>
                      <a:endParaRPr lang="en-US" sz="1000"/>
                    </a:p>
                  </a:txBody>
                  <a:tcPr/>
                </a:tc>
                <a:tc>
                  <a:txBody>
                    <a:bodyPr/>
                    <a:lstStyle/>
                    <a:p>
                      <a:r>
                        <a:rPr lang="en-US" sz="1000"/>
                        <a:t>901</a:t>
                      </a:r>
                    </a:p>
                  </a:txBody>
                  <a:tcPr/>
                </a:tc>
                <a:tc>
                  <a:txBody>
                    <a:bodyPr/>
                    <a:lstStyle/>
                    <a:p>
                      <a:r>
                        <a:rPr lang="en-US" sz="1000"/>
                        <a:t>386</a:t>
                      </a:r>
                    </a:p>
                  </a:txBody>
                  <a:tcPr/>
                </a:tc>
                <a:tc>
                  <a:txBody>
                    <a:bodyPr/>
                    <a:lstStyle/>
                    <a:p>
                      <a:r>
                        <a:rPr lang="en-US" sz="1000"/>
                        <a:t>3862</a:t>
                      </a:r>
                    </a:p>
                  </a:txBody>
                  <a:tcPr/>
                </a:tc>
                <a:tc>
                  <a:txBody>
                    <a:bodyPr/>
                    <a:lstStyle/>
                    <a:p>
                      <a:r>
                        <a:rPr lang="en-US" sz="1000"/>
                        <a:t>5149</a:t>
                      </a:r>
                    </a:p>
                  </a:txBody>
                  <a:tcPr/>
                </a:tc>
                <a:tc>
                  <a:txBody>
                    <a:bodyPr/>
                    <a:lstStyle/>
                    <a:p>
                      <a:r>
                        <a:rPr lang="en-US" sz="1000"/>
                        <a:t>Link</a:t>
                      </a:r>
                    </a:p>
                  </a:txBody>
                  <a:tcPr/>
                </a:tc>
                <a:extLst>
                  <a:ext uri="{0D108BD9-81ED-4DB2-BD59-A6C34878D82A}">
                    <a16:rowId xmlns:a16="http://schemas.microsoft.com/office/drawing/2014/main" val="3968937074"/>
                  </a:ext>
                </a:extLst>
              </a:tr>
              <a:tr h="370840">
                <a:tc>
                  <a:txBody>
                    <a:bodyPr/>
                    <a:lstStyle/>
                    <a:p>
                      <a:r>
                        <a:rPr lang="de-DE" sz="1000" b="1"/>
                        <a:t>NDR 2 - 2016-12-19 09:16:03</a:t>
                      </a:r>
                      <a:r>
                        <a:rPr lang="de-DE" sz="1000"/>
                        <a:t>
Die Vorfreude steigt... 🎄</a:t>
                      </a:r>
                      <a:endParaRPr lang="en-US" sz="1000"/>
                    </a:p>
                  </a:txBody>
                  <a:tcPr/>
                </a:tc>
                <a:tc>
                  <a:txBody>
                    <a:bodyPr/>
                    <a:lstStyle/>
                    <a:p>
                      <a:r>
                        <a:rPr lang="en-US" sz="1000"/>
                        <a:t>735</a:t>
                      </a:r>
                    </a:p>
                  </a:txBody>
                  <a:tcPr/>
                </a:tc>
                <a:tc>
                  <a:txBody>
                    <a:bodyPr/>
                    <a:lstStyle/>
                    <a:p>
                      <a:r>
                        <a:rPr lang="en-US" sz="1000"/>
                        <a:t>2266</a:t>
                      </a:r>
                    </a:p>
                  </a:txBody>
                  <a:tcPr/>
                </a:tc>
                <a:tc>
                  <a:txBody>
                    <a:bodyPr/>
                    <a:lstStyle/>
                    <a:p>
                      <a:r>
                        <a:rPr lang="en-US" sz="1000"/>
                        <a:t>539</a:t>
                      </a:r>
                    </a:p>
                  </a:txBody>
                  <a:tcPr/>
                </a:tc>
                <a:tc>
                  <a:txBody>
                    <a:bodyPr/>
                    <a:lstStyle/>
                    <a:p>
                      <a:r>
                        <a:rPr lang="en-US" sz="1000"/>
                        <a:t>3540</a:t>
                      </a:r>
                    </a:p>
                  </a:txBody>
                  <a:tcPr/>
                </a:tc>
                <a:tc>
                  <a:txBody>
                    <a:bodyPr/>
                    <a:lstStyle/>
                    <a:p>
                      <a:r>
                        <a:rPr lang="en-US" sz="1000"/>
                        <a:t>Photo</a:t>
                      </a:r>
                    </a:p>
                  </a:txBody>
                  <a:tcPr/>
                </a:tc>
                <a:extLst>
                  <a:ext uri="{0D108BD9-81ED-4DB2-BD59-A6C34878D82A}">
                    <a16:rowId xmlns:a16="http://schemas.microsoft.com/office/drawing/2014/main" val="4282542006"/>
                  </a:ext>
                </a:extLst>
              </a:tr>
              <a:tr h="370840">
                <a:tc>
                  <a:txBody>
                    <a:bodyPr/>
                    <a:lstStyle/>
                    <a:p>
                      <a:r>
                        <a:rPr lang="de-DE" sz="1000" b="1"/>
                        <a:t>NDR 2 - 2016-11-27 11:00:00</a:t>
                      </a:r>
                      <a:r>
                        <a:rPr lang="de-DE" sz="1000"/>
                        <a:t>
"Drei Haselnüsse für Aschenbrödel" aka "Die Unverpassbare" 👸</a:t>
                      </a:r>
                      <a:endParaRPr lang="en-US" sz="1000"/>
                    </a:p>
                  </a:txBody>
                  <a:tcPr/>
                </a:tc>
                <a:tc>
                  <a:txBody>
                    <a:bodyPr/>
                    <a:lstStyle/>
                    <a:p>
                      <a:r>
                        <a:rPr lang="en-US" sz="1000"/>
                        <a:t>670</a:t>
                      </a:r>
                    </a:p>
                  </a:txBody>
                  <a:tcPr/>
                </a:tc>
                <a:tc>
                  <a:txBody>
                    <a:bodyPr/>
                    <a:lstStyle/>
                    <a:p>
                      <a:r>
                        <a:rPr lang="en-US" sz="1000"/>
                        <a:t>1390</a:t>
                      </a:r>
                    </a:p>
                  </a:txBody>
                  <a:tcPr/>
                </a:tc>
                <a:tc>
                  <a:txBody>
                    <a:bodyPr/>
                    <a:lstStyle/>
                    <a:p>
                      <a:r>
                        <a:rPr lang="en-US" sz="1000"/>
                        <a:t>523</a:t>
                      </a:r>
                    </a:p>
                  </a:txBody>
                  <a:tcPr/>
                </a:tc>
                <a:tc>
                  <a:txBody>
                    <a:bodyPr/>
                    <a:lstStyle/>
                    <a:p>
                      <a:r>
                        <a:rPr lang="en-US" sz="1000"/>
                        <a:t>2583</a:t>
                      </a:r>
                    </a:p>
                  </a:txBody>
                  <a:tcPr/>
                </a:tc>
                <a:tc>
                  <a:txBody>
                    <a:bodyPr/>
                    <a:lstStyle/>
                    <a:p>
                      <a:r>
                        <a:rPr lang="en-US" sz="1000"/>
                        <a:t>Photo</a:t>
                      </a:r>
                    </a:p>
                  </a:txBody>
                  <a:tcPr/>
                </a:tc>
                <a:extLst>
                  <a:ext uri="{0D108BD9-81ED-4DB2-BD59-A6C34878D82A}">
                    <a16:rowId xmlns:a16="http://schemas.microsoft.com/office/drawing/2014/main" val="2242976385"/>
                  </a:ext>
                </a:extLst>
              </a:tr>
              <a:tr h="370840">
                <a:tc>
                  <a:txBody>
                    <a:bodyPr/>
                    <a:lstStyle/>
                    <a:p>
                      <a:r>
                        <a:rPr lang="de-DE" sz="1000" b="1"/>
                        <a:t>NDR 2 - 2016-12-31 14:00:01</a:t>
                      </a:r>
                      <a:r>
                        <a:rPr lang="de-DE" sz="1000"/>
                        <a:t>
Das WarmUp für den Jahreswechsel: Postet eure Partysongs ganz einfach hier und feiert bis um 20 Uhr am Radio mit!</a:t>
                      </a:r>
                      <a:endParaRPr lang="en-US" sz="1000"/>
                    </a:p>
                  </a:txBody>
                  <a:tcPr/>
                </a:tc>
                <a:tc>
                  <a:txBody>
                    <a:bodyPr/>
                    <a:lstStyle/>
                    <a:p>
                      <a:r>
                        <a:rPr lang="en-US" sz="1000"/>
                        <a:t>659</a:t>
                      </a:r>
                    </a:p>
                  </a:txBody>
                  <a:tcPr/>
                </a:tc>
                <a:tc>
                  <a:txBody>
                    <a:bodyPr/>
                    <a:lstStyle/>
                    <a:p>
                      <a:r>
                        <a:rPr lang="en-US" sz="1000"/>
                        <a:t>71</a:t>
                      </a:r>
                    </a:p>
                  </a:txBody>
                  <a:tcPr/>
                </a:tc>
                <a:tc>
                  <a:txBody>
                    <a:bodyPr/>
                    <a:lstStyle/>
                    <a:p>
                      <a:r>
                        <a:rPr lang="en-US" sz="1000"/>
                        <a:t>0</a:t>
                      </a:r>
                    </a:p>
                  </a:txBody>
                  <a:tcPr/>
                </a:tc>
                <a:tc>
                  <a:txBody>
                    <a:bodyPr/>
                    <a:lstStyle/>
                    <a:p>
                      <a:r>
                        <a:rPr lang="en-US" sz="1000"/>
                        <a:t>730</a:t>
                      </a:r>
                    </a:p>
                  </a:txBody>
                  <a:tcPr/>
                </a:tc>
                <a:tc>
                  <a:txBody>
                    <a:bodyPr/>
                    <a:lstStyle/>
                    <a:p>
                      <a:r>
                        <a:rPr lang="en-US" sz="1000"/>
                        <a:t>Video</a:t>
                      </a:r>
                    </a:p>
                  </a:txBody>
                  <a:tcPr/>
                </a:tc>
                <a:extLst>
                  <a:ext uri="{0D108BD9-81ED-4DB2-BD59-A6C34878D82A}">
                    <a16:rowId xmlns:a16="http://schemas.microsoft.com/office/drawing/2014/main" val="3048927070"/>
                  </a:ext>
                </a:extLst>
              </a:tr>
            </a:tbl>
          </a:graphicData>
        </a:graphic>
      </p:graphicFrame>
      <p:sp>
        <p:nvSpPr>
          <p:cNvPr id="4" name="Text Placeholder 3"/>
          <p:cNvSpPr>
            <a:spLocks noGrp="1"/>
          </p:cNvSpPr>
          <p:nvPr>
            <p:ph type="body" sz="quarter" idx="14"/>
          </p:nvPr>
        </p:nvSpPr>
        <p:spPr/>
        <p:txBody>
          <a:bodyPr/>
          <a:lstStyle/>
          <a:p>
            <a:r>
              <a:rPr lang="en-US"/>
              <a:t>01.01.2016 - 31.12.2016</a:t>
            </a:r>
          </a:p>
        </p:txBody>
      </p:sp>
    </p:spTree>
    <p:extLst>
      <p:ext uri="{BB962C8B-B14F-4D97-AF65-F5344CB8AC3E}">
        <p14:creationId xmlns:p14="http://schemas.microsoft.com/office/powerpoint/2010/main" val="235396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Links - Export</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6801400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603732698"/>
                    </a:ext>
                  </a:extLst>
                </a:gridCol>
                <a:gridCol w="987552">
                  <a:extLst>
                    <a:ext uri="{9D8B030D-6E8A-4147-A177-3AD203B41FA5}">
                      <a16:colId xmlns:a16="http://schemas.microsoft.com/office/drawing/2014/main" val="2702852792"/>
                    </a:ext>
                  </a:extLst>
                </a:gridCol>
                <a:gridCol w="822960">
                  <a:extLst>
                    <a:ext uri="{9D8B030D-6E8A-4147-A177-3AD203B41FA5}">
                      <a16:colId xmlns:a16="http://schemas.microsoft.com/office/drawing/2014/main" val="401382859"/>
                    </a:ext>
                  </a:extLst>
                </a:gridCol>
                <a:gridCol w="987552">
                  <a:extLst>
                    <a:ext uri="{9D8B030D-6E8A-4147-A177-3AD203B41FA5}">
                      <a16:colId xmlns:a16="http://schemas.microsoft.com/office/drawing/2014/main" val="1348980550"/>
                    </a:ext>
                  </a:extLst>
                </a:gridCol>
                <a:gridCol w="822960">
                  <a:extLst>
                    <a:ext uri="{9D8B030D-6E8A-4147-A177-3AD203B41FA5}">
                      <a16:colId xmlns:a16="http://schemas.microsoft.com/office/drawing/2014/main" val="2666016711"/>
                    </a:ext>
                  </a:extLst>
                </a:gridCol>
                <a:gridCol w="905256">
                  <a:extLst>
                    <a:ext uri="{9D8B030D-6E8A-4147-A177-3AD203B41FA5}">
                      <a16:colId xmlns:a16="http://schemas.microsoft.com/office/drawing/2014/main" val="3016771088"/>
                    </a:ext>
                  </a:extLst>
                </a:gridCol>
                <a:gridCol w="822960">
                  <a:extLst>
                    <a:ext uri="{9D8B030D-6E8A-4147-A177-3AD203B41FA5}">
                      <a16:colId xmlns:a16="http://schemas.microsoft.com/office/drawing/2014/main" val="1646717958"/>
                    </a:ext>
                  </a:extLst>
                </a:gridCol>
              </a:tblGrid>
              <a:tr h="370840">
                <a:tc>
                  <a:txBody>
                    <a:bodyPr/>
                    <a:lstStyle/>
                    <a:p>
                      <a:r>
                        <a:rPr lang="en-US" sz="1000"/>
                        <a:t>Post</a:t>
                      </a:r>
                    </a:p>
                  </a:txBody>
                  <a:tcPr/>
                </a:tc>
                <a:tc>
                  <a:txBody>
                    <a:bodyPr/>
                    <a:lstStyle/>
                    <a:p>
                      <a:r>
                        <a:rPr lang="en-US" sz="1000"/>
                        <a:t>Linkklickrate (netto)</a:t>
                      </a:r>
                    </a:p>
                  </a:txBody>
                  <a:tcPr/>
                </a:tc>
                <a:tc>
                  <a:txBody>
                    <a:bodyPr/>
                    <a:lstStyle/>
                    <a:p>
                      <a:r>
                        <a:rPr lang="en-US" sz="1000"/>
                        <a:t>Linkklicks (netto)</a:t>
                      </a:r>
                    </a:p>
                  </a:txBody>
                  <a:tcPr/>
                </a:tc>
                <a:tc>
                  <a:txBody>
                    <a:bodyPr/>
                    <a:lstStyle/>
                    <a:p>
                      <a:r>
                        <a:rPr lang="en-US" sz="1000"/>
                        <a:t>Potenzielle Reichweite</a:t>
                      </a:r>
                    </a:p>
                  </a:txBody>
                  <a:tcPr/>
                </a:tc>
                <a:tc>
                  <a:txBody>
                    <a:bodyPr/>
                    <a:lstStyle/>
                    <a:p>
                      <a:r>
                        <a:rPr lang="en-US" sz="1000"/>
                        <a:t>Aktive Nutzer</a:t>
                      </a:r>
                    </a:p>
                  </a:txBody>
                  <a:tcPr/>
                </a:tc>
                <a:tc>
                  <a:txBody>
                    <a:bodyPr/>
                    <a:lstStyle/>
                    <a:p>
                      <a:r>
                        <a:rPr lang="en-US" sz="1000"/>
                        <a:t>I-Rate Aktive Nutzer</a:t>
                      </a:r>
                    </a:p>
                  </a:txBody>
                  <a:tcPr/>
                </a:tc>
                <a:tc>
                  <a:txBody>
                    <a:bodyPr/>
                    <a:lstStyle/>
                    <a:p>
                      <a:r>
                        <a:rPr lang="en-US" sz="1000"/>
                        <a:t>Typ</a:t>
                      </a:r>
                    </a:p>
                  </a:txBody>
                  <a:tcPr/>
                </a:tc>
                <a:extLst>
                  <a:ext uri="{0D108BD9-81ED-4DB2-BD59-A6C34878D82A}">
                    <a16:rowId xmlns:a16="http://schemas.microsoft.com/office/drawing/2014/main" val="1322863014"/>
                  </a:ext>
                </a:extLst>
              </a:tr>
              <a:tr h="370840">
                <a:tc>
                  <a:txBody>
                    <a:bodyPr/>
                    <a:lstStyle/>
                    <a:p>
                      <a:r>
                        <a:rPr lang="de-DE" sz="1000" b="1"/>
                        <a:t>NDR 2 - 2016-09-12 06:27:19</a:t>
                      </a:r>
                      <a:r>
                        <a:rPr lang="de-DE" sz="1000"/>
                        <a:t>
Niedersachsen hat gewählt - die Ergebnisse der Kommunalwahlen gibt es hier im Überblick.</a:t>
                      </a:r>
                      <a:endParaRPr lang="en-US" sz="1000"/>
                    </a:p>
                  </a:txBody>
                  <a:tcPr/>
                </a:tc>
                <a:tc>
                  <a:txBody>
                    <a:bodyPr/>
                    <a:lstStyle/>
                    <a:p>
                      <a:r>
                        <a:rPr lang="en-US" sz="1000"/>
                        <a:t>13.6%</a:t>
                      </a:r>
                    </a:p>
                  </a:txBody>
                  <a:tcPr/>
                </a:tc>
                <a:tc>
                  <a:txBody>
                    <a:bodyPr/>
                    <a:lstStyle/>
                    <a:p>
                      <a:r>
                        <a:rPr lang="en-US" sz="1000"/>
                        <a:t>9119</a:t>
                      </a:r>
                    </a:p>
                  </a:txBody>
                  <a:tcPr/>
                </a:tc>
                <a:tc>
                  <a:txBody>
                    <a:bodyPr/>
                    <a:lstStyle/>
                    <a:p>
                      <a:r>
                        <a:rPr lang="en-US" sz="1000"/>
                        <a:t>67117</a:t>
                      </a:r>
                    </a:p>
                  </a:txBody>
                  <a:tcPr/>
                </a:tc>
                <a:tc>
                  <a:txBody>
                    <a:bodyPr/>
                    <a:lstStyle/>
                    <a:p>
                      <a:r>
                        <a:rPr lang="en-US" sz="1000"/>
                        <a:t>9959</a:t>
                      </a:r>
                    </a:p>
                  </a:txBody>
                  <a:tcPr/>
                </a:tc>
                <a:tc>
                  <a:txBody>
                    <a:bodyPr/>
                    <a:lstStyle/>
                    <a:p>
                      <a:r>
                        <a:rPr lang="en-US" sz="1000"/>
                        <a:t>14.8%</a:t>
                      </a:r>
                    </a:p>
                  </a:txBody>
                  <a:tcPr/>
                </a:tc>
                <a:tc>
                  <a:txBody>
                    <a:bodyPr/>
                    <a:lstStyle/>
                    <a:p>
                      <a:r>
                        <a:rPr lang="en-US" sz="1000"/>
                        <a:t>Link</a:t>
                      </a:r>
                    </a:p>
                  </a:txBody>
                  <a:tcPr/>
                </a:tc>
                <a:extLst>
                  <a:ext uri="{0D108BD9-81ED-4DB2-BD59-A6C34878D82A}">
                    <a16:rowId xmlns:a16="http://schemas.microsoft.com/office/drawing/2014/main" val="4063028074"/>
                  </a:ext>
                </a:extLst>
              </a:tr>
              <a:tr h="370840">
                <a:tc>
                  <a:txBody>
                    <a:bodyPr/>
                    <a:lstStyle/>
                    <a:p>
                      <a:r>
                        <a:rPr lang="de-DE" sz="1000" b="1"/>
                        <a:t>NDR 2 - 2016-03-03 22:00:08</a:t>
                      </a:r>
                      <a:r>
                        <a:rPr lang="de-DE" sz="1000"/>
                        <a:t>
Ein schlimmer, trauriger Unfall heute... 😔</a:t>
                      </a:r>
                      <a:endParaRPr lang="en-US" sz="1000"/>
                    </a:p>
                  </a:txBody>
                  <a:tcPr/>
                </a:tc>
                <a:tc>
                  <a:txBody>
                    <a:bodyPr/>
                    <a:lstStyle/>
                    <a:p>
                      <a:r>
                        <a:rPr lang="en-US" sz="1000"/>
                        <a:t>11.4%</a:t>
                      </a:r>
                    </a:p>
                  </a:txBody>
                  <a:tcPr/>
                </a:tc>
                <a:tc>
                  <a:txBody>
                    <a:bodyPr/>
                    <a:lstStyle/>
                    <a:p>
                      <a:r>
                        <a:rPr lang="en-US" sz="1000"/>
                        <a:t>12231</a:t>
                      </a:r>
                    </a:p>
                  </a:txBody>
                  <a:tcPr/>
                </a:tc>
                <a:tc>
                  <a:txBody>
                    <a:bodyPr/>
                    <a:lstStyle/>
                    <a:p>
                      <a:r>
                        <a:rPr lang="en-US" sz="1000"/>
                        <a:t>106788</a:t>
                      </a:r>
                    </a:p>
                  </a:txBody>
                  <a:tcPr/>
                </a:tc>
                <a:tc>
                  <a:txBody>
                    <a:bodyPr/>
                    <a:lstStyle/>
                    <a:p>
                      <a:r>
                        <a:rPr lang="en-US" sz="1000"/>
                        <a:t>15016</a:t>
                      </a:r>
                    </a:p>
                  </a:txBody>
                  <a:tcPr/>
                </a:tc>
                <a:tc>
                  <a:txBody>
                    <a:bodyPr/>
                    <a:lstStyle/>
                    <a:p>
                      <a:r>
                        <a:rPr lang="en-US" sz="1000"/>
                        <a:t>14.1%</a:t>
                      </a:r>
                    </a:p>
                  </a:txBody>
                  <a:tcPr/>
                </a:tc>
                <a:tc>
                  <a:txBody>
                    <a:bodyPr/>
                    <a:lstStyle/>
                    <a:p>
                      <a:r>
                        <a:rPr lang="en-US" sz="1000"/>
                        <a:t>Link</a:t>
                      </a:r>
                    </a:p>
                  </a:txBody>
                  <a:tcPr/>
                </a:tc>
                <a:extLst>
                  <a:ext uri="{0D108BD9-81ED-4DB2-BD59-A6C34878D82A}">
                    <a16:rowId xmlns:a16="http://schemas.microsoft.com/office/drawing/2014/main" val="1129840107"/>
                  </a:ext>
                </a:extLst>
              </a:tr>
              <a:tr h="370840">
                <a:tc>
                  <a:txBody>
                    <a:bodyPr/>
                    <a:lstStyle/>
                    <a:p>
                      <a:r>
                        <a:rPr lang="de-DE" sz="1000" b="1"/>
                        <a:t>NDR 2 - 2016-10-10 18:38:42</a:t>
                      </a:r>
                      <a:r>
                        <a:rPr lang="de-DE" sz="1000"/>
                        <a:t>
Traurige Nachricht aus Filsum: XXL-Ostfriese und Pferde-Heilkundler Tamme Hanken ist gestorben. 56 Jahre ist er alt geworden. 😢</a:t>
                      </a:r>
                      <a:endParaRPr lang="en-US" sz="1000"/>
                    </a:p>
                  </a:txBody>
                  <a:tcPr/>
                </a:tc>
                <a:tc>
                  <a:txBody>
                    <a:bodyPr/>
                    <a:lstStyle/>
                    <a:p>
                      <a:r>
                        <a:rPr lang="en-US" sz="1000"/>
                        <a:t>8.7%</a:t>
                      </a:r>
                    </a:p>
                  </a:txBody>
                  <a:tcPr/>
                </a:tc>
                <a:tc>
                  <a:txBody>
                    <a:bodyPr/>
                    <a:lstStyle/>
                    <a:p>
                      <a:r>
                        <a:rPr lang="en-US" sz="1000"/>
                        <a:t>45421</a:t>
                      </a:r>
                    </a:p>
                  </a:txBody>
                  <a:tcPr/>
                </a:tc>
                <a:tc>
                  <a:txBody>
                    <a:bodyPr/>
                    <a:lstStyle/>
                    <a:p>
                      <a:r>
                        <a:rPr lang="en-US" sz="1000"/>
                        <a:t>520459</a:t>
                      </a:r>
                    </a:p>
                  </a:txBody>
                  <a:tcPr/>
                </a:tc>
                <a:tc>
                  <a:txBody>
                    <a:bodyPr/>
                    <a:lstStyle/>
                    <a:p>
                      <a:r>
                        <a:rPr lang="en-US" sz="1000"/>
                        <a:t>71305</a:t>
                      </a:r>
                    </a:p>
                  </a:txBody>
                  <a:tcPr/>
                </a:tc>
                <a:tc>
                  <a:txBody>
                    <a:bodyPr/>
                    <a:lstStyle/>
                    <a:p>
                      <a:r>
                        <a:rPr lang="en-US" sz="1000"/>
                        <a:t>13.7%</a:t>
                      </a:r>
                    </a:p>
                  </a:txBody>
                  <a:tcPr/>
                </a:tc>
                <a:tc>
                  <a:txBody>
                    <a:bodyPr/>
                    <a:lstStyle/>
                    <a:p>
                      <a:r>
                        <a:rPr lang="en-US" sz="1000"/>
                        <a:t>Link</a:t>
                      </a:r>
                    </a:p>
                  </a:txBody>
                  <a:tcPr/>
                </a:tc>
                <a:extLst>
                  <a:ext uri="{0D108BD9-81ED-4DB2-BD59-A6C34878D82A}">
                    <a16:rowId xmlns:a16="http://schemas.microsoft.com/office/drawing/2014/main" val="3289110081"/>
                  </a:ext>
                </a:extLst>
              </a:tr>
              <a:tr h="370840">
                <a:tc>
                  <a:txBody>
                    <a:bodyPr/>
                    <a:lstStyle/>
                    <a:p>
                      <a:r>
                        <a:rPr lang="de-DE" sz="1000" b="1"/>
                        <a:t>NDR 2 - 2016-03-24 07:55:44</a:t>
                      </a:r>
                      <a:r>
                        <a:rPr lang="de-DE" sz="1000"/>
                        <a:t>
Acht Monate ist das jetzt schon her. Und es gibt keine Spur...</a:t>
                      </a:r>
                      <a:endParaRPr lang="en-US" sz="1000"/>
                    </a:p>
                  </a:txBody>
                  <a:tcPr/>
                </a:tc>
                <a:tc>
                  <a:txBody>
                    <a:bodyPr/>
                    <a:lstStyle/>
                    <a:p>
                      <a:r>
                        <a:rPr lang="en-US" sz="1000"/>
                        <a:t>8.5%</a:t>
                      </a:r>
                    </a:p>
                  </a:txBody>
                  <a:tcPr/>
                </a:tc>
                <a:tc>
                  <a:txBody>
                    <a:bodyPr/>
                    <a:lstStyle/>
                    <a:p>
                      <a:r>
                        <a:rPr lang="en-US" sz="1000"/>
                        <a:t>5354</a:t>
                      </a:r>
                    </a:p>
                  </a:txBody>
                  <a:tcPr/>
                </a:tc>
                <a:tc>
                  <a:txBody>
                    <a:bodyPr/>
                    <a:lstStyle/>
                    <a:p>
                      <a:r>
                        <a:rPr lang="en-US" sz="1000"/>
                        <a:t>62940</a:t>
                      </a:r>
                    </a:p>
                  </a:txBody>
                  <a:tcPr/>
                </a:tc>
                <a:tc>
                  <a:txBody>
                    <a:bodyPr/>
                    <a:lstStyle/>
                    <a:p>
                      <a:r>
                        <a:rPr lang="en-US" sz="1000"/>
                        <a:t>7154</a:t>
                      </a:r>
                    </a:p>
                  </a:txBody>
                  <a:tcPr/>
                </a:tc>
                <a:tc>
                  <a:txBody>
                    <a:bodyPr/>
                    <a:lstStyle/>
                    <a:p>
                      <a:r>
                        <a:rPr lang="en-US" sz="1000"/>
                        <a:t>11.4%</a:t>
                      </a:r>
                    </a:p>
                  </a:txBody>
                  <a:tcPr/>
                </a:tc>
                <a:tc>
                  <a:txBody>
                    <a:bodyPr/>
                    <a:lstStyle/>
                    <a:p>
                      <a:r>
                        <a:rPr lang="en-US" sz="1000"/>
                        <a:t>Link</a:t>
                      </a:r>
                    </a:p>
                  </a:txBody>
                  <a:tcPr/>
                </a:tc>
                <a:extLst>
                  <a:ext uri="{0D108BD9-81ED-4DB2-BD59-A6C34878D82A}">
                    <a16:rowId xmlns:a16="http://schemas.microsoft.com/office/drawing/2014/main" val="693923411"/>
                  </a:ext>
                </a:extLst>
              </a:tr>
              <a:tr h="370840">
                <a:tc>
                  <a:txBody>
                    <a:bodyPr/>
                    <a:lstStyle/>
                    <a:p>
                      <a:r>
                        <a:rPr lang="de-DE" sz="1000" b="1"/>
                        <a:t>NDR 2 - 2016-06-07 18:42:47</a:t>
                      </a:r>
                      <a:r>
                        <a:rPr lang="de-DE" sz="1000"/>
                        <a:t>
Da können wir nur mit dem Kopf schütteln... 😡</a:t>
                      </a:r>
                      <a:endParaRPr lang="en-US" sz="1000"/>
                    </a:p>
                  </a:txBody>
                  <a:tcPr/>
                </a:tc>
                <a:tc>
                  <a:txBody>
                    <a:bodyPr/>
                    <a:lstStyle/>
                    <a:p>
                      <a:r>
                        <a:rPr lang="en-US" sz="1000"/>
                        <a:t>8.5%</a:t>
                      </a:r>
                    </a:p>
                  </a:txBody>
                  <a:tcPr/>
                </a:tc>
                <a:tc>
                  <a:txBody>
                    <a:bodyPr/>
                    <a:lstStyle/>
                    <a:p>
                      <a:r>
                        <a:rPr lang="en-US" sz="1000"/>
                        <a:t>9142</a:t>
                      </a:r>
                    </a:p>
                  </a:txBody>
                  <a:tcPr/>
                </a:tc>
                <a:tc>
                  <a:txBody>
                    <a:bodyPr/>
                    <a:lstStyle/>
                    <a:p>
                      <a:r>
                        <a:rPr lang="en-US" sz="1000"/>
                        <a:t>107018</a:t>
                      </a:r>
                    </a:p>
                  </a:txBody>
                  <a:tcPr/>
                </a:tc>
                <a:tc>
                  <a:txBody>
                    <a:bodyPr/>
                    <a:lstStyle/>
                    <a:p>
                      <a:r>
                        <a:rPr lang="en-US" sz="1000"/>
                        <a:t>11037</a:t>
                      </a:r>
                    </a:p>
                  </a:txBody>
                  <a:tcPr/>
                </a:tc>
                <a:tc>
                  <a:txBody>
                    <a:bodyPr/>
                    <a:lstStyle/>
                    <a:p>
                      <a:r>
                        <a:rPr lang="en-US" sz="1000"/>
                        <a:t>10.3%</a:t>
                      </a:r>
                    </a:p>
                  </a:txBody>
                  <a:tcPr/>
                </a:tc>
                <a:tc>
                  <a:txBody>
                    <a:bodyPr/>
                    <a:lstStyle/>
                    <a:p>
                      <a:r>
                        <a:rPr lang="en-US" sz="1000"/>
                        <a:t>Link</a:t>
                      </a:r>
                    </a:p>
                  </a:txBody>
                  <a:tcPr/>
                </a:tc>
                <a:extLst>
                  <a:ext uri="{0D108BD9-81ED-4DB2-BD59-A6C34878D82A}">
                    <a16:rowId xmlns:a16="http://schemas.microsoft.com/office/drawing/2014/main" val="2236850337"/>
                  </a:ext>
                </a:extLst>
              </a:tr>
            </a:tbl>
          </a:graphicData>
        </a:graphic>
      </p:graphicFrame>
      <p:sp>
        <p:nvSpPr>
          <p:cNvPr id="4" name="Text Placeholder 3"/>
          <p:cNvSpPr>
            <a:spLocks noGrp="1"/>
          </p:cNvSpPr>
          <p:nvPr>
            <p:ph type="body" sz="quarter" idx="14"/>
          </p:nvPr>
        </p:nvSpPr>
        <p:spPr/>
        <p:txBody>
          <a:bodyPr/>
          <a:lstStyle/>
          <a:p>
            <a:r>
              <a:rPr lang="en-US"/>
              <a:t>01.01.2016 - 31.12.2016</a:t>
            </a:r>
          </a:p>
        </p:txBody>
      </p:sp>
    </p:spTree>
    <p:extLst>
      <p:ext uri="{BB962C8B-B14F-4D97-AF65-F5344CB8AC3E}">
        <p14:creationId xmlns:p14="http://schemas.microsoft.com/office/powerpoint/2010/main" val="34046848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 Videostarts - Export</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8304343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950208">
                  <a:extLst>
                    <a:ext uri="{9D8B030D-6E8A-4147-A177-3AD203B41FA5}">
                      <a16:colId xmlns:a16="http://schemas.microsoft.com/office/drawing/2014/main" val="1965750745"/>
                    </a:ext>
                  </a:extLst>
                </a:gridCol>
                <a:gridCol w="1152144">
                  <a:extLst>
                    <a:ext uri="{9D8B030D-6E8A-4147-A177-3AD203B41FA5}">
                      <a16:colId xmlns:a16="http://schemas.microsoft.com/office/drawing/2014/main" val="2675267925"/>
                    </a:ext>
                  </a:extLst>
                </a:gridCol>
                <a:gridCol w="1152144">
                  <a:extLst>
                    <a:ext uri="{9D8B030D-6E8A-4147-A177-3AD203B41FA5}">
                      <a16:colId xmlns:a16="http://schemas.microsoft.com/office/drawing/2014/main" val="462992585"/>
                    </a:ext>
                  </a:extLst>
                </a:gridCol>
                <a:gridCol w="1152144">
                  <a:extLst>
                    <a:ext uri="{9D8B030D-6E8A-4147-A177-3AD203B41FA5}">
                      <a16:colId xmlns:a16="http://schemas.microsoft.com/office/drawing/2014/main" val="117978922"/>
                    </a:ext>
                  </a:extLst>
                </a:gridCol>
                <a:gridCol w="822960">
                  <a:extLst>
                    <a:ext uri="{9D8B030D-6E8A-4147-A177-3AD203B41FA5}">
                      <a16:colId xmlns:a16="http://schemas.microsoft.com/office/drawing/2014/main" val="1478964586"/>
                    </a:ext>
                  </a:extLst>
                </a:gridCol>
              </a:tblGrid>
              <a:tr h="370840">
                <a:tc>
                  <a:txBody>
                    <a:bodyPr/>
                    <a:lstStyle/>
                    <a:p>
                      <a:r>
                        <a:rPr lang="en-US" sz="1000"/>
                        <a:t>Post</a:t>
                      </a:r>
                    </a:p>
                  </a:txBody>
                  <a:tcPr/>
                </a:tc>
                <a:tc>
                  <a:txBody>
                    <a:bodyPr/>
                    <a:lstStyle/>
                    <a:p>
                      <a:r>
                        <a:rPr lang="en-US" sz="1000"/>
                        <a:t>Videostarts ab 10s</a:t>
                      </a:r>
                    </a:p>
                  </a:txBody>
                  <a:tcPr/>
                </a:tc>
                <a:tc>
                  <a:txBody>
                    <a:bodyPr/>
                    <a:lstStyle/>
                    <a:p>
                      <a:r>
                        <a:rPr lang="en-US" sz="1000"/>
                        <a:t>Videostarts ab 3s</a:t>
                      </a:r>
                    </a:p>
                  </a:txBody>
                  <a:tcPr/>
                </a:tc>
                <a:tc>
                  <a:txBody>
                    <a:bodyPr/>
                    <a:lstStyle/>
                    <a:p>
                      <a:r>
                        <a:rPr lang="en-US" sz="1000"/>
                        <a:t>% Wiedergabe</a:t>
                      </a:r>
                    </a:p>
                  </a:txBody>
                  <a:tcPr/>
                </a:tc>
                <a:tc>
                  <a:txBody>
                    <a:bodyPr/>
                    <a:lstStyle/>
                    <a:p>
                      <a:r>
                        <a:rPr lang="en-US" sz="1000"/>
                        <a:t>Videolänge</a:t>
                      </a:r>
                    </a:p>
                  </a:txBody>
                  <a:tcPr/>
                </a:tc>
                <a:extLst>
                  <a:ext uri="{0D108BD9-81ED-4DB2-BD59-A6C34878D82A}">
                    <a16:rowId xmlns:a16="http://schemas.microsoft.com/office/drawing/2014/main" val="3907582715"/>
                  </a:ext>
                </a:extLst>
              </a:tr>
              <a:tr h="370840">
                <a:tc>
                  <a:txBody>
                    <a:bodyPr/>
                    <a:lstStyle/>
                    <a:p>
                      <a:r>
                        <a:rPr lang="de-DE" sz="1000" b="1"/>
                        <a:t>NDR 2 - 2016-02-28 11:00:00</a:t>
                      </a:r>
                      <a:r>
                        <a:rPr lang="de-DE" sz="1000"/>
                        <a:t>
Um die Ecke denken und nach Mallorca fliegen... Das NDR 2 #RadioBilderRätsel ist wieder da! Begriffe erraten, richtiges Lösungswort nennen - und Ponik &amp; Petersen schicken Euch mit etwas Glück eine Woche in die Sonne. Alle Infos unter ndr.de/ndr2. #NDR2Morgen</a:t>
                      </a:r>
                      <a:endParaRPr lang="en-US" sz="1000"/>
                    </a:p>
                  </a:txBody>
                  <a:tcPr/>
                </a:tc>
                <a:tc>
                  <a:txBody>
                    <a:bodyPr/>
                    <a:lstStyle/>
                    <a:p>
                      <a:r>
                        <a:rPr lang="en-US" sz="1000"/>
                        <a:t>98698</a:t>
                      </a:r>
                    </a:p>
                  </a:txBody>
                  <a:tcPr/>
                </a:tc>
                <a:tc>
                  <a:txBody>
                    <a:bodyPr/>
                    <a:lstStyle/>
                    <a:p>
                      <a:r>
                        <a:rPr lang="en-US" sz="1000"/>
                        <a:t>407053</a:t>
                      </a:r>
                    </a:p>
                  </a:txBody>
                  <a:tcPr/>
                </a:tc>
                <a:tc>
                  <a:txBody>
                    <a:bodyPr/>
                    <a:lstStyle/>
                    <a:p>
                      <a:r>
                        <a:rPr lang="en-US" sz="1000"/>
                        <a:t>24%</a:t>
                      </a:r>
                    </a:p>
                  </a:txBody>
                  <a:tcPr/>
                </a:tc>
                <a:tc>
                  <a:txBody>
                    <a:bodyPr/>
                    <a:lstStyle/>
                    <a:p>
                      <a:r>
                        <a:rPr lang="en-US" sz="1000"/>
                        <a:t>0:54</a:t>
                      </a:r>
                    </a:p>
                  </a:txBody>
                  <a:tcPr/>
                </a:tc>
                <a:extLst>
                  <a:ext uri="{0D108BD9-81ED-4DB2-BD59-A6C34878D82A}">
                    <a16:rowId xmlns:a16="http://schemas.microsoft.com/office/drawing/2014/main" val="1843403189"/>
                  </a:ext>
                </a:extLst>
              </a:tr>
              <a:tr h="370840">
                <a:tc>
                  <a:txBody>
                    <a:bodyPr/>
                    <a:lstStyle/>
                    <a:p>
                      <a:r>
                        <a:rPr lang="de-DE" sz="1000" b="1"/>
                        <a:t>NDR 2 - 2016-03-31 11:41:37</a:t>
                      </a:r>
                      <a:r>
                        <a:rPr lang="de-DE" sz="1000"/>
                        <a:t>
Wie das Land, so die Nordclubs... ⚽️ 
(gesehen bei Extra 3)</a:t>
                      </a:r>
                      <a:endParaRPr lang="en-US" sz="1000"/>
                    </a:p>
                  </a:txBody>
                  <a:tcPr/>
                </a:tc>
                <a:tc>
                  <a:txBody>
                    <a:bodyPr/>
                    <a:lstStyle/>
                    <a:p>
                      <a:r>
                        <a:rPr lang="en-US" sz="1000"/>
                        <a:t>60287</a:t>
                      </a:r>
                    </a:p>
                  </a:txBody>
                  <a:tcPr/>
                </a:tc>
                <a:tc>
                  <a:txBody>
                    <a:bodyPr/>
                    <a:lstStyle/>
                    <a:p>
                      <a:r>
                        <a:rPr lang="en-US" sz="1000"/>
                        <a:t>125598</a:t>
                      </a:r>
                    </a:p>
                  </a:txBody>
                  <a:tcPr/>
                </a:tc>
                <a:tc>
                  <a:txBody>
                    <a:bodyPr/>
                    <a:lstStyle/>
                    <a:p>
                      <a:r>
                        <a:rPr lang="en-US" sz="1000"/>
                        <a:t>53%</a:t>
                      </a:r>
                    </a:p>
                  </a:txBody>
                  <a:tcPr/>
                </a:tc>
                <a:tc>
                  <a:txBody>
                    <a:bodyPr/>
                    <a:lstStyle/>
                    <a:p>
                      <a:r>
                        <a:rPr lang="en-US" sz="1000"/>
                        <a:t>0:33</a:t>
                      </a:r>
                    </a:p>
                  </a:txBody>
                  <a:tcPr/>
                </a:tc>
                <a:extLst>
                  <a:ext uri="{0D108BD9-81ED-4DB2-BD59-A6C34878D82A}">
                    <a16:rowId xmlns:a16="http://schemas.microsoft.com/office/drawing/2014/main" val="2330865133"/>
                  </a:ext>
                </a:extLst>
              </a:tr>
              <a:tr h="370840">
                <a:tc>
                  <a:txBody>
                    <a:bodyPr/>
                    <a:lstStyle/>
                    <a:p>
                      <a:r>
                        <a:rPr lang="de-DE" sz="1000" b="1"/>
                        <a:t>NDR 2 - 2016-02-02 11:22:12</a:t>
                      </a:r>
                      <a:r>
                        <a:rPr lang="de-DE" sz="1000"/>
                        <a:t>
Kommt ein Fisch geflogen... 🐟 👊 🙊 🙈</a:t>
                      </a:r>
                      <a:endParaRPr lang="en-US" sz="1000"/>
                    </a:p>
                  </a:txBody>
                  <a:tcPr/>
                </a:tc>
                <a:tc>
                  <a:txBody>
                    <a:bodyPr/>
                    <a:lstStyle/>
                    <a:p>
                      <a:r>
                        <a:rPr lang="en-US" sz="1000"/>
                        <a:t>47621</a:t>
                      </a:r>
                    </a:p>
                  </a:txBody>
                  <a:tcPr/>
                </a:tc>
                <a:tc>
                  <a:txBody>
                    <a:bodyPr/>
                    <a:lstStyle/>
                    <a:p>
                      <a:r>
                        <a:rPr lang="en-US" sz="1000"/>
                        <a:t>56828</a:t>
                      </a:r>
                    </a:p>
                  </a:txBody>
                  <a:tcPr/>
                </a:tc>
                <a:tc>
                  <a:txBody>
                    <a:bodyPr/>
                    <a:lstStyle/>
                    <a:p>
                      <a:r>
                        <a:rPr lang="en-US" sz="1000"/>
                        <a:t>100%</a:t>
                      </a:r>
                    </a:p>
                  </a:txBody>
                  <a:tcPr/>
                </a:tc>
                <a:tc>
                  <a:txBody>
                    <a:bodyPr/>
                    <a:lstStyle/>
                    <a:p>
                      <a:r>
                        <a:rPr lang="en-US" sz="1000"/>
                        <a:t>0:04</a:t>
                      </a:r>
                    </a:p>
                  </a:txBody>
                  <a:tcPr/>
                </a:tc>
                <a:extLst>
                  <a:ext uri="{0D108BD9-81ED-4DB2-BD59-A6C34878D82A}">
                    <a16:rowId xmlns:a16="http://schemas.microsoft.com/office/drawing/2014/main" val="4202584110"/>
                  </a:ext>
                </a:extLst>
              </a:tr>
              <a:tr h="370840">
                <a:tc>
                  <a:txBody>
                    <a:bodyPr/>
                    <a:lstStyle/>
                    <a:p>
                      <a:r>
                        <a:rPr lang="de-DE" sz="1000" b="1"/>
                        <a:t>NDR 2 - 2016-12-13 12:25:34</a:t>
                      </a:r>
                      <a:r>
                        <a:rPr lang="de-DE" sz="1000"/>
                        <a:t>
Jeder Sprüh ein Spaß! ⚽️ 🤗</a:t>
                      </a:r>
                      <a:endParaRPr lang="en-US" sz="1000"/>
                    </a:p>
                  </a:txBody>
                  <a:tcPr/>
                </a:tc>
                <a:tc>
                  <a:txBody>
                    <a:bodyPr/>
                    <a:lstStyle/>
                    <a:p>
                      <a:r>
                        <a:rPr lang="en-US" sz="1000"/>
                        <a:t>46106</a:t>
                      </a:r>
                    </a:p>
                  </a:txBody>
                  <a:tcPr/>
                </a:tc>
                <a:tc>
                  <a:txBody>
                    <a:bodyPr/>
                    <a:lstStyle/>
                    <a:p>
                      <a:r>
                        <a:rPr lang="en-US" sz="1000"/>
                        <a:t>52212</a:t>
                      </a:r>
                    </a:p>
                  </a:txBody>
                  <a:tcPr/>
                </a:tc>
                <a:tc>
                  <a:txBody>
                    <a:bodyPr/>
                    <a:lstStyle/>
                    <a:p>
                      <a:r>
                        <a:rPr lang="en-US" sz="1000"/>
                        <a:t>75%</a:t>
                      </a:r>
                    </a:p>
                  </a:txBody>
                  <a:tcPr/>
                </a:tc>
                <a:tc>
                  <a:txBody>
                    <a:bodyPr/>
                    <a:lstStyle/>
                    <a:p>
                      <a:r>
                        <a:rPr lang="en-US" sz="1000"/>
                        <a:t>0:58</a:t>
                      </a:r>
                    </a:p>
                  </a:txBody>
                  <a:tcPr/>
                </a:tc>
                <a:extLst>
                  <a:ext uri="{0D108BD9-81ED-4DB2-BD59-A6C34878D82A}">
                    <a16:rowId xmlns:a16="http://schemas.microsoft.com/office/drawing/2014/main" val="411006211"/>
                  </a:ext>
                </a:extLst>
              </a:tr>
              <a:tr h="370840">
                <a:tc>
                  <a:txBody>
                    <a:bodyPr/>
                    <a:lstStyle/>
                    <a:p>
                      <a:r>
                        <a:rPr lang="de-DE" sz="1000" b="1"/>
                        <a:t>NDR 2 - 2016-02-07 14:25:18</a:t>
                      </a:r>
                      <a:r>
                        <a:rPr lang="de-DE" sz="1000"/>
                        <a:t>
Und euer Sonntagnachmittag so? ☺️</a:t>
                      </a:r>
                      <a:endParaRPr lang="en-US" sz="1000"/>
                    </a:p>
                  </a:txBody>
                  <a:tcPr/>
                </a:tc>
                <a:tc>
                  <a:txBody>
                    <a:bodyPr/>
                    <a:lstStyle/>
                    <a:p>
                      <a:r>
                        <a:rPr lang="en-US" sz="1000"/>
                        <a:t>39708</a:t>
                      </a:r>
                    </a:p>
                  </a:txBody>
                  <a:tcPr/>
                </a:tc>
                <a:tc>
                  <a:txBody>
                    <a:bodyPr/>
                    <a:lstStyle/>
                    <a:p>
                      <a:r>
                        <a:rPr lang="en-US" sz="1000"/>
                        <a:t>56696</a:t>
                      </a:r>
                    </a:p>
                  </a:txBody>
                  <a:tcPr/>
                </a:tc>
                <a:tc>
                  <a:txBody>
                    <a:bodyPr/>
                    <a:lstStyle/>
                    <a:p>
                      <a:r>
                        <a:rPr lang="en-US" sz="1000"/>
                        <a:t>85%</a:t>
                      </a:r>
                    </a:p>
                  </a:txBody>
                  <a:tcPr/>
                </a:tc>
                <a:tc>
                  <a:txBody>
                    <a:bodyPr/>
                    <a:lstStyle/>
                    <a:p>
                      <a:r>
                        <a:rPr lang="en-US" sz="1000"/>
                        <a:t>0:19</a:t>
                      </a:r>
                    </a:p>
                  </a:txBody>
                  <a:tcPr/>
                </a:tc>
                <a:extLst>
                  <a:ext uri="{0D108BD9-81ED-4DB2-BD59-A6C34878D82A}">
                    <a16:rowId xmlns:a16="http://schemas.microsoft.com/office/drawing/2014/main" val="759233729"/>
                  </a:ext>
                </a:extLst>
              </a:tr>
            </a:tbl>
          </a:graphicData>
        </a:graphic>
      </p:graphicFrame>
      <p:sp>
        <p:nvSpPr>
          <p:cNvPr id="4" name="Text Placeholder 3"/>
          <p:cNvSpPr>
            <a:spLocks noGrp="1"/>
          </p:cNvSpPr>
          <p:nvPr>
            <p:ph type="body" sz="quarter" idx="14"/>
          </p:nvPr>
        </p:nvSpPr>
        <p:spPr/>
        <p:txBody>
          <a:bodyPr/>
          <a:lstStyle/>
          <a:p>
            <a:r>
              <a:rPr lang="en-US"/>
              <a:t>01.01.2016 - 31.12.2016</a:t>
            </a:r>
          </a:p>
        </p:txBody>
      </p:sp>
    </p:spTree>
    <p:extLst>
      <p:ext uri="{BB962C8B-B14F-4D97-AF65-F5344CB8AC3E}">
        <p14:creationId xmlns:p14="http://schemas.microsoft.com/office/powerpoint/2010/main" val="25483466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Videostartrate - Export</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1027838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869165902"/>
                    </a:ext>
                  </a:extLst>
                </a:gridCol>
                <a:gridCol w="1316736">
                  <a:extLst>
                    <a:ext uri="{9D8B030D-6E8A-4147-A177-3AD203B41FA5}">
                      <a16:colId xmlns:a16="http://schemas.microsoft.com/office/drawing/2014/main" val="2266468812"/>
                    </a:ext>
                  </a:extLst>
                </a:gridCol>
                <a:gridCol w="1481328">
                  <a:extLst>
                    <a:ext uri="{9D8B030D-6E8A-4147-A177-3AD203B41FA5}">
                      <a16:colId xmlns:a16="http://schemas.microsoft.com/office/drawing/2014/main" val="639798573"/>
                    </a:ext>
                  </a:extLst>
                </a:gridCol>
                <a:gridCol w="1481328">
                  <a:extLst>
                    <a:ext uri="{9D8B030D-6E8A-4147-A177-3AD203B41FA5}">
                      <a16:colId xmlns:a16="http://schemas.microsoft.com/office/drawing/2014/main" val="1508678647"/>
                    </a:ext>
                  </a:extLst>
                </a:gridCol>
                <a:gridCol w="1481328">
                  <a:extLst>
                    <a:ext uri="{9D8B030D-6E8A-4147-A177-3AD203B41FA5}">
                      <a16:colId xmlns:a16="http://schemas.microsoft.com/office/drawing/2014/main" val="522910288"/>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extLst>
                  <a:ext uri="{0D108BD9-81ED-4DB2-BD59-A6C34878D82A}">
                    <a16:rowId xmlns:a16="http://schemas.microsoft.com/office/drawing/2014/main" val="4180173477"/>
                  </a:ext>
                </a:extLst>
              </a:tr>
              <a:tr h="370840">
                <a:tc>
                  <a:txBody>
                    <a:bodyPr/>
                    <a:lstStyle/>
                    <a:p>
                      <a:r>
                        <a:rPr lang="de-DE" sz="1000" b="1"/>
                        <a:t>NDR 2 - 2016-09-06 16:37:12</a:t>
                      </a:r>
                      <a:r>
                        <a:rPr lang="de-DE" sz="1000"/>
                        <a:t>
Mit dem Essen spielt man nicht - außer in diesem Restaurant.
#gutenappetit 😷</a:t>
                      </a:r>
                      <a:endParaRPr lang="en-US" sz="1000"/>
                    </a:p>
                  </a:txBody>
                  <a:tcPr/>
                </a:tc>
                <a:tc>
                  <a:txBody>
                    <a:bodyPr/>
                    <a:lstStyle/>
                    <a:p>
                      <a:r>
                        <a:rPr lang="en-US" sz="1000"/>
                        <a:t>39.35%</a:t>
                      </a:r>
                    </a:p>
                  </a:txBody>
                  <a:tcPr/>
                </a:tc>
                <a:tc>
                  <a:txBody>
                    <a:bodyPr/>
                    <a:lstStyle/>
                    <a:p>
                      <a:r>
                        <a:rPr lang="en-US" sz="1000"/>
                        <a:t>54.60%</a:t>
                      </a:r>
                    </a:p>
                  </a:txBody>
                  <a:tcPr/>
                </a:tc>
                <a:tc>
                  <a:txBody>
                    <a:bodyPr/>
                    <a:lstStyle/>
                    <a:p>
                      <a:r>
                        <a:rPr lang="en-US" sz="1000"/>
                        <a:t>19683</a:t>
                      </a:r>
                    </a:p>
                  </a:txBody>
                  <a:tcPr/>
                </a:tc>
                <a:tc>
                  <a:txBody>
                    <a:bodyPr/>
                    <a:lstStyle/>
                    <a:p>
                      <a:r>
                        <a:rPr lang="en-US" sz="1000"/>
                        <a:t>49449</a:t>
                      </a:r>
                    </a:p>
                  </a:txBody>
                  <a:tcPr/>
                </a:tc>
                <a:extLst>
                  <a:ext uri="{0D108BD9-81ED-4DB2-BD59-A6C34878D82A}">
                    <a16:rowId xmlns:a16="http://schemas.microsoft.com/office/drawing/2014/main" val="2180604052"/>
                  </a:ext>
                </a:extLst>
              </a:tr>
              <a:tr h="370840">
                <a:tc>
                  <a:txBody>
                    <a:bodyPr/>
                    <a:lstStyle/>
                    <a:p>
                      <a:r>
                        <a:rPr lang="de-DE" sz="1000" b="1"/>
                        <a:t>NDR 2 - 2016-04-24 21:16:56</a:t>
                      </a:r>
                      <a:r>
                        <a:rPr lang="de-DE" sz="1000"/>
                        <a:t>
NDR 2 Moderator Hinnerk Baumgarten hätte fast noch Besuch zum Abendbrot bekommen. Aber President Obama ist dann doch ins Hotel gefahren... 😉 #HannObama</a:t>
                      </a:r>
                      <a:endParaRPr lang="en-US" sz="1000"/>
                    </a:p>
                  </a:txBody>
                  <a:tcPr/>
                </a:tc>
                <a:tc>
                  <a:txBody>
                    <a:bodyPr/>
                    <a:lstStyle/>
                    <a:p>
                      <a:r>
                        <a:rPr lang="en-US" sz="1000"/>
                        <a:t>36.70%</a:t>
                      </a:r>
                    </a:p>
                  </a:txBody>
                  <a:tcPr/>
                </a:tc>
                <a:tc>
                  <a:txBody>
                    <a:bodyPr/>
                    <a:lstStyle/>
                    <a:p>
                      <a:r>
                        <a:rPr lang="en-US" sz="1000"/>
                        <a:t>45.21%</a:t>
                      </a:r>
                    </a:p>
                  </a:txBody>
                  <a:tcPr/>
                </a:tc>
                <a:tc>
                  <a:txBody>
                    <a:bodyPr/>
                    <a:lstStyle/>
                    <a:p>
                      <a:r>
                        <a:rPr lang="en-US" sz="1000"/>
                        <a:t>30794</a:t>
                      </a:r>
                    </a:p>
                  </a:txBody>
                  <a:tcPr/>
                </a:tc>
                <a:tc>
                  <a:txBody>
                    <a:bodyPr/>
                    <a:lstStyle/>
                    <a:p>
                      <a:r>
                        <a:rPr lang="en-US" sz="1000"/>
                        <a:t>83914</a:t>
                      </a:r>
                    </a:p>
                  </a:txBody>
                  <a:tcPr/>
                </a:tc>
                <a:extLst>
                  <a:ext uri="{0D108BD9-81ED-4DB2-BD59-A6C34878D82A}">
                    <a16:rowId xmlns:a16="http://schemas.microsoft.com/office/drawing/2014/main" val="3579846874"/>
                  </a:ext>
                </a:extLst>
              </a:tr>
              <a:tr h="370840">
                <a:tc>
                  <a:txBody>
                    <a:bodyPr/>
                    <a:lstStyle/>
                    <a:p>
                      <a:r>
                        <a:rPr lang="de-DE" sz="1000" b="1"/>
                        <a:t>NDR 2 - 2016-08-03 20:18:05</a:t>
                      </a:r>
                      <a:r>
                        <a:rPr lang="de-DE" sz="1000"/>
                        <a:t>
Verrückt: In China ist der erste "Tunnel-Bus" gebaut und getestet worden. Staus? Fehlanzeige... 🚦👏</a:t>
                      </a:r>
                      <a:endParaRPr lang="en-US" sz="1000"/>
                    </a:p>
                  </a:txBody>
                  <a:tcPr/>
                </a:tc>
                <a:tc>
                  <a:txBody>
                    <a:bodyPr/>
                    <a:lstStyle/>
                    <a:p>
                      <a:r>
                        <a:rPr lang="en-US" sz="1000"/>
                        <a:t>33.83%</a:t>
                      </a:r>
                    </a:p>
                  </a:txBody>
                  <a:tcPr/>
                </a:tc>
                <a:tc>
                  <a:txBody>
                    <a:bodyPr/>
                    <a:lstStyle/>
                    <a:p>
                      <a:r>
                        <a:rPr lang="en-US" sz="1000"/>
                        <a:t>46.49%</a:t>
                      </a:r>
                    </a:p>
                  </a:txBody>
                  <a:tcPr/>
                </a:tc>
                <a:tc>
                  <a:txBody>
                    <a:bodyPr/>
                    <a:lstStyle/>
                    <a:p>
                      <a:r>
                        <a:rPr lang="en-US" sz="1000"/>
                        <a:t>16485</a:t>
                      </a:r>
                    </a:p>
                  </a:txBody>
                  <a:tcPr/>
                </a:tc>
                <a:tc>
                  <a:txBody>
                    <a:bodyPr/>
                    <a:lstStyle/>
                    <a:p>
                      <a:r>
                        <a:rPr lang="en-US" sz="1000"/>
                        <a:t>47641</a:t>
                      </a:r>
                    </a:p>
                  </a:txBody>
                  <a:tcPr/>
                </a:tc>
                <a:extLst>
                  <a:ext uri="{0D108BD9-81ED-4DB2-BD59-A6C34878D82A}">
                    <a16:rowId xmlns:a16="http://schemas.microsoft.com/office/drawing/2014/main" val="1704287271"/>
                  </a:ext>
                </a:extLst>
              </a:tr>
              <a:tr h="370840">
                <a:tc>
                  <a:txBody>
                    <a:bodyPr/>
                    <a:lstStyle/>
                    <a:p>
                      <a:r>
                        <a:rPr lang="de-DE" sz="1000" b="1"/>
                        <a:t>NDR 2 - 2016-08-02 20:30:18</a:t>
                      </a:r>
                      <a:r>
                        <a:rPr lang="de-DE" sz="1000"/>
                        <a:t>
Riesiges Loch im Garten! 😳 In Ipswich im Nordosten Australiens brach auf einmal die Erde auf. Grund soll ein alter Bergwerksstollen in der Nähe sein.</a:t>
                      </a:r>
                      <a:endParaRPr lang="en-US" sz="1000"/>
                    </a:p>
                  </a:txBody>
                  <a:tcPr/>
                </a:tc>
                <a:tc>
                  <a:txBody>
                    <a:bodyPr/>
                    <a:lstStyle/>
                    <a:p>
                      <a:r>
                        <a:rPr lang="en-US" sz="1000"/>
                        <a:t>33.22%</a:t>
                      </a:r>
                    </a:p>
                  </a:txBody>
                  <a:tcPr/>
                </a:tc>
                <a:tc>
                  <a:txBody>
                    <a:bodyPr/>
                    <a:lstStyle/>
                    <a:p>
                      <a:r>
                        <a:rPr lang="en-US" sz="1000"/>
                        <a:t>42.98%</a:t>
                      </a:r>
                    </a:p>
                  </a:txBody>
                  <a:tcPr/>
                </a:tc>
                <a:tc>
                  <a:txBody>
                    <a:bodyPr/>
                    <a:lstStyle/>
                    <a:p>
                      <a:r>
                        <a:rPr lang="en-US" sz="1000"/>
                        <a:t>25482</a:t>
                      </a:r>
                    </a:p>
                  </a:txBody>
                  <a:tcPr/>
                </a:tc>
                <a:tc>
                  <a:txBody>
                    <a:bodyPr/>
                    <a:lstStyle/>
                    <a:p>
                      <a:r>
                        <a:rPr lang="en-US" sz="1000"/>
                        <a:t>74559</a:t>
                      </a:r>
                    </a:p>
                  </a:txBody>
                  <a:tcPr/>
                </a:tc>
                <a:extLst>
                  <a:ext uri="{0D108BD9-81ED-4DB2-BD59-A6C34878D82A}">
                    <a16:rowId xmlns:a16="http://schemas.microsoft.com/office/drawing/2014/main" val="505901934"/>
                  </a:ext>
                </a:extLst>
              </a:tr>
              <a:tr h="370840">
                <a:tc>
                  <a:txBody>
                    <a:bodyPr/>
                    <a:lstStyle/>
                    <a:p>
                      <a:r>
                        <a:rPr lang="de-DE" sz="1000" b="1"/>
                        <a:t>NDR 2 - 2016-12-13 12:25:34</a:t>
                      </a:r>
                      <a:r>
                        <a:rPr lang="de-DE" sz="1000"/>
                        <a:t>
Jeder Sprüh ein Spaß! ⚽️ 🤗</a:t>
                      </a:r>
                      <a:endParaRPr lang="en-US" sz="1000"/>
                    </a:p>
                  </a:txBody>
                  <a:tcPr/>
                </a:tc>
                <a:tc>
                  <a:txBody>
                    <a:bodyPr/>
                    <a:lstStyle/>
                    <a:p>
                      <a:r>
                        <a:rPr lang="en-US" sz="1000"/>
                        <a:t>31.81%</a:t>
                      </a:r>
                    </a:p>
                  </a:txBody>
                  <a:tcPr/>
                </a:tc>
                <a:tc>
                  <a:txBody>
                    <a:bodyPr/>
                    <a:lstStyle/>
                    <a:p>
                      <a:r>
                        <a:rPr lang="en-US" sz="1000"/>
                        <a:t>36.54%</a:t>
                      </a:r>
                    </a:p>
                  </a:txBody>
                  <a:tcPr/>
                </a:tc>
                <a:tc>
                  <a:txBody>
                    <a:bodyPr/>
                    <a:lstStyle/>
                    <a:p>
                      <a:r>
                        <a:rPr lang="en-US" sz="1000"/>
                        <a:t>46106</a:t>
                      </a:r>
                    </a:p>
                  </a:txBody>
                  <a:tcPr/>
                </a:tc>
                <a:tc>
                  <a:txBody>
                    <a:bodyPr/>
                    <a:lstStyle/>
                    <a:p>
                      <a:r>
                        <a:rPr lang="en-US" sz="1000"/>
                        <a:t>141000</a:t>
                      </a:r>
                    </a:p>
                  </a:txBody>
                  <a:tcPr/>
                </a:tc>
                <a:extLst>
                  <a:ext uri="{0D108BD9-81ED-4DB2-BD59-A6C34878D82A}">
                    <a16:rowId xmlns:a16="http://schemas.microsoft.com/office/drawing/2014/main" val="341969168"/>
                  </a:ext>
                </a:extLst>
              </a:tr>
            </a:tbl>
          </a:graphicData>
        </a:graphic>
      </p:graphicFrame>
      <p:sp>
        <p:nvSpPr>
          <p:cNvPr id="4" name="Text Placeholder 3"/>
          <p:cNvSpPr>
            <a:spLocks noGrp="1"/>
          </p:cNvSpPr>
          <p:nvPr>
            <p:ph type="body" sz="quarter" idx="14"/>
          </p:nvPr>
        </p:nvSpPr>
        <p:spPr/>
        <p:txBody>
          <a:bodyPr/>
          <a:lstStyle/>
          <a:p>
            <a:r>
              <a:rPr lang="en-US"/>
              <a:t>01.01.2016 - 31.12.2016</a:t>
            </a:r>
          </a:p>
        </p:txBody>
      </p:sp>
    </p:spTree>
    <p:extLst>
      <p:ext uri="{BB962C8B-B14F-4D97-AF65-F5344CB8AC3E}">
        <p14:creationId xmlns:p14="http://schemas.microsoft.com/office/powerpoint/2010/main" val="34263320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Videostartrate - Flop - Export</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3737681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008566184"/>
                    </a:ext>
                  </a:extLst>
                </a:gridCol>
                <a:gridCol w="1316736">
                  <a:extLst>
                    <a:ext uri="{9D8B030D-6E8A-4147-A177-3AD203B41FA5}">
                      <a16:colId xmlns:a16="http://schemas.microsoft.com/office/drawing/2014/main" val="507124585"/>
                    </a:ext>
                  </a:extLst>
                </a:gridCol>
                <a:gridCol w="1481328">
                  <a:extLst>
                    <a:ext uri="{9D8B030D-6E8A-4147-A177-3AD203B41FA5}">
                      <a16:colId xmlns:a16="http://schemas.microsoft.com/office/drawing/2014/main" val="478351974"/>
                    </a:ext>
                  </a:extLst>
                </a:gridCol>
                <a:gridCol w="1481328">
                  <a:extLst>
                    <a:ext uri="{9D8B030D-6E8A-4147-A177-3AD203B41FA5}">
                      <a16:colId xmlns:a16="http://schemas.microsoft.com/office/drawing/2014/main" val="1253489827"/>
                    </a:ext>
                  </a:extLst>
                </a:gridCol>
                <a:gridCol w="1481328">
                  <a:extLst>
                    <a:ext uri="{9D8B030D-6E8A-4147-A177-3AD203B41FA5}">
                      <a16:colId xmlns:a16="http://schemas.microsoft.com/office/drawing/2014/main" val="37389671"/>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extLst>
                  <a:ext uri="{0D108BD9-81ED-4DB2-BD59-A6C34878D82A}">
                    <a16:rowId xmlns:a16="http://schemas.microsoft.com/office/drawing/2014/main" val="355002757"/>
                  </a:ext>
                </a:extLst>
              </a:tr>
              <a:tr h="370840">
                <a:tc>
                  <a:txBody>
                    <a:bodyPr/>
                    <a:lstStyle/>
                    <a:p>
                      <a:r>
                        <a:rPr lang="de-DE" sz="1000" b="1"/>
                        <a:t>NDR 2 - 2016-11-05 14:46:48</a:t>
                      </a:r>
                      <a:r>
                        <a:rPr lang="de-DE" sz="1000"/>
                        <a:t>
Unser Reporter Alexander Bleick stimmt Euch ein auf das Spiel HSV gegen Borussia Dortmund. #bulishow</a:t>
                      </a:r>
                      <a:endParaRPr lang="en-US" sz="1000"/>
                    </a:p>
                  </a:txBody>
                  <a:tcPr/>
                </a:tc>
                <a:tc>
                  <a:txBody>
                    <a:bodyPr/>
                    <a:lstStyle/>
                    <a:p>
                      <a:r>
                        <a:rPr lang="en-US" sz="1000"/>
                        <a:t>1.2%</a:t>
                      </a:r>
                    </a:p>
                  </a:txBody>
                  <a:tcPr/>
                </a:tc>
                <a:tc>
                  <a:txBody>
                    <a:bodyPr/>
                    <a:lstStyle/>
                    <a:p>
                      <a:r>
                        <a:rPr lang="en-US" sz="1000"/>
                        <a:t>3.5%</a:t>
                      </a:r>
                    </a:p>
                  </a:txBody>
                  <a:tcPr/>
                </a:tc>
                <a:tc>
                  <a:txBody>
                    <a:bodyPr/>
                    <a:lstStyle/>
                    <a:p>
                      <a:r>
                        <a:rPr lang="en-US" sz="1000"/>
                        <a:t>1186</a:t>
                      </a:r>
                    </a:p>
                  </a:txBody>
                  <a:tcPr/>
                </a:tc>
                <a:tc>
                  <a:txBody>
                    <a:bodyPr/>
                    <a:lstStyle/>
                    <a:p>
                      <a:r>
                        <a:rPr lang="en-US" sz="1000"/>
                        <a:t>98381</a:t>
                      </a:r>
                    </a:p>
                  </a:txBody>
                  <a:tcPr/>
                </a:tc>
                <a:extLst>
                  <a:ext uri="{0D108BD9-81ED-4DB2-BD59-A6C34878D82A}">
                    <a16:rowId xmlns:a16="http://schemas.microsoft.com/office/drawing/2014/main" val="3653456047"/>
                  </a:ext>
                </a:extLst>
              </a:tr>
              <a:tr h="370840">
                <a:tc>
                  <a:txBody>
                    <a:bodyPr/>
                    <a:lstStyle/>
                    <a:p>
                      <a:r>
                        <a:rPr lang="de-DE" sz="1000" b="1"/>
                        <a:t>NDR 2 - 2016-06-08 16:10:48</a:t>
                      </a:r>
                      <a:r>
                        <a:rPr lang="de-DE" sz="1000"/>
                        <a:t>
Der neue Old Shatterhand aus Bad Segeberg, Till Demtroeder, kommt zu #TietjenTalkt mit Bettina Tietjen! Schreibt uns eure Frage(n) an Till hier in die Kommentare!  ⬇️</a:t>
                      </a:r>
                      <a:endParaRPr lang="en-US" sz="1000"/>
                    </a:p>
                  </a:txBody>
                  <a:tcPr/>
                </a:tc>
                <a:tc>
                  <a:txBody>
                    <a:bodyPr/>
                    <a:lstStyle/>
                    <a:p>
                      <a:r>
                        <a:rPr lang="en-US" sz="1000"/>
                        <a:t>1.6%</a:t>
                      </a:r>
                    </a:p>
                  </a:txBody>
                  <a:tcPr/>
                </a:tc>
                <a:tc>
                  <a:txBody>
                    <a:bodyPr/>
                    <a:lstStyle/>
                    <a:p>
                      <a:r>
                        <a:rPr lang="en-US" sz="1000"/>
                        <a:t>5.4%</a:t>
                      </a:r>
                    </a:p>
                  </a:txBody>
                  <a:tcPr/>
                </a:tc>
                <a:tc>
                  <a:txBody>
                    <a:bodyPr/>
                    <a:lstStyle/>
                    <a:p>
                      <a:r>
                        <a:rPr lang="en-US" sz="1000"/>
                        <a:t>4306</a:t>
                      </a:r>
                    </a:p>
                  </a:txBody>
                  <a:tcPr/>
                </a:tc>
                <a:tc>
                  <a:txBody>
                    <a:bodyPr/>
                    <a:lstStyle/>
                    <a:p>
                      <a:r>
                        <a:rPr lang="en-US" sz="1000"/>
                        <a:t>268180</a:t>
                      </a:r>
                    </a:p>
                  </a:txBody>
                  <a:tcPr/>
                </a:tc>
                <a:extLst>
                  <a:ext uri="{0D108BD9-81ED-4DB2-BD59-A6C34878D82A}">
                    <a16:rowId xmlns:a16="http://schemas.microsoft.com/office/drawing/2014/main" val="1823444714"/>
                  </a:ext>
                </a:extLst>
              </a:tr>
              <a:tr h="370840">
                <a:tc>
                  <a:txBody>
                    <a:bodyPr/>
                    <a:lstStyle/>
                    <a:p>
                      <a:r>
                        <a:rPr lang="de-DE" sz="1000" b="1"/>
                        <a:t>NDR 2 - 2016-11-19 13:59:24</a:t>
                      </a:r>
                      <a:r>
                        <a:rPr lang="de-DE" sz="1000"/>
                        <a:t>
Unser Reporter Michael Augustin macht in Wolfsburg den Stimmungschecker. 
Alles zum VfL Wolfsburg gegen FC Schalke 04 und Borussia Dortmund gegen den FC Bayern München ab 15 Uhr in der Bundesligashow. Eure Tipps? #Bulishow ⚽️</a:t>
                      </a:r>
                      <a:endParaRPr lang="en-US" sz="1000"/>
                    </a:p>
                  </a:txBody>
                  <a:tcPr/>
                </a:tc>
                <a:tc>
                  <a:txBody>
                    <a:bodyPr/>
                    <a:lstStyle/>
                    <a:p>
                      <a:r>
                        <a:rPr lang="en-US" sz="1000"/>
                        <a:t>1.8%</a:t>
                      </a:r>
                    </a:p>
                  </a:txBody>
                  <a:tcPr/>
                </a:tc>
                <a:tc>
                  <a:txBody>
                    <a:bodyPr/>
                    <a:lstStyle/>
                    <a:p>
                      <a:r>
                        <a:rPr lang="en-US" sz="1000"/>
                        <a:t>9.6%</a:t>
                      </a:r>
                    </a:p>
                  </a:txBody>
                  <a:tcPr/>
                </a:tc>
                <a:tc>
                  <a:txBody>
                    <a:bodyPr/>
                    <a:lstStyle/>
                    <a:p>
                      <a:r>
                        <a:rPr lang="en-US" sz="1000"/>
                        <a:t>1157</a:t>
                      </a:r>
                    </a:p>
                  </a:txBody>
                  <a:tcPr/>
                </a:tc>
                <a:tc>
                  <a:txBody>
                    <a:bodyPr/>
                    <a:lstStyle/>
                    <a:p>
                      <a:r>
                        <a:rPr lang="en-US" sz="1000"/>
                        <a:t>65587</a:t>
                      </a:r>
                    </a:p>
                  </a:txBody>
                  <a:tcPr/>
                </a:tc>
                <a:extLst>
                  <a:ext uri="{0D108BD9-81ED-4DB2-BD59-A6C34878D82A}">
                    <a16:rowId xmlns:a16="http://schemas.microsoft.com/office/drawing/2014/main" val="998416086"/>
                  </a:ext>
                </a:extLst>
              </a:tr>
              <a:tr h="370840">
                <a:tc>
                  <a:txBody>
                    <a:bodyPr/>
                    <a:lstStyle/>
                    <a:p>
                      <a:r>
                        <a:rPr lang="en-US" sz="1000" b="1"/>
                        <a:t>NDR 2 - 2016-06-23 18:00:00</a:t>
                      </a:r>
                      <a:r>
                        <a:rPr lang="en-US" sz="1000"/>
                        <a:t>
Vorfreude! Matt Simons kommt zum NDR 2 Soundcheck Neue Musik - Das Festival im September nach Göttingen! 🎤 😍 Alle Infos: ndr.de/ndr2soundcheck #ndr2soundcheck</a:t>
                      </a:r>
                    </a:p>
                  </a:txBody>
                  <a:tcPr/>
                </a:tc>
                <a:tc>
                  <a:txBody>
                    <a:bodyPr/>
                    <a:lstStyle/>
                    <a:p>
                      <a:r>
                        <a:rPr lang="en-US" sz="1000"/>
                        <a:t>1.9%</a:t>
                      </a:r>
                    </a:p>
                  </a:txBody>
                  <a:tcPr/>
                </a:tc>
                <a:tc>
                  <a:txBody>
                    <a:bodyPr/>
                    <a:lstStyle/>
                    <a:p>
                      <a:r>
                        <a:rPr lang="en-US" sz="1000"/>
                        <a:t>11.2%</a:t>
                      </a:r>
                    </a:p>
                  </a:txBody>
                  <a:tcPr/>
                </a:tc>
                <a:tc>
                  <a:txBody>
                    <a:bodyPr/>
                    <a:lstStyle/>
                    <a:p>
                      <a:r>
                        <a:rPr lang="en-US" sz="1000"/>
                        <a:t>395</a:t>
                      </a:r>
                    </a:p>
                  </a:txBody>
                  <a:tcPr/>
                </a:tc>
                <a:tc>
                  <a:txBody>
                    <a:bodyPr/>
                    <a:lstStyle/>
                    <a:p>
                      <a:r>
                        <a:rPr lang="en-US" sz="1000"/>
                        <a:t>20558</a:t>
                      </a:r>
                    </a:p>
                  </a:txBody>
                  <a:tcPr/>
                </a:tc>
                <a:extLst>
                  <a:ext uri="{0D108BD9-81ED-4DB2-BD59-A6C34878D82A}">
                    <a16:rowId xmlns:a16="http://schemas.microsoft.com/office/drawing/2014/main" val="2482075530"/>
                  </a:ext>
                </a:extLst>
              </a:tr>
              <a:tr h="370840">
                <a:tc>
                  <a:txBody>
                    <a:bodyPr/>
                    <a:lstStyle/>
                    <a:p>
                      <a:r>
                        <a:rPr lang="en-US" sz="1000" b="1"/>
                        <a:t>NDR 2 - 2016-01-27 16:21:17</a:t>
                      </a:r>
                      <a:r>
                        <a:rPr lang="en-US" sz="1000"/>
                        <a:t>
Vorfreude auf die X Ambassadors! 😊 Sänger Sam Harris freut sich schon auf die deutschen Fans! Ihre großartige Single #Renegades gibt's jetzt schon bei NDR 2 zu hören! Radio an! 🔜 📻 Wie gefällt euch der Song? #xambassadors</a:t>
                      </a:r>
                    </a:p>
                  </a:txBody>
                  <a:tcPr/>
                </a:tc>
                <a:tc>
                  <a:txBody>
                    <a:bodyPr/>
                    <a:lstStyle/>
                    <a:p>
                      <a:r>
                        <a:rPr lang="en-US" sz="1000"/>
                        <a:t>2.0%</a:t>
                      </a:r>
                    </a:p>
                  </a:txBody>
                  <a:tcPr/>
                </a:tc>
                <a:tc>
                  <a:txBody>
                    <a:bodyPr/>
                    <a:lstStyle/>
                    <a:p>
                      <a:r>
                        <a:rPr lang="en-US" sz="1000"/>
                        <a:t>10.4%</a:t>
                      </a:r>
                    </a:p>
                  </a:txBody>
                  <a:tcPr/>
                </a:tc>
                <a:tc>
                  <a:txBody>
                    <a:bodyPr/>
                    <a:lstStyle/>
                    <a:p>
                      <a:r>
                        <a:rPr lang="en-US" sz="1000"/>
                        <a:t>510</a:t>
                      </a:r>
                    </a:p>
                  </a:txBody>
                  <a:tcPr/>
                </a:tc>
                <a:tc>
                  <a:txBody>
                    <a:bodyPr/>
                    <a:lstStyle/>
                    <a:p>
                      <a:r>
                        <a:rPr lang="en-US" sz="1000"/>
                        <a:t>25113</a:t>
                      </a:r>
                    </a:p>
                  </a:txBody>
                  <a:tcPr/>
                </a:tc>
                <a:extLst>
                  <a:ext uri="{0D108BD9-81ED-4DB2-BD59-A6C34878D82A}">
                    <a16:rowId xmlns:a16="http://schemas.microsoft.com/office/drawing/2014/main" val="310875793"/>
                  </a:ext>
                </a:extLst>
              </a:tr>
            </a:tbl>
          </a:graphicData>
        </a:graphic>
      </p:graphicFrame>
      <p:sp>
        <p:nvSpPr>
          <p:cNvPr id="4" name="Text Placeholder 3"/>
          <p:cNvSpPr>
            <a:spLocks noGrp="1"/>
          </p:cNvSpPr>
          <p:nvPr>
            <p:ph type="body" sz="quarter" idx="14"/>
          </p:nvPr>
        </p:nvSpPr>
        <p:spPr/>
        <p:txBody>
          <a:bodyPr/>
          <a:lstStyle/>
          <a:p>
            <a:r>
              <a:rPr lang="en-US"/>
              <a:t>01.01.2016 - 31.12.2016</a:t>
            </a:r>
          </a:p>
        </p:txBody>
      </p:sp>
    </p:spTree>
    <p:extLst>
      <p:ext uri="{BB962C8B-B14F-4D97-AF65-F5344CB8AC3E}">
        <p14:creationId xmlns:p14="http://schemas.microsoft.com/office/powerpoint/2010/main" val="5878866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Potenzielle Reichweite - Export</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3583952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265801102"/>
                    </a:ext>
                  </a:extLst>
                </a:gridCol>
                <a:gridCol w="1234440">
                  <a:extLst>
                    <a:ext uri="{9D8B030D-6E8A-4147-A177-3AD203B41FA5}">
                      <a16:colId xmlns:a16="http://schemas.microsoft.com/office/drawing/2014/main" val="1171359920"/>
                    </a:ext>
                  </a:extLst>
                </a:gridCol>
                <a:gridCol w="822960">
                  <a:extLst>
                    <a:ext uri="{9D8B030D-6E8A-4147-A177-3AD203B41FA5}">
                      <a16:colId xmlns:a16="http://schemas.microsoft.com/office/drawing/2014/main" val="684493545"/>
                    </a:ext>
                  </a:extLst>
                </a:gridCol>
                <a:gridCol w="822960">
                  <a:extLst>
                    <a:ext uri="{9D8B030D-6E8A-4147-A177-3AD203B41FA5}">
                      <a16:colId xmlns:a16="http://schemas.microsoft.com/office/drawing/2014/main" val="2933891760"/>
                    </a:ext>
                  </a:extLst>
                </a:gridCol>
                <a:gridCol w="822960">
                  <a:extLst>
                    <a:ext uri="{9D8B030D-6E8A-4147-A177-3AD203B41FA5}">
                      <a16:colId xmlns:a16="http://schemas.microsoft.com/office/drawing/2014/main" val="1883607970"/>
                    </a:ext>
                  </a:extLst>
                </a:gridCol>
                <a:gridCol w="822960">
                  <a:extLst>
                    <a:ext uri="{9D8B030D-6E8A-4147-A177-3AD203B41FA5}">
                      <a16:colId xmlns:a16="http://schemas.microsoft.com/office/drawing/2014/main" val="2433049570"/>
                    </a:ext>
                  </a:extLst>
                </a:gridCol>
                <a:gridCol w="411480">
                  <a:extLst>
                    <a:ext uri="{9D8B030D-6E8A-4147-A177-3AD203B41FA5}">
                      <a16:colId xmlns:a16="http://schemas.microsoft.com/office/drawing/2014/main" val="696059782"/>
                    </a:ext>
                  </a:extLst>
                </a:gridCol>
              </a:tblGrid>
              <a:tr h="370840">
                <a:tc>
                  <a:txBody>
                    <a:bodyPr/>
                    <a:lstStyle/>
                    <a:p>
                      <a:r>
                        <a:rPr lang="en-US" sz="1000"/>
                        <a:t>Post</a:t>
                      </a:r>
                    </a:p>
                  </a:txBody>
                  <a:tcPr/>
                </a:tc>
                <a:tc>
                  <a:txBody>
                    <a:bodyPr/>
                    <a:lstStyle/>
                    <a:p>
                      <a:r>
                        <a:rPr lang="en-US" sz="1000"/>
                        <a:t>gesamt Potenzielle Reichweite</a:t>
                      </a:r>
                    </a:p>
                  </a:txBody>
                  <a:tcPr/>
                </a:tc>
                <a:tc>
                  <a:txBody>
                    <a:bodyPr/>
                    <a:lstStyle/>
                    <a:p>
                      <a:r>
                        <a:rPr lang="en-US" sz="1000"/>
                        <a:t>bezahlt</a:t>
                      </a:r>
                    </a:p>
                  </a:txBody>
                  <a:tcPr/>
                </a:tc>
                <a:tc>
                  <a:txBody>
                    <a:bodyPr/>
                    <a:lstStyle/>
                    <a:p>
                      <a:r>
                        <a:rPr lang="en-US" sz="1000"/>
                        <a:t>viral</a:t>
                      </a:r>
                    </a:p>
                  </a:txBody>
                  <a:tcPr/>
                </a:tc>
                <a:tc>
                  <a:txBody>
                    <a:bodyPr/>
                    <a:lstStyle/>
                    <a:p>
                      <a:r>
                        <a:rPr lang="en-US" sz="1000"/>
                        <a:t>organisch</a:t>
                      </a:r>
                    </a:p>
                  </a:txBody>
                  <a:tcPr/>
                </a:tc>
                <a:tc>
                  <a:txBody>
                    <a:bodyPr/>
                    <a:lstStyle/>
                    <a:p>
                      <a:r>
                        <a:rPr lang="en-US" sz="1000"/>
                        <a:t>unbezahlt</a:t>
                      </a:r>
                    </a:p>
                  </a:txBody>
                  <a:tcPr/>
                </a:tc>
                <a:tc>
                  <a:txBody>
                    <a:bodyPr/>
                    <a:lstStyle/>
                    <a:p>
                      <a:r>
                        <a:rPr lang="en-US" sz="1000"/>
                        <a:t>Typ</a:t>
                      </a:r>
                    </a:p>
                  </a:txBody>
                  <a:tcPr/>
                </a:tc>
                <a:extLst>
                  <a:ext uri="{0D108BD9-81ED-4DB2-BD59-A6C34878D82A}">
                    <a16:rowId xmlns:a16="http://schemas.microsoft.com/office/drawing/2014/main" val="144546264"/>
                  </a:ext>
                </a:extLst>
              </a:tr>
              <a:tr h="370840">
                <a:tc>
                  <a:txBody>
                    <a:bodyPr/>
                    <a:lstStyle/>
                    <a:p>
                      <a:r>
                        <a:rPr lang="de-DE" sz="1000" b="1"/>
                        <a:t>NDR 2 - 2016-03-31 11:41:37</a:t>
                      </a:r>
                      <a:r>
                        <a:rPr lang="de-DE" sz="1000"/>
                        <a:t>
Wie das Land, so die Nordclubs... ⚽️ 
(gesehen bei Extra 3)</a:t>
                      </a:r>
                      <a:endParaRPr lang="en-US" sz="1000"/>
                    </a:p>
                  </a:txBody>
                  <a:tcPr/>
                </a:tc>
                <a:tc>
                  <a:txBody>
                    <a:bodyPr/>
                    <a:lstStyle/>
                    <a:p>
                      <a:r>
                        <a:rPr lang="en-US" sz="1000"/>
                        <a:t>721346</a:t>
                      </a:r>
                    </a:p>
                  </a:txBody>
                  <a:tcPr/>
                </a:tc>
                <a:tc>
                  <a:txBody>
                    <a:bodyPr/>
                    <a:lstStyle/>
                    <a:p>
                      <a:r>
                        <a:rPr lang="en-US" sz="1000"/>
                        <a:t>0</a:t>
                      </a:r>
                    </a:p>
                  </a:txBody>
                  <a:tcPr/>
                </a:tc>
                <a:tc>
                  <a:txBody>
                    <a:bodyPr/>
                    <a:lstStyle/>
                    <a:p>
                      <a:r>
                        <a:rPr lang="en-US" sz="1000"/>
                        <a:t>213610</a:t>
                      </a:r>
                    </a:p>
                  </a:txBody>
                  <a:tcPr/>
                </a:tc>
                <a:tc>
                  <a:txBody>
                    <a:bodyPr/>
                    <a:lstStyle/>
                    <a:p>
                      <a:r>
                        <a:rPr lang="en-US" sz="1000"/>
                        <a:t>502388</a:t>
                      </a:r>
                    </a:p>
                  </a:txBody>
                  <a:tcPr/>
                </a:tc>
                <a:tc>
                  <a:txBody>
                    <a:bodyPr/>
                    <a:lstStyle/>
                    <a:p>
                      <a:r>
                        <a:rPr lang="en-US" sz="1000"/>
                        <a:t>721346</a:t>
                      </a:r>
                    </a:p>
                  </a:txBody>
                  <a:tcPr/>
                </a:tc>
                <a:tc>
                  <a:txBody>
                    <a:bodyPr/>
                    <a:lstStyle/>
                    <a:p>
                      <a:r>
                        <a:rPr lang="en-US" sz="1000"/>
                        <a:t>Video</a:t>
                      </a:r>
                    </a:p>
                  </a:txBody>
                  <a:tcPr/>
                </a:tc>
                <a:extLst>
                  <a:ext uri="{0D108BD9-81ED-4DB2-BD59-A6C34878D82A}">
                    <a16:rowId xmlns:a16="http://schemas.microsoft.com/office/drawing/2014/main" val="2775522516"/>
                  </a:ext>
                </a:extLst>
              </a:tr>
              <a:tr h="370840">
                <a:tc>
                  <a:txBody>
                    <a:bodyPr/>
                    <a:lstStyle/>
                    <a:p>
                      <a:r>
                        <a:rPr lang="de-DE" sz="1000" b="1"/>
                        <a:t>NDR 2 - 2016-02-28 11:00:00</a:t>
                      </a:r>
                      <a:r>
                        <a:rPr lang="de-DE" sz="1000"/>
                        <a:t>
Um die Ecke denken und nach Mallorca fliegen... Das NDR 2 #RadioBilderRätsel ist wieder da! Begriffe erraten, richtiges Lösungswort nennen - und Ponik &amp; Petersen schicken Euch mit etwas Glück eine Woche in die Sonne. Alle Infos unter ndr.de/ndr2. #NDR2Morgen</a:t>
                      </a:r>
                      <a:endParaRPr lang="en-US" sz="1000"/>
                    </a:p>
                  </a:txBody>
                  <a:tcPr/>
                </a:tc>
                <a:tc>
                  <a:txBody>
                    <a:bodyPr/>
                    <a:lstStyle/>
                    <a:p>
                      <a:r>
                        <a:rPr lang="en-US" sz="1000"/>
                        <a:t>550993</a:t>
                      </a:r>
                    </a:p>
                  </a:txBody>
                  <a:tcPr/>
                </a:tc>
                <a:tc>
                  <a:txBody>
                    <a:bodyPr/>
                    <a:lstStyle/>
                    <a:p>
                      <a:r>
                        <a:rPr lang="en-US" sz="1000"/>
                        <a:t>525985</a:t>
                      </a:r>
                    </a:p>
                  </a:txBody>
                  <a:tcPr/>
                </a:tc>
                <a:tc>
                  <a:txBody>
                    <a:bodyPr/>
                    <a:lstStyle/>
                    <a:p>
                      <a:r>
                        <a:rPr lang="en-US" sz="1000"/>
                        <a:t>3893</a:t>
                      </a:r>
                    </a:p>
                  </a:txBody>
                  <a:tcPr/>
                </a:tc>
                <a:tc>
                  <a:txBody>
                    <a:bodyPr/>
                    <a:lstStyle/>
                    <a:p>
                      <a:r>
                        <a:rPr lang="en-US" sz="1000"/>
                        <a:t>30589</a:t>
                      </a:r>
                    </a:p>
                  </a:txBody>
                  <a:tcPr/>
                </a:tc>
                <a:tc>
                  <a:txBody>
                    <a:bodyPr/>
                    <a:lstStyle/>
                    <a:p>
                      <a:r>
                        <a:rPr lang="en-US" sz="1000"/>
                        <a:t>25008</a:t>
                      </a:r>
                    </a:p>
                  </a:txBody>
                  <a:tcPr/>
                </a:tc>
                <a:tc>
                  <a:txBody>
                    <a:bodyPr/>
                    <a:lstStyle/>
                    <a:p>
                      <a:r>
                        <a:rPr lang="en-US" sz="1000"/>
                        <a:t>Video</a:t>
                      </a:r>
                    </a:p>
                  </a:txBody>
                  <a:tcPr/>
                </a:tc>
                <a:extLst>
                  <a:ext uri="{0D108BD9-81ED-4DB2-BD59-A6C34878D82A}">
                    <a16:rowId xmlns:a16="http://schemas.microsoft.com/office/drawing/2014/main" val="3645699696"/>
                  </a:ext>
                </a:extLst>
              </a:tr>
              <a:tr h="370840">
                <a:tc>
                  <a:txBody>
                    <a:bodyPr/>
                    <a:lstStyle/>
                    <a:p>
                      <a:r>
                        <a:rPr lang="de-DE" sz="1000" b="1"/>
                        <a:t>NDR 2 - 2016-10-10 18:38:42</a:t>
                      </a:r>
                      <a:r>
                        <a:rPr lang="de-DE" sz="1000"/>
                        <a:t>
Traurige Nachricht aus Filsum: XXL-Ostfriese und Pferde-Heilkundler Tamme Hanken ist gestorben. 56 Jahre ist er alt geworden. 😢</a:t>
                      </a:r>
                      <a:endParaRPr lang="en-US" sz="1000"/>
                    </a:p>
                  </a:txBody>
                  <a:tcPr/>
                </a:tc>
                <a:tc>
                  <a:txBody>
                    <a:bodyPr/>
                    <a:lstStyle/>
                    <a:p>
                      <a:r>
                        <a:rPr lang="en-US" sz="1000"/>
                        <a:t>520459</a:t>
                      </a:r>
                    </a:p>
                  </a:txBody>
                  <a:tcPr/>
                </a:tc>
                <a:tc>
                  <a:txBody>
                    <a:bodyPr/>
                    <a:lstStyle/>
                    <a:p>
                      <a:r>
                        <a:rPr lang="en-US" sz="1000"/>
                        <a:t>0</a:t>
                      </a:r>
                    </a:p>
                  </a:txBody>
                  <a:tcPr/>
                </a:tc>
                <a:tc>
                  <a:txBody>
                    <a:bodyPr/>
                    <a:lstStyle/>
                    <a:p>
                      <a:r>
                        <a:rPr lang="en-US" sz="1000"/>
                        <a:t>491246</a:t>
                      </a:r>
                    </a:p>
                  </a:txBody>
                  <a:tcPr/>
                </a:tc>
                <a:tc>
                  <a:txBody>
                    <a:bodyPr/>
                    <a:lstStyle/>
                    <a:p>
                      <a:r>
                        <a:rPr lang="en-US" sz="1000"/>
                        <a:t>31275</a:t>
                      </a:r>
                    </a:p>
                  </a:txBody>
                  <a:tcPr/>
                </a:tc>
                <a:tc>
                  <a:txBody>
                    <a:bodyPr/>
                    <a:lstStyle/>
                    <a:p>
                      <a:r>
                        <a:rPr lang="en-US" sz="1000"/>
                        <a:t>520459</a:t>
                      </a:r>
                    </a:p>
                  </a:txBody>
                  <a:tcPr/>
                </a:tc>
                <a:tc>
                  <a:txBody>
                    <a:bodyPr/>
                    <a:lstStyle/>
                    <a:p>
                      <a:r>
                        <a:rPr lang="en-US" sz="1000"/>
                        <a:t>Link</a:t>
                      </a:r>
                    </a:p>
                  </a:txBody>
                  <a:tcPr/>
                </a:tc>
                <a:extLst>
                  <a:ext uri="{0D108BD9-81ED-4DB2-BD59-A6C34878D82A}">
                    <a16:rowId xmlns:a16="http://schemas.microsoft.com/office/drawing/2014/main" val="2068835868"/>
                  </a:ext>
                </a:extLst>
              </a:tr>
              <a:tr h="370840">
                <a:tc>
                  <a:txBody>
                    <a:bodyPr/>
                    <a:lstStyle/>
                    <a:p>
                      <a:r>
                        <a:rPr lang="de-DE" sz="1000" b="1"/>
                        <a:t>NDR 2 - 2016-04-07 06:50:00</a:t>
                      </a:r>
                      <a:r>
                        <a:rPr lang="de-DE" sz="1000"/>
                        <a:t>
Gewinnt jetzt Tickets + Übernachtung für das ausverkaufte Coldplay-Konzert am 01.07. in Hamburg! Macht mit bei den NDR 2 #TicketDeluxeWochen!
Radio an, dranbleiben - und den NDR 2 Ticket-Deluxe-Hit hören! Infos und Gewinn-Hotline ► http://bit.ly/NDR2-Ticket-Deluxe-Wochen</a:t>
                      </a:r>
                      <a:endParaRPr lang="en-US" sz="1000"/>
                    </a:p>
                  </a:txBody>
                  <a:tcPr/>
                </a:tc>
                <a:tc>
                  <a:txBody>
                    <a:bodyPr/>
                    <a:lstStyle/>
                    <a:p>
                      <a:r>
                        <a:rPr lang="en-US" sz="1000"/>
                        <a:t>501427</a:t>
                      </a:r>
                    </a:p>
                  </a:txBody>
                  <a:tcPr/>
                </a:tc>
                <a:tc>
                  <a:txBody>
                    <a:bodyPr/>
                    <a:lstStyle/>
                    <a:p>
                      <a:r>
                        <a:rPr lang="en-US" sz="1000"/>
                        <a:t>486099</a:t>
                      </a:r>
                    </a:p>
                  </a:txBody>
                  <a:tcPr/>
                </a:tc>
                <a:tc>
                  <a:txBody>
                    <a:bodyPr/>
                    <a:lstStyle/>
                    <a:p>
                      <a:r>
                        <a:rPr lang="en-US" sz="1000"/>
                        <a:t>1458</a:t>
                      </a:r>
                    </a:p>
                  </a:txBody>
                  <a:tcPr/>
                </a:tc>
                <a:tc>
                  <a:txBody>
                    <a:bodyPr/>
                    <a:lstStyle/>
                    <a:p>
                      <a:r>
                        <a:rPr lang="en-US" sz="1000"/>
                        <a:t>14328</a:t>
                      </a:r>
                    </a:p>
                  </a:txBody>
                  <a:tcPr/>
                </a:tc>
                <a:tc>
                  <a:txBody>
                    <a:bodyPr/>
                    <a:lstStyle/>
                    <a:p>
                      <a:r>
                        <a:rPr lang="en-US" sz="1000"/>
                        <a:t>15328</a:t>
                      </a:r>
                    </a:p>
                  </a:txBody>
                  <a:tcPr/>
                </a:tc>
                <a:tc>
                  <a:txBody>
                    <a:bodyPr/>
                    <a:lstStyle/>
                    <a:p>
                      <a:r>
                        <a:rPr lang="en-US" sz="1000"/>
                        <a:t>Link</a:t>
                      </a:r>
                    </a:p>
                  </a:txBody>
                  <a:tcPr/>
                </a:tc>
                <a:extLst>
                  <a:ext uri="{0D108BD9-81ED-4DB2-BD59-A6C34878D82A}">
                    <a16:rowId xmlns:a16="http://schemas.microsoft.com/office/drawing/2014/main" val="3469706385"/>
                  </a:ext>
                </a:extLst>
              </a:tr>
              <a:tr h="370840">
                <a:tc>
                  <a:txBody>
                    <a:bodyPr/>
                    <a:lstStyle/>
                    <a:p>
                      <a:r>
                        <a:rPr lang="en-US" sz="1000" b="1"/>
                        <a:t>NDR 2 - 2016-04-06 09:30:00</a:t>
                      </a:r>
                      <a:r>
                        <a:rPr lang="en-US" sz="1000"/>
                        <a:t>
Gewinnt ein gemeinsames BBQ mit Rea Garvey sowie Tickets für seinen Auftritt auf dem NDR 2 Plaza Festival! Macht mit bei den NDR 2 #TicketDeluxeWochen!
Radio an, dranbleiben - und den NDR 2 Ticket-Deluxe-Hit hören! Infos und Gewinn-Hotline ► http://bit.ly/NDR2-Ticket-Deluxe-Wochen</a:t>
                      </a:r>
                    </a:p>
                  </a:txBody>
                  <a:tcPr/>
                </a:tc>
                <a:tc>
                  <a:txBody>
                    <a:bodyPr/>
                    <a:lstStyle/>
                    <a:p>
                      <a:r>
                        <a:rPr lang="en-US" sz="1000"/>
                        <a:t>435158</a:t>
                      </a:r>
                    </a:p>
                  </a:txBody>
                  <a:tcPr/>
                </a:tc>
                <a:tc>
                  <a:txBody>
                    <a:bodyPr/>
                    <a:lstStyle/>
                    <a:p>
                      <a:r>
                        <a:rPr lang="en-US" sz="1000"/>
                        <a:t>322821</a:t>
                      </a:r>
                    </a:p>
                  </a:txBody>
                  <a:tcPr/>
                </a:tc>
                <a:tc>
                  <a:txBody>
                    <a:bodyPr/>
                    <a:lstStyle/>
                    <a:p>
                      <a:r>
                        <a:rPr lang="en-US" sz="1000"/>
                        <a:t>106135</a:t>
                      </a:r>
                    </a:p>
                  </a:txBody>
                  <a:tcPr/>
                </a:tc>
                <a:tc>
                  <a:txBody>
                    <a:bodyPr/>
                    <a:lstStyle/>
                    <a:p>
                      <a:r>
                        <a:rPr lang="en-US" sz="1000"/>
                        <a:t>9239</a:t>
                      </a:r>
                    </a:p>
                  </a:txBody>
                  <a:tcPr/>
                </a:tc>
                <a:tc>
                  <a:txBody>
                    <a:bodyPr/>
                    <a:lstStyle/>
                    <a:p>
                      <a:r>
                        <a:rPr lang="en-US" sz="1000"/>
                        <a:t>112337</a:t>
                      </a:r>
                    </a:p>
                  </a:txBody>
                  <a:tcPr/>
                </a:tc>
                <a:tc>
                  <a:txBody>
                    <a:bodyPr/>
                    <a:lstStyle/>
                    <a:p>
                      <a:r>
                        <a:rPr lang="en-US" sz="1000"/>
                        <a:t>Video</a:t>
                      </a:r>
                    </a:p>
                  </a:txBody>
                  <a:tcPr/>
                </a:tc>
                <a:extLst>
                  <a:ext uri="{0D108BD9-81ED-4DB2-BD59-A6C34878D82A}">
                    <a16:rowId xmlns:a16="http://schemas.microsoft.com/office/drawing/2014/main" val="599204497"/>
                  </a:ext>
                </a:extLst>
              </a:tr>
            </a:tbl>
          </a:graphicData>
        </a:graphic>
      </p:graphicFrame>
      <p:sp>
        <p:nvSpPr>
          <p:cNvPr id="4" name="Text Placeholder 3"/>
          <p:cNvSpPr>
            <a:spLocks noGrp="1"/>
          </p:cNvSpPr>
          <p:nvPr>
            <p:ph type="body" sz="quarter" idx="14"/>
          </p:nvPr>
        </p:nvSpPr>
        <p:spPr/>
        <p:txBody>
          <a:bodyPr/>
          <a:lstStyle/>
          <a:p>
            <a:r>
              <a:rPr lang="en-US"/>
              <a:t>01.01.2016 - 31.12.2016</a:t>
            </a:r>
          </a:p>
        </p:txBody>
      </p:sp>
    </p:spTree>
    <p:extLst>
      <p:ext uri="{BB962C8B-B14F-4D97-AF65-F5344CB8AC3E}">
        <p14:creationId xmlns:p14="http://schemas.microsoft.com/office/powerpoint/2010/main" val="2389980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Aktive Nutzer - Export</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5358244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683834692"/>
                    </a:ext>
                  </a:extLst>
                </a:gridCol>
                <a:gridCol w="1234440">
                  <a:extLst>
                    <a:ext uri="{9D8B030D-6E8A-4147-A177-3AD203B41FA5}">
                      <a16:colId xmlns:a16="http://schemas.microsoft.com/office/drawing/2014/main" val="149541297"/>
                    </a:ext>
                  </a:extLst>
                </a:gridCol>
                <a:gridCol w="1234440">
                  <a:extLst>
                    <a:ext uri="{9D8B030D-6E8A-4147-A177-3AD203B41FA5}">
                      <a16:colId xmlns:a16="http://schemas.microsoft.com/office/drawing/2014/main" val="3057187535"/>
                    </a:ext>
                  </a:extLst>
                </a:gridCol>
                <a:gridCol w="1234440">
                  <a:extLst>
                    <a:ext uri="{9D8B030D-6E8A-4147-A177-3AD203B41FA5}">
                      <a16:colId xmlns:a16="http://schemas.microsoft.com/office/drawing/2014/main" val="286376370"/>
                    </a:ext>
                  </a:extLst>
                </a:gridCol>
                <a:gridCol w="822960">
                  <a:extLst>
                    <a:ext uri="{9D8B030D-6E8A-4147-A177-3AD203B41FA5}">
                      <a16:colId xmlns:a16="http://schemas.microsoft.com/office/drawing/2014/main" val="766296021"/>
                    </a:ext>
                  </a:extLst>
                </a:gridCol>
                <a:gridCol w="411480">
                  <a:extLst>
                    <a:ext uri="{9D8B030D-6E8A-4147-A177-3AD203B41FA5}">
                      <a16:colId xmlns:a16="http://schemas.microsoft.com/office/drawing/2014/main" val="2199510211"/>
                    </a:ext>
                  </a:extLst>
                </a:gridCol>
              </a:tblGrid>
              <a:tr h="370840">
                <a:tc>
                  <a:txBody>
                    <a:bodyPr/>
                    <a:lstStyle/>
                    <a:p>
                      <a:r>
                        <a:rPr lang="en-US" sz="1000"/>
                        <a:t>Post</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I-Rate Aktive Nutzer</a:t>
                      </a:r>
                    </a:p>
                  </a:txBody>
                  <a:tcPr/>
                </a:tc>
                <a:tc>
                  <a:txBody>
                    <a:bodyPr/>
                    <a:lstStyle/>
                    <a:p>
                      <a:r>
                        <a:rPr lang="en-US" sz="1000"/>
                        <a:t>Reaktionen</a:t>
                      </a:r>
                    </a:p>
                  </a:txBody>
                  <a:tcPr/>
                </a:tc>
                <a:tc>
                  <a:txBody>
                    <a:bodyPr/>
                    <a:lstStyle/>
                    <a:p>
                      <a:r>
                        <a:rPr lang="en-US" sz="1000"/>
                        <a:t>Typ</a:t>
                      </a:r>
                    </a:p>
                  </a:txBody>
                  <a:tcPr/>
                </a:tc>
                <a:extLst>
                  <a:ext uri="{0D108BD9-81ED-4DB2-BD59-A6C34878D82A}">
                    <a16:rowId xmlns:a16="http://schemas.microsoft.com/office/drawing/2014/main" val="345340541"/>
                  </a:ext>
                </a:extLst>
              </a:tr>
              <a:tr h="370840">
                <a:tc>
                  <a:txBody>
                    <a:bodyPr/>
                    <a:lstStyle/>
                    <a:p>
                      <a:r>
                        <a:rPr lang="de-DE" sz="1000" b="1"/>
                        <a:t>NDR 2 - 2016-10-10 18:38:42</a:t>
                      </a:r>
                      <a:r>
                        <a:rPr lang="de-DE" sz="1000"/>
                        <a:t>
Traurige Nachricht aus Filsum: XXL-Ostfriese und Pferde-Heilkundler Tamme Hanken ist gestorben. 56 Jahre ist er alt geworden. 😢</a:t>
                      </a:r>
                      <a:endParaRPr lang="en-US" sz="1000"/>
                    </a:p>
                  </a:txBody>
                  <a:tcPr/>
                </a:tc>
                <a:tc>
                  <a:txBody>
                    <a:bodyPr/>
                    <a:lstStyle/>
                    <a:p>
                      <a:r>
                        <a:rPr lang="en-US" sz="1000"/>
                        <a:t>71305</a:t>
                      </a:r>
                    </a:p>
                  </a:txBody>
                  <a:tcPr/>
                </a:tc>
                <a:tc>
                  <a:txBody>
                    <a:bodyPr/>
                    <a:lstStyle/>
                    <a:p>
                      <a:r>
                        <a:rPr lang="en-US" sz="1000"/>
                        <a:t>520459</a:t>
                      </a:r>
                    </a:p>
                  </a:txBody>
                  <a:tcPr/>
                </a:tc>
                <a:tc>
                  <a:txBody>
                    <a:bodyPr/>
                    <a:lstStyle/>
                    <a:p>
                      <a:r>
                        <a:rPr lang="en-US" sz="1000"/>
                        <a:t>13.7%</a:t>
                      </a:r>
                    </a:p>
                  </a:txBody>
                  <a:tcPr/>
                </a:tc>
                <a:tc>
                  <a:txBody>
                    <a:bodyPr/>
                    <a:lstStyle/>
                    <a:p>
                      <a:r>
                        <a:rPr lang="en-US" sz="1000"/>
                        <a:t>754</a:t>
                      </a:r>
                    </a:p>
                  </a:txBody>
                  <a:tcPr/>
                </a:tc>
                <a:tc>
                  <a:txBody>
                    <a:bodyPr/>
                    <a:lstStyle/>
                    <a:p>
                      <a:r>
                        <a:rPr lang="en-US" sz="1000"/>
                        <a:t>Link</a:t>
                      </a:r>
                    </a:p>
                  </a:txBody>
                  <a:tcPr/>
                </a:tc>
                <a:extLst>
                  <a:ext uri="{0D108BD9-81ED-4DB2-BD59-A6C34878D82A}">
                    <a16:rowId xmlns:a16="http://schemas.microsoft.com/office/drawing/2014/main" val="2810533248"/>
                  </a:ext>
                </a:extLst>
              </a:tr>
              <a:tr h="370840">
                <a:tc>
                  <a:txBody>
                    <a:bodyPr/>
                    <a:lstStyle/>
                    <a:p>
                      <a:r>
                        <a:rPr lang="de-DE" sz="1000" b="1"/>
                        <a:t>NDR 2 - 2016-03-08 07:45:59</a:t>
                      </a:r>
                      <a:r>
                        <a:rPr lang="de-DE" sz="1000"/>
                        <a:t>
Das ist doch mal eine coole Geburtstagsanzeige! Herzlichen Glückwunsch, Lukas, auch vom NDR 2 Team! 😂</a:t>
                      </a:r>
                      <a:endParaRPr lang="en-US" sz="1000"/>
                    </a:p>
                  </a:txBody>
                  <a:tcPr/>
                </a:tc>
                <a:tc>
                  <a:txBody>
                    <a:bodyPr/>
                    <a:lstStyle/>
                    <a:p>
                      <a:r>
                        <a:rPr lang="en-US" sz="1000"/>
                        <a:t>30767</a:t>
                      </a:r>
                    </a:p>
                  </a:txBody>
                  <a:tcPr/>
                </a:tc>
                <a:tc>
                  <a:txBody>
                    <a:bodyPr/>
                    <a:lstStyle/>
                    <a:p>
                      <a:r>
                        <a:rPr lang="en-US" sz="1000"/>
                        <a:t>340362</a:t>
                      </a:r>
                    </a:p>
                  </a:txBody>
                  <a:tcPr/>
                </a:tc>
                <a:tc>
                  <a:txBody>
                    <a:bodyPr/>
                    <a:lstStyle/>
                    <a:p>
                      <a:r>
                        <a:rPr lang="en-US" sz="1000"/>
                        <a:t>9.0%</a:t>
                      </a:r>
                    </a:p>
                  </a:txBody>
                  <a:tcPr/>
                </a:tc>
                <a:tc>
                  <a:txBody>
                    <a:bodyPr/>
                    <a:lstStyle/>
                    <a:p>
                      <a:r>
                        <a:rPr lang="en-US" sz="1000"/>
                        <a:t>6257</a:t>
                      </a:r>
                    </a:p>
                  </a:txBody>
                  <a:tcPr/>
                </a:tc>
                <a:tc>
                  <a:txBody>
                    <a:bodyPr/>
                    <a:lstStyle/>
                    <a:p>
                      <a:r>
                        <a:rPr lang="en-US" sz="1000"/>
                        <a:t>Photo</a:t>
                      </a:r>
                    </a:p>
                  </a:txBody>
                  <a:tcPr/>
                </a:tc>
                <a:extLst>
                  <a:ext uri="{0D108BD9-81ED-4DB2-BD59-A6C34878D82A}">
                    <a16:rowId xmlns:a16="http://schemas.microsoft.com/office/drawing/2014/main" val="4046822853"/>
                  </a:ext>
                </a:extLst>
              </a:tr>
              <a:tr h="370840">
                <a:tc>
                  <a:txBody>
                    <a:bodyPr/>
                    <a:lstStyle/>
                    <a:p>
                      <a:r>
                        <a:rPr lang="de-DE" sz="1000" b="1"/>
                        <a:t>NDR 2 - 2016-03-28 15:47:46</a:t>
                      </a:r>
                      <a:r>
                        <a:rPr lang="de-DE" sz="1000"/>
                        <a:t>
Großbrand bei #Wiesenhof in #Lohne! Bitte lasst dort und in der Umgebung im Kreis #Vechta Türen und Fenster zu! Mehr dazu auch in den #NDR2Nachrichten.</a:t>
                      </a:r>
                      <a:endParaRPr lang="en-US" sz="1000"/>
                    </a:p>
                  </a:txBody>
                  <a:tcPr/>
                </a:tc>
                <a:tc>
                  <a:txBody>
                    <a:bodyPr/>
                    <a:lstStyle/>
                    <a:p>
                      <a:r>
                        <a:rPr lang="en-US" sz="1000"/>
                        <a:t>27564</a:t>
                      </a:r>
                    </a:p>
                  </a:txBody>
                  <a:tcPr/>
                </a:tc>
                <a:tc>
                  <a:txBody>
                    <a:bodyPr/>
                    <a:lstStyle/>
                    <a:p>
                      <a:r>
                        <a:rPr lang="en-US" sz="1000"/>
                        <a:t>287985</a:t>
                      </a:r>
                    </a:p>
                  </a:txBody>
                  <a:tcPr/>
                </a:tc>
                <a:tc>
                  <a:txBody>
                    <a:bodyPr/>
                    <a:lstStyle/>
                    <a:p>
                      <a:r>
                        <a:rPr lang="en-US" sz="1000"/>
                        <a:t>9.6%</a:t>
                      </a:r>
                    </a:p>
                  </a:txBody>
                  <a:tcPr/>
                </a:tc>
                <a:tc>
                  <a:txBody>
                    <a:bodyPr/>
                    <a:lstStyle/>
                    <a:p>
                      <a:r>
                        <a:rPr lang="en-US" sz="1000"/>
                        <a:t>1176</a:t>
                      </a:r>
                    </a:p>
                  </a:txBody>
                  <a:tcPr/>
                </a:tc>
                <a:tc>
                  <a:txBody>
                    <a:bodyPr/>
                    <a:lstStyle/>
                    <a:p>
                      <a:r>
                        <a:rPr lang="en-US" sz="1000"/>
                        <a:t>Link</a:t>
                      </a:r>
                    </a:p>
                  </a:txBody>
                  <a:tcPr/>
                </a:tc>
                <a:extLst>
                  <a:ext uri="{0D108BD9-81ED-4DB2-BD59-A6C34878D82A}">
                    <a16:rowId xmlns:a16="http://schemas.microsoft.com/office/drawing/2014/main" val="725178634"/>
                  </a:ext>
                </a:extLst>
              </a:tr>
              <a:tr h="370840">
                <a:tc>
                  <a:txBody>
                    <a:bodyPr/>
                    <a:lstStyle/>
                    <a:p>
                      <a:r>
                        <a:rPr lang="de-DE" sz="1000" b="1"/>
                        <a:t>NDR 2 - 2016-03-31 11:41:37</a:t>
                      </a:r>
                      <a:r>
                        <a:rPr lang="de-DE" sz="1000"/>
                        <a:t>
Wie das Land, so die Nordclubs... ⚽️ 
(gesehen bei Extra 3)</a:t>
                      </a:r>
                      <a:endParaRPr lang="en-US" sz="1000"/>
                    </a:p>
                  </a:txBody>
                  <a:tcPr/>
                </a:tc>
                <a:tc>
                  <a:txBody>
                    <a:bodyPr/>
                    <a:lstStyle/>
                    <a:p>
                      <a:r>
                        <a:rPr lang="en-US" sz="1000"/>
                        <a:t>22235</a:t>
                      </a:r>
                    </a:p>
                  </a:txBody>
                  <a:tcPr/>
                </a:tc>
                <a:tc>
                  <a:txBody>
                    <a:bodyPr/>
                    <a:lstStyle/>
                    <a:p>
                      <a:r>
                        <a:rPr lang="en-US" sz="1000"/>
                        <a:t>721346</a:t>
                      </a:r>
                    </a:p>
                  </a:txBody>
                  <a:tcPr/>
                </a:tc>
                <a:tc>
                  <a:txBody>
                    <a:bodyPr/>
                    <a:lstStyle/>
                    <a:p>
                      <a:r>
                        <a:rPr lang="en-US" sz="1000"/>
                        <a:t>3.1%</a:t>
                      </a:r>
                    </a:p>
                  </a:txBody>
                  <a:tcPr/>
                </a:tc>
                <a:tc>
                  <a:txBody>
                    <a:bodyPr/>
                    <a:lstStyle/>
                    <a:p>
                      <a:r>
                        <a:rPr lang="en-US" sz="1000"/>
                        <a:t>2350</a:t>
                      </a:r>
                    </a:p>
                  </a:txBody>
                  <a:tcPr/>
                </a:tc>
                <a:tc>
                  <a:txBody>
                    <a:bodyPr/>
                    <a:lstStyle/>
                    <a:p>
                      <a:r>
                        <a:rPr lang="en-US" sz="1000"/>
                        <a:t>Video</a:t>
                      </a:r>
                    </a:p>
                  </a:txBody>
                  <a:tcPr/>
                </a:tc>
                <a:extLst>
                  <a:ext uri="{0D108BD9-81ED-4DB2-BD59-A6C34878D82A}">
                    <a16:rowId xmlns:a16="http://schemas.microsoft.com/office/drawing/2014/main" val="2823132574"/>
                  </a:ext>
                </a:extLst>
              </a:tr>
              <a:tr h="370840">
                <a:tc>
                  <a:txBody>
                    <a:bodyPr/>
                    <a:lstStyle/>
                    <a:p>
                      <a:r>
                        <a:rPr lang="de-DE" sz="1000" b="1"/>
                        <a:t>NDR 2 - 2016-06-07 21:03:32</a:t>
                      </a:r>
                      <a:r>
                        <a:rPr lang="de-DE" sz="1000"/>
                        <a:t>
Unterdessen im Nordosten Hamburgs... 😳 #tornado</a:t>
                      </a:r>
                      <a:endParaRPr lang="en-US" sz="1000"/>
                    </a:p>
                  </a:txBody>
                  <a:tcPr/>
                </a:tc>
                <a:tc>
                  <a:txBody>
                    <a:bodyPr/>
                    <a:lstStyle/>
                    <a:p>
                      <a:r>
                        <a:rPr lang="en-US" sz="1000"/>
                        <a:t>19255</a:t>
                      </a:r>
                    </a:p>
                  </a:txBody>
                  <a:tcPr/>
                </a:tc>
                <a:tc>
                  <a:txBody>
                    <a:bodyPr/>
                    <a:lstStyle/>
                    <a:p>
                      <a:r>
                        <a:rPr lang="en-US" sz="1000"/>
                        <a:t>119879</a:t>
                      </a:r>
                    </a:p>
                  </a:txBody>
                  <a:tcPr/>
                </a:tc>
                <a:tc>
                  <a:txBody>
                    <a:bodyPr/>
                    <a:lstStyle/>
                    <a:p>
                      <a:r>
                        <a:rPr lang="en-US" sz="1000"/>
                        <a:t>16.1%</a:t>
                      </a:r>
                    </a:p>
                  </a:txBody>
                  <a:tcPr/>
                </a:tc>
                <a:tc>
                  <a:txBody>
                    <a:bodyPr/>
                    <a:lstStyle/>
                    <a:p>
                      <a:r>
                        <a:rPr lang="en-US" sz="1000"/>
                        <a:t>956</a:t>
                      </a:r>
                    </a:p>
                  </a:txBody>
                  <a:tcPr/>
                </a:tc>
                <a:tc>
                  <a:txBody>
                    <a:bodyPr/>
                    <a:lstStyle/>
                    <a:p>
                      <a:r>
                        <a:rPr lang="en-US" sz="1000"/>
                        <a:t>Video</a:t>
                      </a:r>
                    </a:p>
                  </a:txBody>
                  <a:tcPr/>
                </a:tc>
                <a:extLst>
                  <a:ext uri="{0D108BD9-81ED-4DB2-BD59-A6C34878D82A}">
                    <a16:rowId xmlns:a16="http://schemas.microsoft.com/office/drawing/2014/main" val="2567674748"/>
                  </a:ext>
                </a:extLst>
              </a:tr>
            </a:tbl>
          </a:graphicData>
        </a:graphic>
      </p:graphicFrame>
      <p:sp>
        <p:nvSpPr>
          <p:cNvPr id="4" name="Text Placeholder 3"/>
          <p:cNvSpPr>
            <a:spLocks noGrp="1"/>
          </p:cNvSpPr>
          <p:nvPr>
            <p:ph type="body" sz="quarter" idx="14"/>
          </p:nvPr>
        </p:nvSpPr>
        <p:spPr/>
        <p:txBody>
          <a:bodyPr/>
          <a:lstStyle/>
          <a:p>
            <a:r>
              <a:rPr lang="en-US"/>
              <a:t>01.01.2016 - 31.12.2016</a:t>
            </a:r>
          </a:p>
        </p:txBody>
      </p:sp>
    </p:spTree>
    <p:extLst>
      <p:ext uri="{BB962C8B-B14F-4D97-AF65-F5344CB8AC3E}">
        <p14:creationId xmlns:p14="http://schemas.microsoft.com/office/powerpoint/2010/main" val="42125845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I-Rate Aktive Nutzer - Export</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0253532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900495748"/>
                    </a:ext>
                  </a:extLst>
                </a:gridCol>
                <a:gridCol w="1234440">
                  <a:extLst>
                    <a:ext uri="{9D8B030D-6E8A-4147-A177-3AD203B41FA5}">
                      <a16:colId xmlns:a16="http://schemas.microsoft.com/office/drawing/2014/main" val="2648220469"/>
                    </a:ext>
                  </a:extLst>
                </a:gridCol>
                <a:gridCol w="1234440">
                  <a:extLst>
                    <a:ext uri="{9D8B030D-6E8A-4147-A177-3AD203B41FA5}">
                      <a16:colId xmlns:a16="http://schemas.microsoft.com/office/drawing/2014/main" val="3590066384"/>
                    </a:ext>
                  </a:extLst>
                </a:gridCol>
                <a:gridCol w="1234440">
                  <a:extLst>
                    <a:ext uri="{9D8B030D-6E8A-4147-A177-3AD203B41FA5}">
                      <a16:colId xmlns:a16="http://schemas.microsoft.com/office/drawing/2014/main" val="2417077562"/>
                    </a:ext>
                  </a:extLst>
                </a:gridCol>
                <a:gridCol w="822960">
                  <a:extLst>
                    <a:ext uri="{9D8B030D-6E8A-4147-A177-3AD203B41FA5}">
                      <a16:colId xmlns:a16="http://schemas.microsoft.com/office/drawing/2014/main" val="3774290133"/>
                    </a:ext>
                  </a:extLst>
                </a:gridCol>
                <a:gridCol w="411480">
                  <a:extLst>
                    <a:ext uri="{9D8B030D-6E8A-4147-A177-3AD203B41FA5}">
                      <a16:colId xmlns:a16="http://schemas.microsoft.com/office/drawing/2014/main" val="676253356"/>
                    </a:ext>
                  </a:extLst>
                </a:gridCol>
              </a:tblGrid>
              <a:tr h="370840">
                <a:tc>
                  <a:txBody>
                    <a:bodyPr/>
                    <a:lstStyle/>
                    <a:p>
                      <a:r>
                        <a:rPr lang="en-US" sz="1000"/>
                        <a:t>Post</a:t>
                      </a:r>
                    </a:p>
                  </a:txBody>
                  <a:tcPr/>
                </a:tc>
                <a:tc>
                  <a:txBody>
                    <a:bodyPr/>
                    <a:lstStyle/>
                    <a:p>
                      <a:r>
                        <a:rPr lang="en-US" sz="1000"/>
                        <a:t>I-Rate Aktive Nutzer</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Reaktionen</a:t>
                      </a:r>
                    </a:p>
                  </a:txBody>
                  <a:tcPr/>
                </a:tc>
                <a:tc>
                  <a:txBody>
                    <a:bodyPr/>
                    <a:lstStyle/>
                    <a:p>
                      <a:r>
                        <a:rPr lang="en-US" sz="1000"/>
                        <a:t>Typ</a:t>
                      </a:r>
                    </a:p>
                  </a:txBody>
                  <a:tcPr/>
                </a:tc>
                <a:extLst>
                  <a:ext uri="{0D108BD9-81ED-4DB2-BD59-A6C34878D82A}">
                    <a16:rowId xmlns:a16="http://schemas.microsoft.com/office/drawing/2014/main" val="288096054"/>
                  </a:ext>
                </a:extLst>
              </a:tr>
              <a:tr h="370840">
                <a:tc>
                  <a:txBody>
                    <a:bodyPr/>
                    <a:lstStyle/>
                    <a:p>
                      <a:r>
                        <a:rPr lang="de-DE" sz="1000" b="1"/>
                        <a:t>NDR 2 - 2016-10-11 06:34:02</a:t>
                      </a:r>
                      <a:r>
                        <a:rPr lang="de-DE" sz="1000"/>
                        <a:t>
Die Frau von Tamme Hanken bedankt sich für das große Mitgefühl der Fans.</a:t>
                      </a:r>
                      <a:endParaRPr lang="en-US" sz="1000"/>
                    </a:p>
                  </a:txBody>
                  <a:tcPr/>
                </a:tc>
                <a:tc>
                  <a:txBody>
                    <a:bodyPr/>
                    <a:lstStyle/>
                    <a:p>
                      <a:r>
                        <a:rPr lang="en-US" sz="1000"/>
                        <a:t>27.8%</a:t>
                      </a:r>
                    </a:p>
                  </a:txBody>
                  <a:tcPr/>
                </a:tc>
                <a:tc>
                  <a:txBody>
                    <a:bodyPr/>
                    <a:lstStyle/>
                    <a:p>
                      <a:r>
                        <a:rPr lang="en-US" sz="1000"/>
                        <a:t>18624</a:t>
                      </a:r>
                    </a:p>
                  </a:txBody>
                  <a:tcPr/>
                </a:tc>
                <a:tc>
                  <a:txBody>
                    <a:bodyPr/>
                    <a:lstStyle/>
                    <a:p>
                      <a:r>
                        <a:rPr lang="en-US" sz="1000"/>
                        <a:t>67110</a:t>
                      </a:r>
                    </a:p>
                  </a:txBody>
                  <a:tcPr/>
                </a:tc>
                <a:tc>
                  <a:txBody>
                    <a:bodyPr/>
                    <a:lstStyle/>
                    <a:p>
                      <a:r>
                        <a:rPr lang="en-US" sz="1000"/>
                        <a:t>72</a:t>
                      </a:r>
                    </a:p>
                  </a:txBody>
                  <a:tcPr/>
                </a:tc>
                <a:tc>
                  <a:txBody>
                    <a:bodyPr/>
                    <a:lstStyle/>
                    <a:p>
                      <a:r>
                        <a:rPr lang="en-US" sz="1000"/>
                        <a:t>Photo</a:t>
                      </a:r>
                    </a:p>
                  </a:txBody>
                  <a:tcPr/>
                </a:tc>
                <a:extLst>
                  <a:ext uri="{0D108BD9-81ED-4DB2-BD59-A6C34878D82A}">
                    <a16:rowId xmlns:a16="http://schemas.microsoft.com/office/drawing/2014/main" val="3401903519"/>
                  </a:ext>
                </a:extLst>
              </a:tr>
              <a:tr h="370840">
                <a:tc>
                  <a:txBody>
                    <a:bodyPr/>
                    <a:lstStyle/>
                    <a:p>
                      <a:r>
                        <a:rPr lang="en-US" sz="1000" b="1"/>
                        <a:t>NDR 2 - 2016-04-16 13:57:04</a:t>
                      </a:r>
                      <a:r>
                        <a:rPr lang="en-US" sz="1000"/>
                        <a:t>
Jan Böhmermann macht eine Fernsehpause. Und Twerk &amp; Travel. In Nordkorea. 😂 😂 😂 
#böhmermann</a:t>
                      </a:r>
                    </a:p>
                  </a:txBody>
                  <a:tcPr/>
                </a:tc>
                <a:tc>
                  <a:txBody>
                    <a:bodyPr/>
                    <a:lstStyle/>
                    <a:p>
                      <a:r>
                        <a:rPr lang="en-US" sz="1000"/>
                        <a:t>17.3%</a:t>
                      </a:r>
                    </a:p>
                  </a:txBody>
                  <a:tcPr/>
                </a:tc>
                <a:tc>
                  <a:txBody>
                    <a:bodyPr/>
                    <a:lstStyle/>
                    <a:p>
                      <a:r>
                        <a:rPr lang="en-US" sz="1000"/>
                        <a:t>5447</a:t>
                      </a:r>
                    </a:p>
                  </a:txBody>
                  <a:tcPr/>
                </a:tc>
                <a:tc>
                  <a:txBody>
                    <a:bodyPr/>
                    <a:lstStyle/>
                    <a:p>
                      <a:r>
                        <a:rPr lang="en-US" sz="1000"/>
                        <a:t>31456</a:t>
                      </a:r>
                    </a:p>
                  </a:txBody>
                  <a:tcPr/>
                </a:tc>
                <a:tc>
                  <a:txBody>
                    <a:bodyPr/>
                    <a:lstStyle/>
                    <a:p>
                      <a:r>
                        <a:rPr lang="en-US" sz="1000"/>
                        <a:t>232</a:t>
                      </a:r>
                    </a:p>
                  </a:txBody>
                  <a:tcPr/>
                </a:tc>
                <a:tc>
                  <a:txBody>
                    <a:bodyPr/>
                    <a:lstStyle/>
                    <a:p>
                      <a:r>
                        <a:rPr lang="en-US" sz="1000"/>
                        <a:t>Link</a:t>
                      </a:r>
                    </a:p>
                  </a:txBody>
                  <a:tcPr/>
                </a:tc>
                <a:extLst>
                  <a:ext uri="{0D108BD9-81ED-4DB2-BD59-A6C34878D82A}">
                    <a16:rowId xmlns:a16="http://schemas.microsoft.com/office/drawing/2014/main" val="2846156055"/>
                  </a:ext>
                </a:extLst>
              </a:tr>
              <a:tr h="370840">
                <a:tc>
                  <a:txBody>
                    <a:bodyPr/>
                    <a:lstStyle/>
                    <a:p>
                      <a:r>
                        <a:rPr lang="de-DE" sz="1000" b="1"/>
                        <a:t>NDR 2 - 2016-05-15 01:44:13</a:t>
                      </a:r>
                      <a:r>
                        <a:rPr lang="de-DE" sz="1000"/>
                        <a:t>
Jamie-Lee nimmt's sportlich und äußert sich nach dem Eurovision Song Contest auf ihrem Facebook-Profil. Wir sagen: Hut ab und Danke! 👏 #esc2016 #esc</a:t>
                      </a:r>
                      <a:endParaRPr lang="en-US" sz="1000"/>
                    </a:p>
                  </a:txBody>
                  <a:tcPr/>
                </a:tc>
                <a:tc>
                  <a:txBody>
                    <a:bodyPr/>
                    <a:lstStyle/>
                    <a:p>
                      <a:r>
                        <a:rPr lang="en-US" sz="1000"/>
                        <a:t>16.4%</a:t>
                      </a:r>
                    </a:p>
                  </a:txBody>
                  <a:tcPr/>
                </a:tc>
                <a:tc>
                  <a:txBody>
                    <a:bodyPr/>
                    <a:lstStyle/>
                    <a:p>
                      <a:r>
                        <a:rPr lang="en-US" sz="1000"/>
                        <a:t>8906</a:t>
                      </a:r>
                    </a:p>
                  </a:txBody>
                  <a:tcPr/>
                </a:tc>
                <a:tc>
                  <a:txBody>
                    <a:bodyPr/>
                    <a:lstStyle/>
                    <a:p>
                      <a:r>
                        <a:rPr lang="en-US" sz="1000"/>
                        <a:t>54268</a:t>
                      </a:r>
                    </a:p>
                  </a:txBody>
                  <a:tcPr/>
                </a:tc>
                <a:tc>
                  <a:txBody>
                    <a:bodyPr/>
                    <a:lstStyle/>
                    <a:p>
                      <a:r>
                        <a:rPr lang="en-US" sz="1000"/>
                        <a:t>441</a:t>
                      </a:r>
                    </a:p>
                  </a:txBody>
                  <a:tcPr/>
                </a:tc>
                <a:tc>
                  <a:txBody>
                    <a:bodyPr/>
                    <a:lstStyle/>
                    <a:p>
                      <a:r>
                        <a:rPr lang="en-US" sz="1000"/>
                        <a:t>Link</a:t>
                      </a:r>
                    </a:p>
                  </a:txBody>
                  <a:tcPr/>
                </a:tc>
                <a:extLst>
                  <a:ext uri="{0D108BD9-81ED-4DB2-BD59-A6C34878D82A}">
                    <a16:rowId xmlns:a16="http://schemas.microsoft.com/office/drawing/2014/main" val="3036064830"/>
                  </a:ext>
                </a:extLst>
              </a:tr>
              <a:tr h="370840">
                <a:tc>
                  <a:txBody>
                    <a:bodyPr/>
                    <a:lstStyle/>
                    <a:p>
                      <a:r>
                        <a:rPr lang="de-DE" sz="1000" b="1"/>
                        <a:t>NDR 2 - 2016-06-07 21:03:32</a:t>
                      </a:r>
                      <a:r>
                        <a:rPr lang="de-DE" sz="1000"/>
                        <a:t>
Unterdessen im Nordosten Hamburgs... 😳 #tornado</a:t>
                      </a:r>
                      <a:endParaRPr lang="en-US" sz="1000"/>
                    </a:p>
                  </a:txBody>
                  <a:tcPr/>
                </a:tc>
                <a:tc>
                  <a:txBody>
                    <a:bodyPr/>
                    <a:lstStyle/>
                    <a:p>
                      <a:r>
                        <a:rPr lang="en-US" sz="1000"/>
                        <a:t>16.1%</a:t>
                      </a:r>
                    </a:p>
                  </a:txBody>
                  <a:tcPr/>
                </a:tc>
                <a:tc>
                  <a:txBody>
                    <a:bodyPr/>
                    <a:lstStyle/>
                    <a:p>
                      <a:r>
                        <a:rPr lang="en-US" sz="1000"/>
                        <a:t>19255</a:t>
                      </a:r>
                    </a:p>
                  </a:txBody>
                  <a:tcPr/>
                </a:tc>
                <a:tc>
                  <a:txBody>
                    <a:bodyPr/>
                    <a:lstStyle/>
                    <a:p>
                      <a:r>
                        <a:rPr lang="en-US" sz="1000"/>
                        <a:t>119879</a:t>
                      </a:r>
                    </a:p>
                  </a:txBody>
                  <a:tcPr/>
                </a:tc>
                <a:tc>
                  <a:txBody>
                    <a:bodyPr/>
                    <a:lstStyle/>
                    <a:p>
                      <a:r>
                        <a:rPr lang="en-US" sz="1000"/>
                        <a:t>956</a:t>
                      </a:r>
                    </a:p>
                  </a:txBody>
                  <a:tcPr/>
                </a:tc>
                <a:tc>
                  <a:txBody>
                    <a:bodyPr/>
                    <a:lstStyle/>
                    <a:p>
                      <a:r>
                        <a:rPr lang="en-US" sz="1000"/>
                        <a:t>Video</a:t>
                      </a:r>
                    </a:p>
                  </a:txBody>
                  <a:tcPr/>
                </a:tc>
                <a:extLst>
                  <a:ext uri="{0D108BD9-81ED-4DB2-BD59-A6C34878D82A}">
                    <a16:rowId xmlns:a16="http://schemas.microsoft.com/office/drawing/2014/main" val="2213100272"/>
                  </a:ext>
                </a:extLst>
              </a:tr>
              <a:tr h="370840">
                <a:tc>
                  <a:txBody>
                    <a:bodyPr/>
                    <a:lstStyle/>
                    <a:p>
                      <a:r>
                        <a:rPr lang="de-DE" sz="1000" b="1"/>
                        <a:t>NDR 2 - 2016-09-12 06:27:19</a:t>
                      </a:r>
                      <a:r>
                        <a:rPr lang="de-DE" sz="1000"/>
                        <a:t>
Niedersachsen hat gewählt - die Ergebnisse der Kommunalwahlen gibt es hier im Überblick.</a:t>
                      </a:r>
                      <a:endParaRPr lang="en-US" sz="1000"/>
                    </a:p>
                  </a:txBody>
                  <a:tcPr/>
                </a:tc>
                <a:tc>
                  <a:txBody>
                    <a:bodyPr/>
                    <a:lstStyle/>
                    <a:p>
                      <a:r>
                        <a:rPr lang="en-US" sz="1000"/>
                        <a:t>14.8%</a:t>
                      </a:r>
                    </a:p>
                  </a:txBody>
                  <a:tcPr/>
                </a:tc>
                <a:tc>
                  <a:txBody>
                    <a:bodyPr/>
                    <a:lstStyle/>
                    <a:p>
                      <a:r>
                        <a:rPr lang="en-US" sz="1000"/>
                        <a:t>9959</a:t>
                      </a:r>
                    </a:p>
                  </a:txBody>
                  <a:tcPr/>
                </a:tc>
                <a:tc>
                  <a:txBody>
                    <a:bodyPr/>
                    <a:lstStyle/>
                    <a:p>
                      <a:r>
                        <a:rPr lang="en-US" sz="1000"/>
                        <a:t>67117</a:t>
                      </a:r>
                    </a:p>
                  </a:txBody>
                  <a:tcPr/>
                </a:tc>
                <a:tc>
                  <a:txBody>
                    <a:bodyPr/>
                    <a:lstStyle/>
                    <a:p>
                      <a:r>
                        <a:rPr lang="en-US" sz="1000"/>
                        <a:t>92</a:t>
                      </a:r>
                    </a:p>
                  </a:txBody>
                  <a:tcPr/>
                </a:tc>
                <a:tc>
                  <a:txBody>
                    <a:bodyPr/>
                    <a:lstStyle/>
                    <a:p>
                      <a:r>
                        <a:rPr lang="en-US" sz="1000"/>
                        <a:t>Link</a:t>
                      </a:r>
                    </a:p>
                  </a:txBody>
                  <a:tcPr/>
                </a:tc>
                <a:extLst>
                  <a:ext uri="{0D108BD9-81ED-4DB2-BD59-A6C34878D82A}">
                    <a16:rowId xmlns:a16="http://schemas.microsoft.com/office/drawing/2014/main" val="1602521679"/>
                  </a:ext>
                </a:extLst>
              </a:tr>
            </a:tbl>
          </a:graphicData>
        </a:graphic>
      </p:graphicFrame>
      <p:sp>
        <p:nvSpPr>
          <p:cNvPr id="4" name="Text Placeholder 3"/>
          <p:cNvSpPr>
            <a:spLocks noGrp="1"/>
          </p:cNvSpPr>
          <p:nvPr>
            <p:ph type="body" sz="quarter" idx="14"/>
          </p:nvPr>
        </p:nvSpPr>
        <p:spPr/>
        <p:txBody>
          <a:bodyPr/>
          <a:lstStyle/>
          <a:p>
            <a:r>
              <a:rPr lang="en-US"/>
              <a:t>01.01.2016 - 31.12.2016</a:t>
            </a:r>
          </a:p>
        </p:txBody>
      </p:sp>
    </p:spTree>
    <p:extLst>
      <p:ext uri="{BB962C8B-B14F-4D97-AF65-F5344CB8AC3E}">
        <p14:creationId xmlns:p14="http://schemas.microsoft.com/office/powerpoint/2010/main" val="25107674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I-Rate Aktive Nutzer-Flop - Export - 1 of 5</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5570572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179998553"/>
                    </a:ext>
                  </a:extLst>
                </a:gridCol>
                <a:gridCol w="1234440">
                  <a:extLst>
                    <a:ext uri="{9D8B030D-6E8A-4147-A177-3AD203B41FA5}">
                      <a16:colId xmlns:a16="http://schemas.microsoft.com/office/drawing/2014/main" val="637207034"/>
                    </a:ext>
                  </a:extLst>
                </a:gridCol>
                <a:gridCol w="1234440">
                  <a:extLst>
                    <a:ext uri="{9D8B030D-6E8A-4147-A177-3AD203B41FA5}">
                      <a16:colId xmlns:a16="http://schemas.microsoft.com/office/drawing/2014/main" val="2490376440"/>
                    </a:ext>
                  </a:extLst>
                </a:gridCol>
                <a:gridCol w="1234440">
                  <a:extLst>
                    <a:ext uri="{9D8B030D-6E8A-4147-A177-3AD203B41FA5}">
                      <a16:colId xmlns:a16="http://schemas.microsoft.com/office/drawing/2014/main" val="3645729994"/>
                    </a:ext>
                  </a:extLst>
                </a:gridCol>
                <a:gridCol w="822960">
                  <a:extLst>
                    <a:ext uri="{9D8B030D-6E8A-4147-A177-3AD203B41FA5}">
                      <a16:colId xmlns:a16="http://schemas.microsoft.com/office/drawing/2014/main" val="3464093905"/>
                    </a:ext>
                  </a:extLst>
                </a:gridCol>
                <a:gridCol w="411480">
                  <a:extLst>
                    <a:ext uri="{9D8B030D-6E8A-4147-A177-3AD203B41FA5}">
                      <a16:colId xmlns:a16="http://schemas.microsoft.com/office/drawing/2014/main" val="35432058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744090405"/>
                  </a:ext>
                </a:extLst>
              </a:tr>
            </a:tbl>
          </a:graphicData>
        </a:graphic>
      </p:graphicFrame>
      <p:sp>
        <p:nvSpPr>
          <p:cNvPr id="4" name="Text Placeholder 3"/>
          <p:cNvSpPr>
            <a:spLocks noGrp="1"/>
          </p:cNvSpPr>
          <p:nvPr>
            <p:ph type="body" sz="quarter" idx="14"/>
          </p:nvPr>
        </p:nvSpPr>
        <p:spPr/>
        <p:txBody>
          <a:bodyPr/>
          <a:lstStyle/>
          <a:p>
            <a:r>
              <a:rPr lang="en-US"/>
              <a:t>01.01.2016 - 31.12.2016</a:t>
            </a:r>
          </a:p>
        </p:txBody>
      </p:sp>
    </p:spTree>
    <p:extLst>
      <p:ext uri="{BB962C8B-B14F-4D97-AF65-F5344CB8AC3E}">
        <p14:creationId xmlns:p14="http://schemas.microsoft.com/office/powerpoint/2010/main" val="25479013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I-Rate Aktive Nutzer-Flop - Export - 2 of 5</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7596491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20360536"/>
                    </a:ext>
                  </a:extLst>
                </a:gridCol>
                <a:gridCol w="1234440">
                  <a:extLst>
                    <a:ext uri="{9D8B030D-6E8A-4147-A177-3AD203B41FA5}">
                      <a16:colId xmlns:a16="http://schemas.microsoft.com/office/drawing/2014/main" val="1299549969"/>
                    </a:ext>
                  </a:extLst>
                </a:gridCol>
                <a:gridCol w="1234440">
                  <a:extLst>
                    <a:ext uri="{9D8B030D-6E8A-4147-A177-3AD203B41FA5}">
                      <a16:colId xmlns:a16="http://schemas.microsoft.com/office/drawing/2014/main" val="2667381838"/>
                    </a:ext>
                  </a:extLst>
                </a:gridCol>
                <a:gridCol w="1234440">
                  <a:extLst>
                    <a:ext uri="{9D8B030D-6E8A-4147-A177-3AD203B41FA5}">
                      <a16:colId xmlns:a16="http://schemas.microsoft.com/office/drawing/2014/main" val="2988302738"/>
                    </a:ext>
                  </a:extLst>
                </a:gridCol>
                <a:gridCol w="822960">
                  <a:extLst>
                    <a:ext uri="{9D8B030D-6E8A-4147-A177-3AD203B41FA5}">
                      <a16:colId xmlns:a16="http://schemas.microsoft.com/office/drawing/2014/main" val="1619559683"/>
                    </a:ext>
                  </a:extLst>
                </a:gridCol>
                <a:gridCol w="411480">
                  <a:extLst>
                    <a:ext uri="{9D8B030D-6E8A-4147-A177-3AD203B41FA5}">
                      <a16:colId xmlns:a16="http://schemas.microsoft.com/office/drawing/2014/main" val="16601399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32209876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2 - 2016-10-18 17:12:49</a:t>
                      </a:r>
                      <a:r>
                        <a:rPr kumimoji="0" lang="de-DE" sz="1000" b="0" i="0" u="none" strike="noStrike" kern="1200" cap="none" spc="0" normalizeH="0" baseline="0" noProof="0">
                          <a:ln>
                            <a:noFill/>
                          </a:ln>
                          <a:solidFill>
                            <a:prstClr val="black"/>
                          </a:solidFill>
                          <a:effectLst/>
                          <a:uLnTx/>
                          <a:uFillTx/>
                          <a:latin typeface="+mn-lt"/>
                          <a:ea typeface="+mn-ea"/>
                          <a:cs typeface="+mn-cs"/>
                        </a:rPr>
                        <a:t>
Ein Rockmärchen für Kinder und alle, die es geblieben sind! Im Herbst 2016 begleiten Peter Maffay, seine Band und zahlreiche Gäste den kleinen grünen Drachen Tabaluga bei seinem neuen Abenteuer durch 15 deutsche Städte. Die neue Geschichte dreht sich um eines der wichtigsten Themen überhaupt: Freundschaft. Maffay und sein Team haben eine Rockgeschichte über Werte gemacht, die sie selbst seit mehr als 15 Jahren in der Peter Maffay Stiftung leben.
Auf Gage verzichtet
Das Album zur Tour "Es lebe die Freundschaft!", auf dem Gäste wie Tim Bendzko, Samy Deluxe, Udo Lindenberg, Otto, Michael Bully Herbig, Uwe Ochsenknecht, Laith Al-Deen und viele mehr großartige musikalische Parts übernehmen, widmet sich ganz dem Thema Freundschaft. Alle Beteiligten haben zugunsten der Peter Maffay Stiftung auf eine Gage verzichtet. Einige dieser Künstler werden auch auf der Tour dabei sein.
"Es lebe die Freundschaft!" ist ein aufrüttelndes Rockmärchen mit brandneuen Songs und mit neu interpretierten Tabaluga-Klassikern.
NDR 2 präsentiert das Konzert in Braunschweig.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Event</a:t>
                      </a:r>
                    </a:p>
                  </a:txBody>
                  <a:tcPr/>
                </a:tc>
                <a:extLst>
                  <a:ext uri="{0D108BD9-81ED-4DB2-BD59-A6C34878D82A}">
                    <a16:rowId xmlns:a16="http://schemas.microsoft.com/office/drawing/2014/main" val="794309567"/>
                  </a:ext>
                </a:extLst>
              </a:tr>
            </a:tbl>
          </a:graphicData>
        </a:graphic>
      </p:graphicFrame>
      <p:sp>
        <p:nvSpPr>
          <p:cNvPr id="4" name="Text Placeholder 3"/>
          <p:cNvSpPr>
            <a:spLocks noGrp="1"/>
          </p:cNvSpPr>
          <p:nvPr>
            <p:ph type="body" sz="quarter" idx="14"/>
          </p:nvPr>
        </p:nvSpPr>
        <p:spPr/>
        <p:txBody>
          <a:bodyPr/>
          <a:lstStyle/>
          <a:p>
            <a:r>
              <a:rPr lang="en-US"/>
              <a:t>01.01.2016 - 31.12.2016</a:t>
            </a:r>
          </a:p>
        </p:txBody>
      </p:sp>
    </p:spTree>
    <p:extLst>
      <p:ext uri="{BB962C8B-B14F-4D97-AF65-F5344CB8AC3E}">
        <p14:creationId xmlns:p14="http://schemas.microsoft.com/office/powerpoint/2010/main" val="8704267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I-Rate Aktive Nutzer-Flop - Export - 3 of 5</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8169497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110153477"/>
                    </a:ext>
                  </a:extLst>
                </a:gridCol>
                <a:gridCol w="1234440">
                  <a:extLst>
                    <a:ext uri="{9D8B030D-6E8A-4147-A177-3AD203B41FA5}">
                      <a16:colId xmlns:a16="http://schemas.microsoft.com/office/drawing/2014/main" val="2432676554"/>
                    </a:ext>
                  </a:extLst>
                </a:gridCol>
                <a:gridCol w="1234440">
                  <a:extLst>
                    <a:ext uri="{9D8B030D-6E8A-4147-A177-3AD203B41FA5}">
                      <a16:colId xmlns:a16="http://schemas.microsoft.com/office/drawing/2014/main" val="1208768199"/>
                    </a:ext>
                  </a:extLst>
                </a:gridCol>
                <a:gridCol w="1234440">
                  <a:extLst>
                    <a:ext uri="{9D8B030D-6E8A-4147-A177-3AD203B41FA5}">
                      <a16:colId xmlns:a16="http://schemas.microsoft.com/office/drawing/2014/main" val="1119811707"/>
                    </a:ext>
                  </a:extLst>
                </a:gridCol>
                <a:gridCol w="822960">
                  <a:extLst>
                    <a:ext uri="{9D8B030D-6E8A-4147-A177-3AD203B41FA5}">
                      <a16:colId xmlns:a16="http://schemas.microsoft.com/office/drawing/2014/main" val="954637896"/>
                    </a:ext>
                  </a:extLst>
                </a:gridCol>
                <a:gridCol w="411480">
                  <a:extLst>
                    <a:ext uri="{9D8B030D-6E8A-4147-A177-3AD203B41FA5}">
                      <a16:colId xmlns:a16="http://schemas.microsoft.com/office/drawing/2014/main" val="15206168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29873467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2 - 2016-10-18 17:17:31</a:t>
                      </a:r>
                      <a:r>
                        <a:rPr kumimoji="0" lang="de-DE" sz="1000" b="0" i="0" u="none" strike="noStrike" kern="1200" cap="none" spc="0" normalizeH="0" baseline="0" noProof="0">
                          <a:ln>
                            <a:noFill/>
                          </a:ln>
                          <a:solidFill>
                            <a:prstClr val="black"/>
                          </a:solidFill>
                          <a:effectLst/>
                          <a:uLnTx/>
                          <a:uFillTx/>
                          <a:latin typeface="+mn-lt"/>
                          <a:ea typeface="+mn-ea"/>
                          <a:cs typeface="+mn-cs"/>
                        </a:rPr>
                        <a:t>
Ein Rockmärchen für Kinder und alle, die es geblieben sind! Im Herbst 2016 begleiten Peter Maffay, seine Band und zahlreiche Gäste den kleinen grünen Drachen Tabaluga bei seinem neuen Abenteuer durch 15 deutsche Städte. Die neue Geschichte dreht sich um eines der wichtigsten Themen überhaupt: Freundschaft. Maffay und sein Team haben eine Rockgeschichte über Werte gemacht, die sie selbst seit mehr als 15 Jahren in der Peter Maffay Stiftung leben.
Auf Gage verzichtet
Das Album zur Tour "Es lebe die Freundschaft!", auf dem Gäste wie Tim Bendzko, Samy Deluxe, Udo Lindenberg, Otto, Michael Bully Herbig, Uwe Ochsenknecht, Laith Al-Deen und viele mehr großartige musikalische Parts übernehmen, widmet sich ganz dem Thema Freundschaft. Alle Beteiligten haben zugunsten der Peter Maffay Stiftung auf eine Gage verzichtet. Einige dieser Künstler werden auch auf der Tour dabei sein.
"Es lebe die Freundschaft!" ist ein aufrüttelndes Rockmärchen mit brandneuen Songs und mit neu interpretierten Tabaluga-Klassikern.
NDR 2 präsentiert dasKonzert in Bremen.
Alle Infos: http://www.ndr.de/unterhaltung/events/Tabaluga-live-2016-in-Bremen,freundschaft204.html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Event</a:t>
                      </a:r>
                    </a:p>
                  </a:txBody>
                  <a:tcPr/>
                </a:tc>
                <a:extLst>
                  <a:ext uri="{0D108BD9-81ED-4DB2-BD59-A6C34878D82A}">
                    <a16:rowId xmlns:a16="http://schemas.microsoft.com/office/drawing/2014/main" val="1678892562"/>
                  </a:ext>
                </a:extLst>
              </a:tr>
            </a:tbl>
          </a:graphicData>
        </a:graphic>
      </p:graphicFrame>
      <p:sp>
        <p:nvSpPr>
          <p:cNvPr id="4" name="Text Placeholder 3"/>
          <p:cNvSpPr>
            <a:spLocks noGrp="1"/>
          </p:cNvSpPr>
          <p:nvPr>
            <p:ph type="body" sz="quarter" idx="14"/>
          </p:nvPr>
        </p:nvSpPr>
        <p:spPr/>
        <p:txBody>
          <a:bodyPr/>
          <a:lstStyle/>
          <a:p>
            <a:r>
              <a:rPr lang="en-US"/>
              <a:t>01.01.2016 - 31.12.2016</a:t>
            </a:r>
          </a:p>
        </p:txBody>
      </p:sp>
    </p:spTree>
    <p:extLst>
      <p:ext uri="{BB962C8B-B14F-4D97-AF65-F5344CB8AC3E}">
        <p14:creationId xmlns:p14="http://schemas.microsoft.com/office/powerpoint/2010/main" val="39152923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I-Rate Aktive Nutzer-Flop - Export - 4 of 5</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4241563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469917588"/>
                    </a:ext>
                  </a:extLst>
                </a:gridCol>
                <a:gridCol w="1234440">
                  <a:extLst>
                    <a:ext uri="{9D8B030D-6E8A-4147-A177-3AD203B41FA5}">
                      <a16:colId xmlns:a16="http://schemas.microsoft.com/office/drawing/2014/main" val="1986896638"/>
                    </a:ext>
                  </a:extLst>
                </a:gridCol>
                <a:gridCol w="1234440">
                  <a:extLst>
                    <a:ext uri="{9D8B030D-6E8A-4147-A177-3AD203B41FA5}">
                      <a16:colId xmlns:a16="http://schemas.microsoft.com/office/drawing/2014/main" val="2428750447"/>
                    </a:ext>
                  </a:extLst>
                </a:gridCol>
                <a:gridCol w="1234440">
                  <a:extLst>
                    <a:ext uri="{9D8B030D-6E8A-4147-A177-3AD203B41FA5}">
                      <a16:colId xmlns:a16="http://schemas.microsoft.com/office/drawing/2014/main" val="3166896405"/>
                    </a:ext>
                  </a:extLst>
                </a:gridCol>
                <a:gridCol w="822960">
                  <a:extLst>
                    <a:ext uri="{9D8B030D-6E8A-4147-A177-3AD203B41FA5}">
                      <a16:colId xmlns:a16="http://schemas.microsoft.com/office/drawing/2014/main" val="150776232"/>
                    </a:ext>
                  </a:extLst>
                </a:gridCol>
                <a:gridCol w="411480">
                  <a:extLst>
                    <a:ext uri="{9D8B030D-6E8A-4147-A177-3AD203B41FA5}">
                      <a16:colId xmlns:a16="http://schemas.microsoft.com/office/drawing/2014/main" val="23320790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4117582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2 - 2016-10-17 11:32:48</a:t>
                      </a:r>
                      <a:r>
                        <a:rPr kumimoji="0" lang="de-DE" sz="1000" b="0" i="0" u="none" strike="noStrike" kern="1200" cap="none" spc="0" normalizeH="0" baseline="0" noProof="0">
                          <a:ln>
                            <a:noFill/>
                          </a:ln>
                          <a:solidFill>
                            <a:prstClr val="black"/>
                          </a:solidFill>
                          <a:effectLst/>
                          <a:uLnTx/>
                          <a:uFillTx/>
                          <a:latin typeface="+mn-lt"/>
                          <a:ea typeface="+mn-ea"/>
                          <a:cs typeface="+mn-cs"/>
                        </a:rPr>
                        <a:t>
Depeche Mode sind zurück! NDR 2 präsentiert die Synthie-Pop-Helden im Sommer 2017 auf der ersten Etappe ihrer #GlobalSpiritTour. 
Am 11. Juni spielen Depeche Mode ihr Open Air in der HDI Arena in Hannover. Wegen der großen Nachfrage gibt es am folgenden Montag, dem 12. Juni 2017, ein Zusatzkonzert. 
Der Vorverkauf läuft. 
Mehr Infos auch bei der NDR 2 Serviceline unter 0800 11 77 220 oder: http://www.ndr.de/unterhaltung/events/Depeche-Mode-Global-Spirit-Tour-,depechemode422.html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Event</a:t>
                      </a:r>
                    </a:p>
                  </a:txBody>
                  <a:tcPr/>
                </a:tc>
                <a:extLst>
                  <a:ext uri="{0D108BD9-81ED-4DB2-BD59-A6C34878D82A}">
                    <a16:rowId xmlns:a16="http://schemas.microsoft.com/office/drawing/2014/main" val="3443870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2 - 2016-12-05 11:08:52</a:t>
                      </a:r>
                      <a:r>
                        <a:rPr kumimoji="0" lang="de-DE" sz="1000" b="0" i="0" u="none" strike="noStrike" kern="1200" cap="none" spc="0" normalizeH="0" baseline="0" noProof="0">
                          <a:ln>
                            <a:noFill/>
                          </a:ln>
                          <a:solidFill>
                            <a:prstClr val="black"/>
                          </a:solidFill>
                          <a:effectLst/>
                          <a:uLnTx/>
                          <a:uFillTx/>
                          <a:latin typeface="+mn-lt"/>
                          <a:ea typeface="+mn-ea"/>
                          <a:cs typeface="+mn-cs"/>
                        </a:rPr>
                        <a:t>
Fest steht schon mal: Es wird laut am 22. Juni 2017 in Hannover: NDR 2 präsentiert Guns N' Roses auf dem Messegelände! Eben noch war Frontmann Axl Rose als Ersatzmann für Brian Johnson mit AC/DC unterwegs, jetzt ist seine wieder auerstandene "Stammband" auf ausgedehnter Welttournee - diese führt Guns N' Roses 2017 nach Europa und im Juni 2017 auch nach Hannover. Erleben Sie Axl Rose mit seinem legendären Gitarristen Slash live auf ihrer "Not In This Lifetime"-Tour!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Event</a:t>
                      </a:r>
                    </a:p>
                  </a:txBody>
                  <a:tcPr/>
                </a:tc>
                <a:extLst>
                  <a:ext uri="{0D108BD9-81ED-4DB2-BD59-A6C34878D82A}">
                    <a16:rowId xmlns:a16="http://schemas.microsoft.com/office/drawing/2014/main" val="1662191567"/>
                  </a:ext>
                </a:extLst>
              </a:tr>
            </a:tbl>
          </a:graphicData>
        </a:graphic>
      </p:graphicFrame>
      <p:sp>
        <p:nvSpPr>
          <p:cNvPr id="4" name="Text Placeholder 3"/>
          <p:cNvSpPr>
            <a:spLocks noGrp="1"/>
          </p:cNvSpPr>
          <p:nvPr>
            <p:ph type="body" sz="quarter" idx="14"/>
          </p:nvPr>
        </p:nvSpPr>
        <p:spPr/>
        <p:txBody>
          <a:bodyPr/>
          <a:lstStyle/>
          <a:p>
            <a:r>
              <a:rPr lang="en-US"/>
              <a:t>01.01.2016 - 31.12.2016</a:t>
            </a:r>
          </a:p>
        </p:txBody>
      </p:sp>
    </p:spTree>
    <p:extLst>
      <p:ext uri="{BB962C8B-B14F-4D97-AF65-F5344CB8AC3E}">
        <p14:creationId xmlns:p14="http://schemas.microsoft.com/office/powerpoint/2010/main" val="23703717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I-Rate Aktive Nutzer-Flop - Export - 5 of 5</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0947204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849168127"/>
                    </a:ext>
                  </a:extLst>
                </a:gridCol>
                <a:gridCol w="1234440">
                  <a:extLst>
                    <a:ext uri="{9D8B030D-6E8A-4147-A177-3AD203B41FA5}">
                      <a16:colId xmlns:a16="http://schemas.microsoft.com/office/drawing/2014/main" val="524155280"/>
                    </a:ext>
                  </a:extLst>
                </a:gridCol>
                <a:gridCol w="1234440">
                  <a:extLst>
                    <a:ext uri="{9D8B030D-6E8A-4147-A177-3AD203B41FA5}">
                      <a16:colId xmlns:a16="http://schemas.microsoft.com/office/drawing/2014/main" val="533960566"/>
                    </a:ext>
                  </a:extLst>
                </a:gridCol>
                <a:gridCol w="1234440">
                  <a:extLst>
                    <a:ext uri="{9D8B030D-6E8A-4147-A177-3AD203B41FA5}">
                      <a16:colId xmlns:a16="http://schemas.microsoft.com/office/drawing/2014/main" val="788015571"/>
                    </a:ext>
                  </a:extLst>
                </a:gridCol>
                <a:gridCol w="822960">
                  <a:extLst>
                    <a:ext uri="{9D8B030D-6E8A-4147-A177-3AD203B41FA5}">
                      <a16:colId xmlns:a16="http://schemas.microsoft.com/office/drawing/2014/main" val="4062257105"/>
                    </a:ext>
                  </a:extLst>
                </a:gridCol>
                <a:gridCol w="411480">
                  <a:extLst>
                    <a:ext uri="{9D8B030D-6E8A-4147-A177-3AD203B41FA5}">
                      <a16:colId xmlns:a16="http://schemas.microsoft.com/office/drawing/2014/main" val="13559822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28838083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2 - 2016-10-18 17:10:56</a:t>
                      </a:r>
                      <a:r>
                        <a:rPr kumimoji="0" lang="de-DE" sz="1000" b="0" i="0" u="none" strike="noStrike" kern="1200" cap="none" spc="0" normalizeH="0" baseline="0" noProof="0">
                          <a:ln>
                            <a:noFill/>
                          </a:ln>
                          <a:solidFill>
                            <a:prstClr val="black"/>
                          </a:solidFill>
                          <a:effectLst/>
                          <a:uLnTx/>
                          <a:uFillTx/>
                          <a:latin typeface="+mn-lt"/>
                          <a:ea typeface="+mn-ea"/>
                          <a:cs typeface="+mn-cs"/>
                        </a:rPr>
                        <a:t>
Aufgrund der sensationellen Nachfrage hat Revolverheld weitere Konzerte ihrer "MTV Unplugged in drei Akten – Live "- Tour für den November 2016 bestätigt! Somit können noch mehr Fans in den Genuss dieses außergewöhnlichen Auftrittes mit den ganz besonderen Versionen ihrer größten Hits und schönsten Songs kommen. Das dazu gehörige Album wurde vom Publikum euphorisch aufgenommen und zuletzt wurde die Gruppe als "Beste Band" für die Goldene Kamera und die 1Live Krone nominiert.
Absolut hörenswert
Das Format ist längst legendär: Seit über 25 Jahren produziert MTV Unplugged-Konzerte aufwendig, detailverliebt und in höchster Qualität. Bei den exklusiven Shows kommt zusammen, was zusammengehört: Musiker, die pur und unverfälscht ihre Songs spielen, Fans, die Musik hautnah und direkt erleben und Abende, die zu einmaligen, intimen Events werden.
Als erst elfter deutscher Act in der Geschichte hat MTV Revolverheld für eine solche Produktion angefragt. Eine Auszeichnung für die Band, die im Moment erfolgreicher denn je ist. Die Aufnahmen sind ein Best-Of der großen Hits und neuer Songs.
NDR 2 präsentiert die Konzerte in Hamburg.
Alle Infos: http://www.ndr.de/ndr2/events/Revolverheld-in-Hamburg,revolverheld1326.html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Event</a:t>
                      </a:r>
                    </a:p>
                  </a:txBody>
                  <a:tcPr/>
                </a:tc>
                <a:extLst>
                  <a:ext uri="{0D108BD9-81ED-4DB2-BD59-A6C34878D82A}">
                    <a16:rowId xmlns:a16="http://schemas.microsoft.com/office/drawing/2014/main" val="3011210123"/>
                  </a:ext>
                </a:extLst>
              </a:tr>
            </a:tbl>
          </a:graphicData>
        </a:graphic>
      </p:graphicFrame>
      <p:sp>
        <p:nvSpPr>
          <p:cNvPr id="4" name="Text Placeholder 3"/>
          <p:cNvSpPr>
            <a:spLocks noGrp="1"/>
          </p:cNvSpPr>
          <p:nvPr>
            <p:ph type="body" sz="quarter" idx="14"/>
          </p:nvPr>
        </p:nvSpPr>
        <p:spPr/>
        <p:txBody>
          <a:bodyPr/>
          <a:lstStyle/>
          <a:p>
            <a:r>
              <a:rPr lang="en-US"/>
              <a:t>01.01.2016 - 31.12.2016</a:t>
            </a:r>
          </a:p>
        </p:txBody>
      </p:sp>
    </p:spTree>
    <p:extLst>
      <p:ext uri="{BB962C8B-B14F-4D97-AF65-F5344CB8AC3E}">
        <p14:creationId xmlns:p14="http://schemas.microsoft.com/office/powerpoint/2010/main" val="36590375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2658066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214208153"/>
                    </a:ext>
                  </a:extLst>
                </a:gridCol>
                <a:gridCol w="822960">
                  <a:extLst>
                    <a:ext uri="{9D8B030D-6E8A-4147-A177-3AD203B41FA5}">
                      <a16:colId xmlns:a16="http://schemas.microsoft.com/office/drawing/2014/main" val="1820229239"/>
                    </a:ext>
                  </a:extLst>
                </a:gridCol>
                <a:gridCol w="822960">
                  <a:extLst>
                    <a:ext uri="{9D8B030D-6E8A-4147-A177-3AD203B41FA5}">
                      <a16:colId xmlns:a16="http://schemas.microsoft.com/office/drawing/2014/main" val="4110740974"/>
                    </a:ext>
                  </a:extLst>
                </a:gridCol>
                <a:gridCol w="822960">
                  <a:extLst>
                    <a:ext uri="{9D8B030D-6E8A-4147-A177-3AD203B41FA5}">
                      <a16:colId xmlns:a16="http://schemas.microsoft.com/office/drawing/2014/main" val="2738103041"/>
                    </a:ext>
                  </a:extLst>
                </a:gridCol>
                <a:gridCol w="822960">
                  <a:extLst>
                    <a:ext uri="{9D8B030D-6E8A-4147-A177-3AD203B41FA5}">
                      <a16:colId xmlns:a16="http://schemas.microsoft.com/office/drawing/2014/main" val="3252243813"/>
                    </a:ext>
                  </a:extLst>
                </a:gridCol>
                <a:gridCol w="822960">
                  <a:extLst>
                    <a:ext uri="{9D8B030D-6E8A-4147-A177-3AD203B41FA5}">
                      <a16:colId xmlns:a16="http://schemas.microsoft.com/office/drawing/2014/main" val="3393343680"/>
                    </a:ext>
                  </a:extLst>
                </a:gridCol>
              </a:tblGrid>
              <a:tr h="370840">
                <a:tc>
                  <a:txBody>
                    <a:bodyPr/>
                    <a:lstStyle/>
                    <a:p>
                      <a:r>
                        <a:rPr lang="en-US" sz="1000"/>
                        <a:t>Post</a:t>
                      </a:r>
                    </a:p>
                  </a:txBody>
                  <a:tcPr/>
                </a:tc>
                <a:tc>
                  <a:txBody>
                    <a:bodyPr/>
                    <a:lstStyle/>
                    <a:p>
                      <a:r>
                        <a:rPr lang="en-US" sz="1000"/>
                        <a:t>Summe Interaktionen</a:t>
                      </a:r>
                    </a:p>
                  </a:txBody>
                  <a:tcPr/>
                </a:tc>
                <a:tc>
                  <a:txBody>
                    <a:bodyPr/>
                    <a:lstStyle/>
                    <a:p>
                      <a:r>
                        <a:rPr lang="en-US" sz="1000"/>
                        <a:t>Reaktionen</a:t>
                      </a:r>
                    </a:p>
                  </a:txBody>
                  <a:tcPr/>
                </a:tc>
                <a:tc>
                  <a:txBody>
                    <a:bodyPr/>
                    <a:lstStyle/>
                    <a:p>
                      <a:r>
                        <a:rPr lang="en-US" sz="1000"/>
                        <a:t>Comments</a:t>
                      </a:r>
                    </a:p>
                  </a:txBody>
                  <a:tcPr/>
                </a:tc>
                <a:tc>
                  <a:txBody>
                    <a:bodyPr/>
                    <a:lstStyle/>
                    <a:p>
                      <a:r>
                        <a:rPr lang="en-US" sz="1000"/>
                        <a:t>Shares</a:t>
                      </a:r>
                    </a:p>
                  </a:txBody>
                  <a:tcPr/>
                </a:tc>
                <a:tc>
                  <a:txBody>
                    <a:bodyPr/>
                    <a:lstStyle/>
                    <a:p>
                      <a:r>
                        <a:rPr lang="en-US" sz="1000"/>
                        <a:t>Typ</a:t>
                      </a:r>
                    </a:p>
                  </a:txBody>
                  <a:tcPr/>
                </a:tc>
                <a:extLst>
                  <a:ext uri="{0D108BD9-81ED-4DB2-BD59-A6C34878D82A}">
                    <a16:rowId xmlns:a16="http://schemas.microsoft.com/office/drawing/2014/main" val="4106648199"/>
                  </a:ext>
                </a:extLst>
              </a:tr>
              <a:tr h="370840">
                <a:tc>
                  <a:txBody>
                    <a:bodyPr/>
                    <a:lstStyle/>
                    <a:p>
                      <a:r>
                        <a:rPr lang="de-DE" sz="1000" b="1"/>
                        <a:t>NDR 2 - 2016-07-07 23:02:27</a:t>
                      </a:r>
                      <a:r>
                        <a:rPr lang="de-DE" sz="1000"/>
                        <a:t>
</a:t>
                      </a:r>
                      <a:endParaRPr lang="en-US" sz="1000"/>
                    </a:p>
                  </a:txBody>
                  <a:tcPr/>
                </a:tc>
                <a:tc>
                  <a:txBody>
                    <a:bodyPr/>
                    <a:lstStyle/>
                    <a:p>
                      <a:r>
                        <a:rPr lang="en-US" sz="1000"/>
                        <a:t>13363</a:t>
                      </a:r>
                    </a:p>
                  </a:txBody>
                  <a:tcPr/>
                </a:tc>
                <a:tc>
                  <a:txBody>
                    <a:bodyPr/>
                    <a:lstStyle/>
                    <a:p>
                      <a:r>
                        <a:rPr lang="en-US" sz="1000"/>
                        <a:t>11772</a:t>
                      </a:r>
                    </a:p>
                  </a:txBody>
                  <a:tcPr/>
                </a:tc>
                <a:tc>
                  <a:txBody>
                    <a:bodyPr/>
                    <a:lstStyle/>
                    <a:p>
                      <a:r>
                        <a:rPr lang="en-US" sz="1000"/>
                        <a:t>175</a:t>
                      </a:r>
                    </a:p>
                  </a:txBody>
                  <a:tcPr/>
                </a:tc>
                <a:tc>
                  <a:txBody>
                    <a:bodyPr/>
                    <a:lstStyle/>
                    <a:p>
                      <a:r>
                        <a:rPr lang="en-US" sz="1000"/>
                        <a:t>1416</a:t>
                      </a:r>
                    </a:p>
                  </a:txBody>
                  <a:tcPr/>
                </a:tc>
                <a:tc>
                  <a:txBody>
                    <a:bodyPr/>
                    <a:lstStyle/>
                    <a:p>
                      <a:r>
                        <a:rPr lang="en-US" sz="1000"/>
                        <a:t>Photo</a:t>
                      </a:r>
                    </a:p>
                  </a:txBody>
                  <a:tcPr/>
                </a:tc>
                <a:extLst>
                  <a:ext uri="{0D108BD9-81ED-4DB2-BD59-A6C34878D82A}">
                    <a16:rowId xmlns:a16="http://schemas.microsoft.com/office/drawing/2014/main" val="3505100827"/>
                  </a:ext>
                </a:extLst>
              </a:tr>
              <a:tr h="370840">
                <a:tc>
                  <a:txBody>
                    <a:bodyPr/>
                    <a:lstStyle/>
                    <a:p>
                      <a:r>
                        <a:rPr lang="de-DE" sz="1000" b="1"/>
                        <a:t>NDR 2 - 2016-09-29 06:48:04</a:t>
                      </a:r>
                      <a:r>
                        <a:rPr lang="de-DE" sz="1000"/>
                        <a:t>
Heute soll`s an den Küsten stürmisch werden. Aber immer dran denken...</a:t>
                      </a:r>
                      <a:endParaRPr lang="en-US" sz="1000"/>
                    </a:p>
                  </a:txBody>
                  <a:tcPr/>
                </a:tc>
                <a:tc>
                  <a:txBody>
                    <a:bodyPr/>
                    <a:lstStyle/>
                    <a:p>
                      <a:r>
                        <a:rPr lang="en-US" sz="1000"/>
                        <a:t>11874</a:t>
                      </a:r>
                    </a:p>
                  </a:txBody>
                  <a:tcPr/>
                </a:tc>
                <a:tc>
                  <a:txBody>
                    <a:bodyPr/>
                    <a:lstStyle/>
                    <a:p>
                      <a:r>
                        <a:rPr lang="en-US" sz="1000"/>
                        <a:t>9858</a:t>
                      </a:r>
                    </a:p>
                  </a:txBody>
                  <a:tcPr/>
                </a:tc>
                <a:tc>
                  <a:txBody>
                    <a:bodyPr/>
                    <a:lstStyle/>
                    <a:p>
                      <a:r>
                        <a:rPr lang="en-US" sz="1000"/>
                        <a:t>131</a:t>
                      </a:r>
                    </a:p>
                  </a:txBody>
                  <a:tcPr/>
                </a:tc>
                <a:tc>
                  <a:txBody>
                    <a:bodyPr/>
                    <a:lstStyle/>
                    <a:p>
                      <a:r>
                        <a:rPr lang="en-US" sz="1000"/>
                        <a:t>1885</a:t>
                      </a:r>
                    </a:p>
                  </a:txBody>
                  <a:tcPr/>
                </a:tc>
                <a:tc>
                  <a:txBody>
                    <a:bodyPr/>
                    <a:lstStyle/>
                    <a:p>
                      <a:r>
                        <a:rPr lang="en-US" sz="1000"/>
                        <a:t>Photo</a:t>
                      </a:r>
                    </a:p>
                  </a:txBody>
                  <a:tcPr/>
                </a:tc>
                <a:extLst>
                  <a:ext uri="{0D108BD9-81ED-4DB2-BD59-A6C34878D82A}">
                    <a16:rowId xmlns:a16="http://schemas.microsoft.com/office/drawing/2014/main" val="3733557509"/>
                  </a:ext>
                </a:extLst>
              </a:tr>
              <a:tr h="370840">
                <a:tc>
                  <a:txBody>
                    <a:bodyPr/>
                    <a:lstStyle/>
                    <a:p>
                      <a:r>
                        <a:rPr lang="de-DE" sz="1000" b="1"/>
                        <a:t>NDR 2 - 2016-06-12 23:24:25</a:t>
                      </a:r>
                      <a:r>
                        <a:rPr lang="de-DE" sz="1000"/>
                        <a:t>
Lieblingsnachbar! ⚽️ 🇩🇪</a:t>
                      </a:r>
                      <a:endParaRPr lang="en-US" sz="1000"/>
                    </a:p>
                  </a:txBody>
                  <a:tcPr/>
                </a:tc>
                <a:tc>
                  <a:txBody>
                    <a:bodyPr/>
                    <a:lstStyle/>
                    <a:p>
                      <a:r>
                        <a:rPr lang="en-US" sz="1000"/>
                        <a:t>10220</a:t>
                      </a:r>
                    </a:p>
                  </a:txBody>
                  <a:tcPr/>
                </a:tc>
                <a:tc>
                  <a:txBody>
                    <a:bodyPr/>
                    <a:lstStyle/>
                    <a:p>
                      <a:r>
                        <a:rPr lang="en-US" sz="1000"/>
                        <a:t>8884</a:t>
                      </a:r>
                    </a:p>
                  </a:txBody>
                  <a:tcPr/>
                </a:tc>
                <a:tc>
                  <a:txBody>
                    <a:bodyPr/>
                    <a:lstStyle/>
                    <a:p>
                      <a:r>
                        <a:rPr lang="en-US" sz="1000"/>
                        <a:t>129</a:t>
                      </a:r>
                    </a:p>
                  </a:txBody>
                  <a:tcPr/>
                </a:tc>
                <a:tc>
                  <a:txBody>
                    <a:bodyPr/>
                    <a:lstStyle/>
                    <a:p>
                      <a:r>
                        <a:rPr lang="en-US" sz="1000"/>
                        <a:t>1207</a:t>
                      </a:r>
                    </a:p>
                  </a:txBody>
                  <a:tcPr/>
                </a:tc>
                <a:tc>
                  <a:txBody>
                    <a:bodyPr/>
                    <a:lstStyle/>
                    <a:p>
                      <a:r>
                        <a:rPr lang="en-US" sz="1000"/>
                        <a:t>Link</a:t>
                      </a:r>
                    </a:p>
                  </a:txBody>
                  <a:tcPr/>
                </a:tc>
                <a:extLst>
                  <a:ext uri="{0D108BD9-81ED-4DB2-BD59-A6C34878D82A}">
                    <a16:rowId xmlns:a16="http://schemas.microsoft.com/office/drawing/2014/main" val="3585285956"/>
                  </a:ext>
                </a:extLst>
              </a:tr>
              <a:tr h="370840">
                <a:tc>
                  <a:txBody>
                    <a:bodyPr/>
                    <a:lstStyle/>
                    <a:p>
                      <a:r>
                        <a:rPr lang="en-US" sz="1000" b="1"/>
                        <a:t>NDR 2 - 2016-01-31 19:09:47</a:t>
                      </a:r>
                      <a:r>
                        <a:rPr lang="en-US" sz="1000"/>
                        <a:t>
Überraaaaagend! DEUTSCHLAND ist EUROPAMEISTER!!! ❤️ 🏆 🇩🇪 Hasta la vista, España! #GERESP #wirfuerD #BadBoys</a:t>
                      </a:r>
                    </a:p>
                  </a:txBody>
                  <a:tcPr/>
                </a:tc>
                <a:tc>
                  <a:txBody>
                    <a:bodyPr/>
                    <a:lstStyle/>
                    <a:p>
                      <a:r>
                        <a:rPr lang="en-US" sz="1000"/>
                        <a:t>9483</a:t>
                      </a:r>
                    </a:p>
                  </a:txBody>
                  <a:tcPr/>
                </a:tc>
                <a:tc>
                  <a:txBody>
                    <a:bodyPr/>
                    <a:lstStyle/>
                    <a:p>
                      <a:r>
                        <a:rPr lang="en-US" sz="1000"/>
                        <a:t>8929</a:t>
                      </a:r>
                    </a:p>
                  </a:txBody>
                  <a:tcPr/>
                </a:tc>
                <a:tc>
                  <a:txBody>
                    <a:bodyPr/>
                    <a:lstStyle/>
                    <a:p>
                      <a:r>
                        <a:rPr lang="en-US" sz="1000"/>
                        <a:t>152</a:t>
                      </a:r>
                    </a:p>
                  </a:txBody>
                  <a:tcPr/>
                </a:tc>
                <a:tc>
                  <a:txBody>
                    <a:bodyPr/>
                    <a:lstStyle/>
                    <a:p>
                      <a:r>
                        <a:rPr lang="en-US" sz="1000"/>
                        <a:t>402</a:t>
                      </a:r>
                    </a:p>
                  </a:txBody>
                  <a:tcPr/>
                </a:tc>
                <a:tc>
                  <a:txBody>
                    <a:bodyPr/>
                    <a:lstStyle/>
                    <a:p>
                      <a:r>
                        <a:rPr lang="en-US" sz="1000"/>
                        <a:t>Photo</a:t>
                      </a:r>
                    </a:p>
                  </a:txBody>
                  <a:tcPr/>
                </a:tc>
                <a:extLst>
                  <a:ext uri="{0D108BD9-81ED-4DB2-BD59-A6C34878D82A}">
                    <a16:rowId xmlns:a16="http://schemas.microsoft.com/office/drawing/2014/main" val="4231841720"/>
                  </a:ext>
                </a:extLst>
              </a:tr>
              <a:tr h="370840">
                <a:tc>
                  <a:txBody>
                    <a:bodyPr/>
                    <a:lstStyle/>
                    <a:p>
                      <a:r>
                        <a:rPr lang="de-DE" sz="1000" b="1"/>
                        <a:t>NDR 2 - 2016-05-01 11:25:42</a:t>
                      </a:r>
                      <a:r>
                        <a:rPr lang="de-DE" sz="1000"/>
                        <a:t>
Genießt den Sonntag! 😍👌</a:t>
                      </a:r>
                      <a:endParaRPr lang="en-US" sz="1000"/>
                    </a:p>
                  </a:txBody>
                  <a:tcPr/>
                </a:tc>
                <a:tc>
                  <a:txBody>
                    <a:bodyPr/>
                    <a:lstStyle/>
                    <a:p>
                      <a:r>
                        <a:rPr lang="en-US" sz="1000"/>
                        <a:t>7478</a:t>
                      </a:r>
                    </a:p>
                  </a:txBody>
                  <a:tcPr/>
                </a:tc>
                <a:tc>
                  <a:txBody>
                    <a:bodyPr/>
                    <a:lstStyle/>
                    <a:p>
                      <a:r>
                        <a:rPr lang="en-US" sz="1000"/>
                        <a:t>5736</a:t>
                      </a:r>
                    </a:p>
                  </a:txBody>
                  <a:tcPr/>
                </a:tc>
                <a:tc>
                  <a:txBody>
                    <a:bodyPr/>
                    <a:lstStyle/>
                    <a:p>
                      <a:r>
                        <a:rPr lang="en-US" sz="1000"/>
                        <a:t>131</a:t>
                      </a:r>
                    </a:p>
                  </a:txBody>
                  <a:tcPr/>
                </a:tc>
                <a:tc>
                  <a:txBody>
                    <a:bodyPr/>
                    <a:lstStyle/>
                    <a:p>
                      <a:r>
                        <a:rPr lang="en-US" sz="1000"/>
                        <a:t>1611</a:t>
                      </a:r>
                    </a:p>
                  </a:txBody>
                  <a:tcPr/>
                </a:tc>
                <a:tc>
                  <a:txBody>
                    <a:bodyPr/>
                    <a:lstStyle/>
                    <a:p>
                      <a:r>
                        <a:rPr lang="en-US" sz="1000"/>
                        <a:t>Link</a:t>
                      </a:r>
                    </a:p>
                  </a:txBody>
                  <a:tcPr/>
                </a:tc>
                <a:extLst>
                  <a:ext uri="{0D108BD9-81ED-4DB2-BD59-A6C34878D82A}">
                    <a16:rowId xmlns:a16="http://schemas.microsoft.com/office/drawing/2014/main" val="1461066392"/>
                  </a:ext>
                </a:extLst>
              </a:tr>
            </a:tbl>
          </a:graphicData>
        </a:graphic>
      </p:graphicFrame>
      <p:sp>
        <p:nvSpPr>
          <p:cNvPr id="4" name="Text Placeholder 3"/>
          <p:cNvSpPr>
            <a:spLocks noGrp="1"/>
          </p:cNvSpPr>
          <p:nvPr>
            <p:ph type="body" sz="quarter" idx="14"/>
          </p:nvPr>
        </p:nvSpPr>
        <p:spPr/>
        <p:txBody>
          <a:bodyPr/>
          <a:lstStyle/>
          <a:p>
            <a:r>
              <a:rPr lang="en-US"/>
              <a:t>01.01.2016 - 31.12.2016</a:t>
            </a:r>
          </a:p>
        </p:txBody>
      </p:sp>
    </p:spTree>
    <p:extLst>
      <p:ext uri="{BB962C8B-B14F-4D97-AF65-F5344CB8AC3E}">
        <p14:creationId xmlns:p14="http://schemas.microsoft.com/office/powerpoint/2010/main" val="18888163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1082</Words>
  <Application>Microsoft Office PowerPoint</Application>
  <PresentationFormat>On-screen Show (4:3)</PresentationFormat>
  <Paragraphs>504</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Calibri</vt:lpstr>
      <vt:lpstr>Arial</vt:lpstr>
      <vt:lpstr>quintly_template</vt:lpstr>
      <vt:lpstr>Social Media - Evaluation - Facebook</vt:lpstr>
      <vt:lpstr>Profil - Potenz.Reichw.,Aktive Nutzer,I-Rate,Fans</vt:lpstr>
      <vt:lpstr>Profil - Fans</vt:lpstr>
      <vt:lpstr>Profil - Potenzielle Reichweite</vt:lpstr>
      <vt:lpstr>Profil - Aktive Nutzer</vt:lpstr>
      <vt:lpstr>Profil - Video-Starts ab 10 Sek.</vt:lpstr>
      <vt:lpstr>Profil - Durchschnitt Potenzi. Reichweite pro Tag</vt:lpstr>
      <vt:lpstr>Distributionstyp</vt:lpstr>
      <vt:lpstr>Distributionstyp - Tabelle</vt:lpstr>
      <vt:lpstr>Eigene Posts - Shares - Export</vt:lpstr>
      <vt:lpstr>Eigene Posts - Kommentare - Export</vt:lpstr>
      <vt:lpstr>Eigene Posts - Links - Export</vt:lpstr>
      <vt:lpstr>Facebook - Videostarts - Export</vt:lpstr>
      <vt:lpstr>Eigene Posts - Videostartrate - Export</vt:lpstr>
      <vt:lpstr>Eigene Posts - Videostartrate - Flop - Export</vt:lpstr>
      <vt:lpstr>Eigene Posts - Potenzielle Reichweite - Export</vt:lpstr>
      <vt:lpstr>Eigene Posts - Aktive Nutzer - Export</vt:lpstr>
      <vt:lpstr>Eigene Posts - I-Rate Aktive Nutzer - Export</vt:lpstr>
      <vt:lpstr>Eigene Posts - I-Rate Aktive Nutzer-Flop - Export - 1 of 5</vt:lpstr>
      <vt:lpstr>Eigene Posts - I-Rate Aktive Nutzer-Flop - Export - 2 of 5</vt:lpstr>
      <vt:lpstr>Eigene Posts - I-Rate Aktive Nutzer-Flop - Export - 3 of 5</vt:lpstr>
      <vt:lpstr>Eigene Posts - I-Rate Aktive Nutzer-Flop - Export - 4 of 5</vt:lpstr>
      <vt:lpstr>Eigene Posts - I-Rate Aktive Nutzer-Flop - Export - 5 of 5</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Media - Evaluation - Facebook</dc:title>
  <dc:creator>Administrator</dc:creator>
  <cp:lastModifiedBy>Administrator</cp:lastModifiedBy>
  <cp:revision>1</cp:revision>
  <dcterms:created xsi:type="dcterms:W3CDTF">2017-03-23T13:47:27Z</dcterms:created>
  <dcterms:modified xsi:type="dcterms:W3CDTF">2017-03-23T13:48:04Z</dcterms:modified>
</cp:coreProperties>
</file>