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8" r:id="rId19"/>
    <p:sldId id="279" r:id="rId20"/>
    <p:sldId id="280" r:id="rId21"/>
    <p:sldId id="281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5694</c:v>
                </c:pt>
                <c:pt idx="1">
                  <c:v>5702</c:v>
                </c:pt>
                <c:pt idx="2">
                  <c:v>5706</c:v>
                </c:pt>
                <c:pt idx="3">
                  <c:v>5711</c:v>
                </c:pt>
                <c:pt idx="4">
                  <c:v>5722</c:v>
                </c:pt>
                <c:pt idx="5">
                  <c:v>5728</c:v>
                </c:pt>
                <c:pt idx="6">
                  <c:v>5740</c:v>
                </c:pt>
                <c:pt idx="7">
                  <c:v>5745</c:v>
                </c:pt>
                <c:pt idx="8">
                  <c:v>5748</c:v>
                </c:pt>
                <c:pt idx="9">
                  <c:v>5760</c:v>
                </c:pt>
                <c:pt idx="10">
                  <c:v>5768</c:v>
                </c:pt>
                <c:pt idx="11">
                  <c:v>5775</c:v>
                </c:pt>
                <c:pt idx="12">
                  <c:v>5784</c:v>
                </c:pt>
                <c:pt idx="13">
                  <c:v>5792</c:v>
                </c:pt>
                <c:pt idx="14">
                  <c:v>5795</c:v>
                </c:pt>
                <c:pt idx="15">
                  <c:v>5799</c:v>
                </c:pt>
                <c:pt idx="16">
                  <c:v>5806</c:v>
                </c:pt>
                <c:pt idx="17">
                  <c:v>5808</c:v>
                </c:pt>
                <c:pt idx="18">
                  <c:v>5817</c:v>
                </c:pt>
                <c:pt idx="19">
                  <c:v>5821</c:v>
                </c:pt>
                <c:pt idx="20">
                  <c:v>5824</c:v>
                </c:pt>
                <c:pt idx="21">
                  <c:v>5844</c:v>
                </c:pt>
                <c:pt idx="22">
                  <c:v>5843</c:v>
                </c:pt>
                <c:pt idx="23">
                  <c:v>5861</c:v>
                </c:pt>
                <c:pt idx="24">
                  <c:v>5870</c:v>
                </c:pt>
                <c:pt idx="25">
                  <c:v>5874</c:v>
                </c:pt>
                <c:pt idx="26">
                  <c:v>5881</c:v>
                </c:pt>
                <c:pt idx="27">
                  <c:v>5886</c:v>
                </c:pt>
                <c:pt idx="28">
                  <c:v>5891</c:v>
                </c:pt>
                <c:pt idx="29">
                  <c:v>5901</c:v>
                </c:pt>
                <c:pt idx="30">
                  <c:v>5907</c:v>
                </c:pt>
                <c:pt idx="31">
                  <c:v>5914</c:v>
                </c:pt>
                <c:pt idx="32">
                  <c:v>5923</c:v>
                </c:pt>
                <c:pt idx="33">
                  <c:v>5933</c:v>
                </c:pt>
                <c:pt idx="34">
                  <c:v>5939</c:v>
                </c:pt>
                <c:pt idx="35">
                  <c:v>5951</c:v>
                </c:pt>
                <c:pt idx="36">
                  <c:v>5956</c:v>
                </c:pt>
                <c:pt idx="37">
                  <c:v>5959</c:v>
                </c:pt>
                <c:pt idx="38">
                  <c:v>5965</c:v>
                </c:pt>
                <c:pt idx="39">
                  <c:v>5973</c:v>
                </c:pt>
                <c:pt idx="40">
                  <c:v>5994</c:v>
                </c:pt>
                <c:pt idx="41">
                  <c:v>6009</c:v>
                </c:pt>
                <c:pt idx="42">
                  <c:v>6018</c:v>
                </c:pt>
                <c:pt idx="43">
                  <c:v>6028</c:v>
                </c:pt>
                <c:pt idx="44">
                  <c:v>6046</c:v>
                </c:pt>
                <c:pt idx="45">
                  <c:v>6052</c:v>
                </c:pt>
                <c:pt idx="46">
                  <c:v>6054</c:v>
                </c:pt>
                <c:pt idx="47">
                  <c:v>6061</c:v>
                </c:pt>
                <c:pt idx="48">
                  <c:v>6071</c:v>
                </c:pt>
                <c:pt idx="49">
                  <c:v>6081</c:v>
                </c:pt>
                <c:pt idx="50">
                  <c:v>6092</c:v>
                </c:pt>
                <c:pt idx="51">
                  <c:v>6102</c:v>
                </c:pt>
                <c:pt idx="52">
                  <c:v>6110</c:v>
                </c:pt>
                <c:pt idx="53">
                  <c:v>6118</c:v>
                </c:pt>
                <c:pt idx="54">
                  <c:v>6129</c:v>
                </c:pt>
                <c:pt idx="55">
                  <c:v>6136</c:v>
                </c:pt>
                <c:pt idx="56">
                  <c:v>6145</c:v>
                </c:pt>
                <c:pt idx="57">
                  <c:v>6155</c:v>
                </c:pt>
                <c:pt idx="58">
                  <c:v>6160</c:v>
                </c:pt>
                <c:pt idx="59">
                  <c:v>6166</c:v>
                </c:pt>
                <c:pt idx="60">
                  <c:v>6172</c:v>
                </c:pt>
                <c:pt idx="61">
                  <c:v>6178</c:v>
                </c:pt>
                <c:pt idx="62">
                  <c:v>6186</c:v>
                </c:pt>
                <c:pt idx="63">
                  <c:v>6200</c:v>
                </c:pt>
                <c:pt idx="64">
                  <c:v>6213</c:v>
                </c:pt>
                <c:pt idx="65">
                  <c:v>6226</c:v>
                </c:pt>
                <c:pt idx="66">
                  <c:v>6229</c:v>
                </c:pt>
                <c:pt idx="67">
                  <c:v>6234</c:v>
                </c:pt>
                <c:pt idx="68">
                  <c:v>6237</c:v>
                </c:pt>
                <c:pt idx="69">
                  <c:v>6245</c:v>
                </c:pt>
                <c:pt idx="70">
                  <c:v>6256</c:v>
                </c:pt>
                <c:pt idx="71">
                  <c:v>6259</c:v>
                </c:pt>
                <c:pt idx="72">
                  <c:v>6263</c:v>
                </c:pt>
                <c:pt idx="73">
                  <c:v>6266</c:v>
                </c:pt>
                <c:pt idx="74">
                  <c:v>6263</c:v>
                </c:pt>
                <c:pt idx="75">
                  <c:v>6263</c:v>
                </c:pt>
                <c:pt idx="76">
                  <c:v>6267</c:v>
                </c:pt>
                <c:pt idx="77">
                  <c:v>6277</c:v>
                </c:pt>
                <c:pt idx="78">
                  <c:v>6288</c:v>
                </c:pt>
                <c:pt idx="79">
                  <c:v>6291</c:v>
                </c:pt>
                <c:pt idx="80">
                  <c:v>6299</c:v>
                </c:pt>
                <c:pt idx="81">
                  <c:v>6306</c:v>
                </c:pt>
                <c:pt idx="82">
                  <c:v>6306</c:v>
                </c:pt>
                <c:pt idx="83">
                  <c:v>6311</c:v>
                </c:pt>
                <c:pt idx="84">
                  <c:v>6325</c:v>
                </c:pt>
                <c:pt idx="85">
                  <c:v>6332</c:v>
                </c:pt>
                <c:pt idx="86">
                  <c:v>6342</c:v>
                </c:pt>
                <c:pt idx="87">
                  <c:v>6386</c:v>
                </c:pt>
                <c:pt idx="88">
                  <c:v>6396</c:v>
                </c:pt>
                <c:pt idx="89">
                  <c:v>6406</c:v>
                </c:pt>
                <c:pt idx="90">
                  <c:v>6415</c:v>
                </c:pt>
                <c:pt idx="91">
                  <c:v>6420</c:v>
                </c:pt>
                <c:pt idx="92">
                  <c:v>6428</c:v>
                </c:pt>
                <c:pt idx="93">
                  <c:v>6440</c:v>
                </c:pt>
                <c:pt idx="94">
                  <c:v>6486</c:v>
                </c:pt>
                <c:pt idx="95">
                  <c:v>6494</c:v>
                </c:pt>
                <c:pt idx="96">
                  <c:v>6511</c:v>
                </c:pt>
                <c:pt idx="97">
                  <c:v>6516</c:v>
                </c:pt>
                <c:pt idx="98">
                  <c:v>6532</c:v>
                </c:pt>
                <c:pt idx="99">
                  <c:v>6551</c:v>
                </c:pt>
                <c:pt idx="100">
                  <c:v>6561</c:v>
                </c:pt>
                <c:pt idx="101">
                  <c:v>6571</c:v>
                </c:pt>
                <c:pt idx="102">
                  <c:v>6583</c:v>
                </c:pt>
                <c:pt idx="103">
                  <c:v>6595</c:v>
                </c:pt>
                <c:pt idx="104">
                  <c:v>6603</c:v>
                </c:pt>
                <c:pt idx="105">
                  <c:v>6611</c:v>
                </c:pt>
                <c:pt idx="106">
                  <c:v>6621</c:v>
                </c:pt>
                <c:pt idx="107">
                  <c:v>6629</c:v>
                </c:pt>
                <c:pt idx="108">
                  <c:v>6641</c:v>
                </c:pt>
                <c:pt idx="109">
                  <c:v>6646</c:v>
                </c:pt>
                <c:pt idx="110">
                  <c:v>6652</c:v>
                </c:pt>
                <c:pt idx="111">
                  <c:v>6664</c:v>
                </c:pt>
                <c:pt idx="112">
                  <c:v>6669</c:v>
                </c:pt>
                <c:pt idx="113">
                  <c:v>6685</c:v>
                </c:pt>
                <c:pt idx="114">
                  <c:v>6694</c:v>
                </c:pt>
                <c:pt idx="115">
                  <c:v>6697</c:v>
                </c:pt>
                <c:pt idx="116">
                  <c:v>6707</c:v>
                </c:pt>
                <c:pt idx="117">
                  <c:v>6709</c:v>
                </c:pt>
                <c:pt idx="118">
                  <c:v>6720</c:v>
                </c:pt>
                <c:pt idx="119">
                  <c:v>6725</c:v>
                </c:pt>
                <c:pt idx="120">
                  <c:v>6734</c:v>
                </c:pt>
                <c:pt idx="121">
                  <c:v>6736</c:v>
                </c:pt>
                <c:pt idx="122">
                  <c:v>6736</c:v>
                </c:pt>
                <c:pt idx="123">
                  <c:v>6741</c:v>
                </c:pt>
                <c:pt idx="124">
                  <c:v>6747</c:v>
                </c:pt>
                <c:pt idx="125">
                  <c:v>6757</c:v>
                </c:pt>
                <c:pt idx="126">
                  <c:v>6759</c:v>
                </c:pt>
                <c:pt idx="127">
                  <c:v>6767</c:v>
                </c:pt>
                <c:pt idx="128">
                  <c:v>6775</c:v>
                </c:pt>
                <c:pt idx="129">
                  <c:v>6777</c:v>
                </c:pt>
                <c:pt idx="130">
                  <c:v>6775</c:v>
                </c:pt>
                <c:pt idx="131">
                  <c:v>6779</c:v>
                </c:pt>
                <c:pt idx="132">
                  <c:v>6787</c:v>
                </c:pt>
                <c:pt idx="133">
                  <c:v>6792</c:v>
                </c:pt>
                <c:pt idx="134">
                  <c:v>6798</c:v>
                </c:pt>
                <c:pt idx="135">
                  <c:v>6803</c:v>
                </c:pt>
                <c:pt idx="136">
                  <c:v>6819</c:v>
                </c:pt>
                <c:pt idx="137">
                  <c:v>6839</c:v>
                </c:pt>
                <c:pt idx="138">
                  <c:v>6860</c:v>
                </c:pt>
                <c:pt idx="139">
                  <c:v>6866</c:v>
                </c:pt>
                <c:pt idx="140">
                  <c:v>6877</c:v>
                </c:pt>
                <c:pt idx="141">
                  <c:v>6882</c:v>
                </c:pt>
                <c:pt idx="142">
                  <c:v>6887</c:v>
                </c:pt>
                <c:pt idx="143">
                  <c:v>6896</c:v>
                </c:pt>
                <c:pt idx="144">
                  <c:v>6908</c:v>
                </c:pt>
                <c:pt idx="145">
                  <c:v>6911</c:v>
                </c:pt>
                <c:pt idx="146">
                  <c:v>6923</c:v>
                </c:pt>
                <c:pt idx="147">
                  <c:v>6933</c:v>
                </c:pt>
                <c:pt idx="148">
                  <c:v>6935</c:v>
                </c:pt>
                <c:pt idx="149">
                  <c:v>6941</c:v>
                </c:pt>
                <c:pt idx="150">
                  <c:v>6946</c:v>
                </c:pt>
                <c:pt idx="151">
                  <c:v>6949</c:v>
                </c:pt>
                <c:pt idx="152">
                  <c:v>6961</c:v>
                </c:pt>
                <c:pt idx="153">
                  <c:v>6966</c:v>
                </c:pt>
                <c:pt idx="154">
                  <c:v>6974</c:v>
                </c:pt>
                <c:pt idx="155">
                  <c:v>6982</c:v>
                </c:pt>
                <c:pt idx="156">
                  <c:v>6984</c:v>
                </c:pt>
                <c:pt idx="157">
                  <c:v>6988</c:v>
                </c:pt>
                <c:pt idx="158">
                  <c:v>6992</c:v>
                </c:pt>
                <c:pt idx="159">
                  <c:v>6992</c:v>
                </c:pt>
                <c:pt idx="160">
                  <c:v>6996</c:v>
                </c:pt>
                <c:pt idx="161">
                  <c:v>7001</c:v>
                </c:pt>
                <c:pt idx="162">
                  <c:v>7009</c:v>
                </c:pt>
                <c:pt idx="163">
                  <c:v>7008</c:v>
                </c:pt>
                <c:pt idx="164">
                  <c:v>7014</c:v>
                </c:pt>
                <c:pt idx="165">
                  <c:v>7013</c:v>
                </c:pt>
                <c:pt idx="166">
                  <c:v>7017</c:v>
                </c:pt>
                <c:pt idx="167">
                  <c:v>7024</c:v>
                </c:pt>
                <c:pt idx="168">
                  <c:v>7031</c:v>
                </c:pt>
                <c:pt idx="169">
                  <c:v>7039</c:v>
                </c:pt>
                <c:pt idx="170">
                  <c:v>7051</c:v>
                </c:pt>
                <c:pt idx="171">
                  <c:v>7058</c:v>
                </c:pt>
                <c:pt idx="172">
                  <c:v>7063</c:v>
                </c:pt>
                <c:pt idx="173">
                  <c:v>7066</c:v>
                </c:pt>
                <c:pt idx="174">
                  <c:v>7072</c:v>
                </c:pt>
                <c:pt idx="175">
                  <c:v>7078</c:v>
                </c:pt>
                <c:pt idx="176">
                  <c:v>7083</c:v>
                </c:pt>
                <c:pt idx="177">
                  <c:v>7087</c:v>
                </c:pt>
                <c:pt idx="178">
                  <c:v>7093</c:v>
                </c:pt>
                <c:pt idx="179">
                  <c:v>7099</c:v>
                </c:pt>
                <c:pt idx="180">
                  <c:v>7105</c:v>
                </c:pt>
                <c:pt idx="181">
                  <c:v>7110</c:v>
                </c:pt>
                <c:pt idx="182">
                  <c:v>7117</c:v>
                </c:pt>
                <c:pt idx="183">
                  <c:v>7124</c:v>
                </c:pt>
                <c:pt idx="184">
                  <c:v>7130</c:v>
                </c:pt>
                <c:pt idx="185">
                  <c:v>7131</c:v>
                </c:pt>
                <c:pt idx="186">
                  <c:v>7132</c:v>
                </c:pt>
                <c:pt idx="187">
                  <c:v>7133</c:v>
                </c:pt>
                <c:pt idx="188">
                  <c:v>7136</c:v>
                </c:pt>
                <c:pt idx="189">
                  <c:v>7144</c:v>
                </c:pt>
                <c:pt idx="190">
                  <c:v>7159</c:v>
                </c:pt>
                <c:pt idx="191">
                  <c:v>7173</c:v>
                </c:pt>
                <c:pt idx="192">
                  <c:v>7190</c:v>
                </c:pt>
                <c:pt idx="193">
                  <c:v>7209</c:v>
                </c:pt>
                <c:pt idx="194">
                  <c:v>7224</c:v>
                </c:pt>
                <c:pt idx="195">
                  <c:v>7236</c:v>
                </c:pt>
                <c:pt idx="196">
                  <c:v>7251</c:v>
                </c:pt>
                <c:pt idx="197">
                  <c:v>7260</c:v>
                </c:pt>
                <c:pt idx="198">
                  <c:v>7281</c:v>
                </c:pt>
                <c:pt idx="199">
                  <c:v>7293</c:v>
                </c:pt>
                <c:pt idx="200">
                  <c:v>7303</c:v>
                </c:pt>
                <c:pt idx="201">
                  <c:v>7322</c:v>
                </c:pt>
                <c:pt idx="202">
                  <c:v>7333</c:v>
                </c:pt>
                <c:pt idx="203">
                  <c:v>7367</c:v>
                </c:pt>
                <c:pt idx="204">
                  <c:v>7390</c:v>
                </c:pt>
                <c:pt idx="205">
                  <c:v>7407</c:v>
                </c:pt>
                <c:pt idx="206">
                  <c:v>7417</c:v>
                </c:pt>
                <c:pt idx="207">
                  <c:v>7438</c:v>
                </c:pt>
                <c:pt idx="208">
                  <c:v>7453</c:v>
                </c:pt>
                <c:pt idx="209">
                  <c:v>7473</c:v>
                </c:pt>
                <c:pt idx="210">
                  <c:v>7486</c:v>
                </c:pt>
                <c:pt idx="211">
                  <c:v>7501</c:v>
                </c:pt>
                <c:pt idx="212">
                  <c:v>7516</c:v>
                </c:pt>
                <c:pt idx="213">
                  <c:v>7529</c:v>
                </c:pt>
                <c:pt idx="214">
                  <c:v>7544</c:v>
                </c:pt>
                <c:pt idx="215">
                  <c:v>7555</c:v>
                </c:pt>
                <c:pt idx="216">
                  <c:v>7566</c:v>
                </c:pt>
                <c:pt idx="217">
                  <c:v>7587</c:v>
                </c:pt>
                <c:pt idx="218">
                  <c:v>7588</c:v>
                </c:pt>
                <c:pt idx="219">
                  <c:v>7594</c:v>
                </c:pt>
                <c:pt idx="220">
                  <c:v>7595</c:v>
                </c:pt>
                <c:pt idx="221">
                  <c:v>7591</c:v>
                </c:pt>
                <c:pt idx="222">
                  <c:v>7594</c:v>
                </c:pt>
                <c:pt idx="223">
                  <c:v>7604</c:v>
                </c:pt>
                <c:pt idx="224">
                  <c:v>7614</c:v>
                </c:pt>
                <c:pt idx="225">
                  <c:v>7620</c:v>
                </c:pt>
                <c:pt idx="226">
                  <c:v>7630</c:v>
                </c:pt>
                <c:pt idx="227">
                  <c:v>7636</c:v>
                </c:pt>
                <c:pt idx="228">
                  <c:v>7639</c:v>
                </c:pt>
                <c:pt idx="229">
                  <c:v>7640</c:v>
                </c:pt>
                <c:pt idx="230">
                  <c:v>7644</c:v>
                </c:pt>
                <c:pt idx="231">
                  <c:v>7651</c:v>
                </c:pt>
                <c:pt idx="232">
                  <c:v>7668</c:v>
                </c:pt>
                <c:pt idx="233">
                  <c:v>7679</c:v>
                </c:pt>
                <c:pt idx="234">
                  <c:v>7680</c:v>
                </c:pt>
                <c:pt idx="235">
                  <c:v>7684</c:v>
                </c:pt>
                <c:pt idx="236">
                  <c:v>7692</c:v>
                </c:pt>
                <c:pt idx="237">
                  <c:v>7695</c:v>
                </c:pt>
                <c:pt idx="238">
                  <c:v>7701</c:v>
                </c:pt>
                <c:pt idx="239">
                  <c:v>7712</c:v>
                </c:pt>
                <c:pt idx="240">
                  <c:v>7717</c:v>
                </c:pt>
                <c:pt idx="241">
                  <c:v>7726</c:v>
                </c:pt>
                <c:pt idx="242">
                  <c:v>7736</c:v>
                </c:pt>
                <c:pt idx="243">
                  <c:v>7736</c:v>
                </c:pt>
                <c:pt idx="244">
                  <c:v>7770</c:v>
                </c:pt>
                <c:pt idx="245">
                  <c:v>7781</c:v>
                </c:pt>
                <c:pt idx="246">
                  <c:v>7786</c:v>
                </c:pt>
                <c:pt idx="247">
                  <c:v>7790</c:v>
                </c:pt>
                <c:pt idx="248">
                  <c:v>7799</c:v>
                </c:pt>
                <c:pt idx="249">
                  <c:v>7805</c:v>
                </c:pt>
                <c:pt idx="250">
                  <c:v>7817</c:v>
                </c:pt>
                <c:pt idx="251">
                  <c:v>7826</c:v>
                </c:pt>
                <c:pt idx="252">
                  <c:v>7840</c:v>
                </c:pt>
                <c:pt idx="253">
                  <c:v>7841</c:v>
                </c:pt>
                <c:pt idx="254">
                  <c:v>7848</c:v>
                </c:pt>
                <c:pt idx="255">
                  <c:v>7858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7B-4871-B31E-143C2426B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16624"/>
        <c:axId val="237321872"/>
      </c:lineChart>
      <c:catAx>
        <c:axId val="23731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21872"/>
        <c:crosses val="autoZero"/>
        <c:auto val="1"/>
        <c:lblAlgn val="ctr"/>
        <c:lblOffset val="100"/>
        <c:noMultiLvlLbl val="0"/>
      </c:catAx>
      <c:valAx>
        <c:axId val="23732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1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@NDRinfo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35-49C2-81BC-B29FB3315E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@NDRinfo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35-49C2-81BC-B29FB3315E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@NDRinfo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35-49C2-81BC-B29FB3315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314984"/>
        <c:axId val="237317280"/>
      </c:barChart>
      <c:catAx>
        <c:axId val="23731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17280"/>
        <c:crosses val="autoZero"/>
        <c:auto val="1"/>
        <c:lblAlgn val="ctr"/>
        <c:lblOffset val="100"/>
        <c:noMultiLvlLbl val="0"/>
      </c:catAx>
      <c:valAx>
        <c:axId val="23731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1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13</c:v>
                </c:pt>
                <c:pt idx="1">
                  <c:v>17</c:v>
                </c:pt>
                <c:pt idx="2">
                  <c:v>14</c:v>
                </c:pt>
                <c:pt idx="3">
                  <c:v>2</c:v>
                </c:pt>
                <c:pt idx="4">
                  <c:v>5</c:v>
                </c:pt>
                <c:pt idx="5">
                  <c:v>15</c:v>
                </c:pt>
                <c:pt idx="6">
                  <c:v>12</c:v>
                </c:pt>
                <c:pt idx="7">
                  <c:v>9</c:v>
                </c:pt>
                <c:pt idx="8">
                  <c:v>6</c:v>
                </c:pt>
                <c:pt idx="9">
                  <c:v>14</c:v>
                </c:pt>
                <c:pt idx="10">
                  <c:v>4</c:v>
                </c:pt>
                <c:pt idx="11">
                  <c:v>1</c:v>
                </c:pt>
                <c:pt idx="12">
                  <c:v>4</c:v>
                </c:pt>
                <c:pt idx="13">
                  <c:v>9</c:v>
                </c:pt>
                <c:pt idx="14">
                  <c:v>7</c:v>
                </c:pt>
                <c:pt idx="15">
                  <c:v>0</c:v>
                </c:pt>
                <c:pt idx="16">
                  <c:v>9</c:v>
                </c:pt>
                <c:pt idx="17">
                  <c:v>1</c:v>
                </c:pt>
                <c:pt idx="18">
                  <c:v>0</c:v>
                </c:pt>
                <c:pt idx="19">
                  <c:v>7</c:v>
                </c:pt>
                <c:pt idx="20">
                  <c:v>6</c:v>
                </c:pt>
                <c:pt idx="21">
                  <c:v>5</c:v>
                </c:pt>
                <c:pt idx="22">
                  <c:v>13</c:v>
                </c:pt>
                <c:pt idx="23">
                  <c:v>5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13</c:v>
                </c:pt>
                <c:pt idx="28">
                  <c:v>14</c:v>
                </c:pt>
                <c:pt idx="29">
                  <c:v>16</c:v>
                </c:pt>
                <c:pt idx="30">
                  <c:v>17</c:v>
                </c:pt>
                <c:pt idx="31">
                  <c:v>1</c:v>
                </c:pt>
                <c:pt idx="32">
                  <c:v>1</c:v>
                </c:pt>
                <c:pt idx="33">
                  <c:v>13</c:v>
                </c:pt>
                <c:pt idx="34">
                  <c:v>8</c:v>
                </c:pt>
                <c:pt idx="35">
                  <c:v>8</c:v>
                </c:pt>
                <c:pt idx="36">
                  <c:v>11</c:v>
                </c:pt>
                <c:pt idx="37">
                  <c:v>11</c:v>
                </c:pt>
                <c:pt idx="38">
                  <c:v>5</c:v>
                </c:pt>
                <c:pt idx="39">
                  <c:v>1</c:v>
                </c:pt>
                <c:pt idx="40">
                  <c:v>9</c:v>
                </c:pt>
                <c:pt idx="41">
                  <c:v>14</c:v>
                </c:pt>
                <c:pt idx="42">
                  <c:v>7</c:v>
                </c:pt>
                <c:pt idx="43">
                  <c:v>18</c:v>
                </c:pt>
                <c:pt idx="44">
                  <c:v>10</c:v>
                </c:pt>
                <c:pt idx="45">
                  <c:v>2</c:v>
                </c:pt>
                <c:pt idx="46">
                  <c:v>0</c:v>
                </c:pt>
                <c:pt idx="47">
                  <c:v>13</c:v>
                </c:pt>
                <c:pt idx="48">
                  <c:v>15</c:v>
                </c:pt>
                <c:pt idx="49">
                  <c:v>11</c:v>
                </c:pt>
                <c:pt idx="50">
                  <c:v>10</c:v>
                </c:pt>
                <c:pt idx="51">
                  <c:v>9</c:v>
                </c:pt>
                <c:pt idx="52">
                  <c:v>0</c:v>
                </c:pt>
                <c:pt idx="53">
                  <c:v>3</c:v>
                </c:pt>
                <c:pt idx="54">
                  <c:v>11</c:v>
                </c:pt>
                <c:pt idx="55">
                  <c:v>9</c:v>
                </c:pt>
                <c:pt idx="56">
                  <c:v>6</c:v>
                </c:pt>
                <c:pt idx="57">
                  <c:v>8</c:v>
                </c:pt>
                <c:pt idx="58">
                  <c:v>9</c:v>
                </c:pt>
                <c:pt idx="59">
                  <c:v>4</c:v>
                </c:pt>
                <c:pt idx="60">
                  <c:v>0</c:v>
                </c:pt>
                <c:pt idx="61">
                  <c:v>14</c:v>
                </c:pt>
                <c:pt idx="62">
                  <c:v>16</c:v>
                </c:pt>
                <c:pt idx="63">
                  <c:v>13</c:v>
                </c:pt>
                <c:pt idx="64">
                  <c:v>10</c:v>
                </c:pt>
                <c:pt idx="65">
                  <c:v>18</c:v>
                </c:pt>
                <c:pt idx="66">
                  <c:v>3</c:v>
                </c:pt>
                <c:pt idx="67">
                  <c:v>2</c:v>
                </c:pt>
                <c:pt idx="68">
                  <c:v>10</c:v>
                </c:pt>
                <c:pt idx="69">
                  <c:v>14</c:v>
                </c:pt>
                <c:pt idx="70">
                  <c:v>9</c:v>
                </c:pt>
                <c:pt idx="71">
                  <c:v>14</c:v>
                </c:pt>
                <c:pt idx="72">
                  <c:v>14</c:v>
                </c:pt>
                <c:pt idx="73">
                  <c:v>0</c:v>
                </c:pt>
                <c:pt idx="74">
                  <c:v>1</c:v>
                </c:pt>
                <c:pt idx="75">
                  <c:v>8</c:v>
                </c:pt>
                <c:pt idx="76">
                  <c:v>13</c:v>
                </c:pt>
                <c:pt idx="77">
                  <c:v>13</c:v>
                </c:pt>
                <c:pt idx="78">
                  <c:v>16</c:v>
                </c:pt>
                <c:pt idx="79">
                  <c:v>10</c:v>
                </c:pt>
                <c:pt idx="80">
                  <c:v>2</c:v>
                </c:pt>
                <c:pt idx="81">
                  <c:v>2</c:v>
                </c:pt>
                <c:pt idx="82">
                  <c:v>12</c:v>
                </c:pt>
                <c:pt idx="83">
                  <c:v>17</c:v>
                </c:pt>
                <c:pt idx="84">
                  <c:v>15</c:v>
                </c:pt>
                <c:pt idx="85">
                  <c:v>14</c:v>
                </c:pt>
                <c:pt idx="86">
                  <c:v>27</c:v>
                </c:pt>
                <c:pt idx="87">
                  <c:v>18</c:v>
                </c:pt>
                <c:pt idx="88">
                  <c:v>3</c:v>
                </c:pt>
                <c:pt idx="89">
                  <c:v>11</c:v>
                </c:pt>
                <c:pt idx="90">
                  <c:v>16</c:v>
                </c:pt>
                <c:pt idx="91">
                  <c:v>14</c:v>
                </c:pt>
                <c:pt idx="92">
                  <c:v>13</c:v>
                </c:pt>
                <c:pt idx="93">
                  <c:v>23</c:v>
                </c:pt>
                <c:pt idx="94">
                  <c:v>8</c:v>
                </c:pt>
                <c:pt idx="95">
                  <c:v>0</c:v>
                </c:pt>
                <c:pt idx="96">
                  <c:v>7</c:v>
                </c:pt>
                <c:pt idx="97">
                  <c:v>17</c:v>
                </c:pt>
                <c:pt idx="98">
                  <c:v>13</c:v>
                </c:pt>
                <c:pt idx="99">
                  <c:v>22</c:v>
                </c:pt>
                <c:pt idx="100">
                  <c:v>10</c:v>
                </c:pt>
                <c:pt idx="101">
                  <c:v>0</c:v>
                </c:pt>
                <c:pt idx="102">
                  <c:v>5</c:v>
                </c:pt>
                <c:pt idx="103">
                  <c:v>8</c:v>
                </c:pt>
                <c:pt idx="104">
                  <c:v>12</c:v>
                </c:pt>
                <c:pt idx="105">
                  <c:v>18</c:v>
                </c:pt>
                <c:pt idx="106">
                  <c:v>14</c:v>
                </c:pt>
                <c:pt idx="107">
                  <c:v>11</c:v>
                </c:pt>
                <c:pt idx="108">
                  <c:v>2</c:v>
                </c:pt>
                <c:pt idx="109">
                  <c:v>2</c:v>
                </c:pt>
                <c:pt idx="110">
                  <c:v>14</c:v>
                </c:pt>
                <c:pt idx="111">
                  <c:v>16</c:v>
                </c:pt>
                <c:pt idx="112">
                  <c:v>14</c:v>
                </c:pt>
                <c:pt idx="113">
                  <c:v>19</c:v>
                </c:pt>
                <c:pt idx="114">
                  <c:v>14</c:v>
                </c:pt>
                <c:pt idx="115">
                  <c:v>0</c:v>
                </c:pt>
                <c:pt idx="116">
                  <c:v>4</c:v>
                </c:pt>
                <c:pt idx="117">
                  <c:v>11</c:v>
                </c:pt>
                <c:pt idx="118">
                  <c:v>11</c:v>
                </c:pt>
                <c:pt idx="119">
                  <c:v>9</c:v>
                </c:pt>
                <c:pt idx="120">
                  <c:v>11</c:v>
                </c:pt>
                <c:pt idx="121">
                  <c:v>6</c:v>
                </c:pt>
                <c:pt idx="122">
                  <c:v>0</c:v>
                </c:pt>
                <c:pt idx="123">
                  <c:v>1</c:v>
                </c:pt>
                <c:pt idx="124">
                  <c:v>4</c:v>
                </c:pt>
                <c:pt idx="125">
                  <c:v>14</c:v>
                </c:pt>
                <c:pt idx="126">
                  <c:v>14</c:v>
                </c:pt>
                <c:pt idx="127">
                  <c:v>10</c:v>
                </c:pt>
                <c:pt idx="128">
                  <c:v>7</c:v>
                </c:pt>
                <c:pt idx="129">
                  <c:v>1</c:v>
                </c:pt>
                <c:pt idx="130">
                  <c:v>2</c:v>
                </c:pt>
                <c:pt idx="131">
                  <c:v>5</c:v>
                </c:pt>
                <c:pt idx="132">
                  <c:v>11</c:v>
                </c:pt>
                <c:pt idx="133">
                  <c:v>10</c:v>
                </c:pt>
                <c:pt idx="134">
                  <c:v>15</c:v>
                </c:pt>
                <c:pt idx="135">
                  <c:v>10</c:v>
                </c:pt>
                <c:pt idx="136">
                  <c:v>7</c:v>
                </c:pt>
                <c:pt idx="137">
                  <c:v>27</c:v>
                </c:pt>
                <c:pt idx="138">
                  <c:v>14</c:v>
                </c:pt>
                <c:pt idx="139">
                  <c:v>18</c:v>
                </c:pt>
                <c:pt idx="140">
                  <c:v>12</c:v>
                </c:pt>
                <c:pt idx="141">
                  <c:v>13</c:v>
                </c:pt>
                <c:pt idx="142">
                  <c:v>15</c:v>
                </c:pt>
                <c:pt idx="143">
                  <c:v>2</c:v>
                </c:pt>
                <c:pt idx="144">
                  <c:v>3</c:v>
                </c:pt>
                <c:pt idx="145">
                  <c:v>10</c:v>
                </c:pt>
                <c:pt idx="146">
                  <c:v>12</c:v>
                </c:pt>
                <c:pt idx="147">
                  <c:v>9</c:v>
                </c:pt>
                <c:pt idx="148">
                  <c:v>7</c:v>
                </c:pt>
                <c:pt idx="149">
                  <c:v>3</c:v>
                </c:pt>
                <c:pt idx="150">
                  <c:v>0</c:v>
                </c:pt>
                <c:pt idx="151">
                  <c:v>2</c:v>
                </c:pt>
                <c:pt idx="152">
                  <c:v>6</c:v>
                </c:pt>
                <c:pt idx="153">
                  <c:v>6</c:v>
                </c:pt>
                <c:pt idx="154">
                  <c:v>7</c:v>
                </c:pt>
                <c:pt idx="155">
                  <c:v>9</c:v>
                </c:pt>
                <c:pt idx="156">
                  <c:v>11</c:v>
                </c:pt>
                <c:pt idx="157">
                  <c:v>1</c:v>
                </c:pt>
                <c:pt idx="158">
                  <c:v>6</c:v>
                </c:pt>
                <c:pt idx="159">
                  <c:v>5</c:v>
                </c:pt>
                <c:pt idx="160">
                  <c:v>12</c:v>
                </c:pt>
                <c:pt idx="161">
                  <c:v>8</c:v>
                </c:pt>
                <c:pt idx="162">
                  <c:v>11</c:v>
                </c:pt>
                <c:pt idx="163">
                  <c:v>8</c:v>
                </c:pt>
                <c:pt idx="164">
                  <c:v>1</c:v>
                </c:pt>
                <c:pt idx="165">
                  <c:v>1</c:v>
                </c:pt>
                <c:pt idx="166">
                  <c:v>0</c:v>
                </c:pt>
                <c:pt idx="167">
                  <c:v>8</c:v>
                </c:pt>
                <c:pt idx="168">
                  <c:v>12</c:v>
                </c:pt>
                <c:pt idx="169">
                  <c:v>16</c:v>
                </c:pt>
                <c:pt idx="170">
                  <c:v>10</c:v>
                </c:pt>
                <c:pt idx="171">
                  <c:v>3</c:v>
                </c:pt>
                <c:pt idx="172">
                  <c:v>3</c:v>
                </c:pt>
                <c:pt idx="173">
                  <c:v>17</c:v>
                </c:pt>
                <c:pt idx="174">
                  <c:v>16</c:v>
                </c:pt>
                <c:pt idx="175">
                  <c:v>13</c:v>
                </c:pt>
                <c:pt idx="176">
                  <c:v>9</c:v>
                </c:pt>
                <c:pt idx="177">
                  <c:v>6</c:v>
                </c:pt>
                <c:pt idx="178">
                  <c:v>1</c:v>
                </c:pt>
                <c:pt idx="179">
                  <c:v>0</c:v>
                </c:pt>
                <c:pt idx="180">
                  <c:v>12</c:v>
                </c:pt>
                <c:pt idx="181">
                  <c:v>12</c:v>
                </c:pt>
                <c:pt idx="182">
                  <c:v>14</c:v>
                </c:pt>
                <c:pt idx="183">
                  <c:v>8</c:v>
                </c:pt>
                <c:pt idx="184">
                  <c:v>11</c:v>
                </c:pt>
                <c:pt idx="185">
                  <c:v>3</c:v>
                </c:pt>
                <c:pt idx="186">
                  <c:v>2</c:v>
                </c:pt>
                <c:pt idx="187">
                  <c:v>8</c:v>
                </c:pt>
                <c:pt idx="188">
                  <c:v>13</c:v>
                </c:pt>
                <c:pt idx="189">
                  <c:v>5</c:v>
                </c:pt>
                <c:pt idx="190">
                  <c:v>7</c:v>
                </c:pt>
                <c:pt idx="191">
                  <c:v>7</c:v>
                </c:pt>
                <c:pt idx="192">
                  <c:v>0</c:v>
                </c:pt>
                <c:pt idx="193">
                  <c:v>0</c:v>
                </c:pt>
                <c:pt idx="194">
                  <c:v>15</c:v>
                </c:pt>
                <c:pt idx="195">
                  <c:v>14</c:v>
                </c:pt>
                <c:pt idx="196">
                  <c:v>15</c:v>
                </c:pt>
                <c:pt idx="197">
                  <c:v>10</c:v>
                </c:pt>
                <c:pt idx="198">
                  <c:v>15</c:v>
                </c:pt>
                <c:pt idx="199">
                  <c:v>3</c:v>
                </c:pt>
                <c:pt idx="200">
                  <c:v>2</c:v>
                </c:pt>
                <c:pt idx="201">
                  <c:v>4</c:v>
                </c:pt>
                <c:pt idx="202">
                  <c:v>10</c:v>
                </c:pt>
                <c:pt idx="203">
                  <c:v>33</c:v>
                </c:pt>
                <c:pt idx="204">
                  <c:v>8</c:v>
                </c:pt>
                <c:pt idx="205">
                  <c:v>7</c:v>
                </c:pt>
                <c:pt idx="206">
                  <c:v>1</c:v>
                </c:pt>
                <c:pt idx="207">
                  <c:v>2</c:v>
                </c:pt>
                <c:pt idx="208">
                  <c:v>19</c:v>
                </c:pt>
                <c:pt idx="209">
                  <c:v>9</c:v>
                </c:pt>
                <c:pt idx="210">
                  <c:v>15</c:v>
                </c:pt>
                <c:pt idx="211">
                  <c:v>14</c:v>
                </c:pt>
                <c:pt idx="212">
                  <c:v>15</c:v>
                </c:pt>
                <c:pt idx="213">
                  <c:v>3</c:v>
                </c:pt>
                <c:pt idx="214">
                  <c:v>6</c:v>
                </c:pt>
                <c:pt idx="215">
                  <c:v>9</c:v>
                </c:pt>
                <c:pt idx="216">
                  <c:v>10</c:v>
                </c:pt>
                <c:pt idx="217">
                  <c:v>13</c:v>
                </c:pt>
                <c:pt idx="218">
                  <c:v>10</c:v>
                </c:pt>
                <c:pt idx="219">
                  <c:v>12</c:v>
                </c:pt>
                <c:pt idx="220">
                  <c:v>5</c:v>
                </c:pt>
                <c:pt idx="221">
                  <c:v>2</c:v>
                </c:pt>
                <c:pt idx="222">
                  <c:v>10</c:v>
                </c:pt>
                <c:pt idx="223">
                  <c:v>13</c:v>
                </c:pt>
                <c:pt idx="224">
                  <c:v>11</c:v>
                </c:pt>
                <c:pt idx="225">
                  <c:v>16</c:v>
                </c:pt>
                <c:pt idx="226">
                  <c:v>9</c:v>
                </c:pt>
                <c:pt idx="227">
                  <c:v>2</c:v>
                </c:pt>
                <c:pt idx="228">
                  <c:v>2</c:v>
                </c:pt>
                <c:pt idx="229">
                  <c:v>21</c:v>
                </c:pt>
                <c:pt idx="230">
                  <c:v>15</c:v>
                </c:pt>
                <c:pt idx="231">
                  <c:v>6</c:v>
                </c:pt>
                <c:pt idx="232">
                  <c:v>8</c:v>
                </c:pt>
                <c:pt idx="233">
                  <c:v>12</c:v>
                </c:pt>
                <c:pt idx="234">
                  <c:v>2</c:v>
                </c:pt>
                <c:pt idx="235">
                  <c:v>2</c:v>
                </c:pt>
                <c:pt idx="236">
                  <c:v>7</c:v>
                </c:pt>
                <c:pt idx="237">
                  <c:v>17</c:v>
                </c:pt>
                <c:pt idx="238">
                  <c:v>11</c:v>
                </c:pt>
                <c:pt idx="239">
                  <c:v>7</c:v>
                </c:pt>
                <c:pt idx="240">
                  <c:v>14</c:v>
                </c:pt>
                <c:pt idx="241">
                  <c:v>2</c:v>
                </c:pt>
                <c:pt idx="242">
                  <c:v>2</c:v>
                </c:pt>
                <c:pt idx="243">
                  <c:v>20</c:v>
                </c:pt>
                <c:pt idx="244">
                  <c:v>25</c:v>
                </c:pt>
                <c:pt idx="245">
                  <c:v>14</c:v>
                </c:pt>
                <c:pt idx="246">
                  <c:v>14</c:v>
                </c:pt>
                <c:pt idx="247">
                  <c:v>21</c:v>
                </c:pt>
                <c:pt idx="248">
                  <c:v>1</c:v>
                </c:pt>
                <c:pt idx="249">
                  <c:v>1</c:v>
                </c:pt>
                <c:pt idx="250">
                  <c:v>4</c:v>
                </c:pt>
                <c:pt idx="251">
                  <c:v>6</c:v>
                </c:pt>
                <c:pt idx="252">
                  <c:v>9</c:v>
                </c:pt>
                <c:pt idx="253">
                  <c:v>6</c:v>
                </c:pt>
                <c:pt idx="254">
                  <c:v>9</c:v>
                </c:pt>
                <c:pt idx="255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09-45FE-8B39-4598FE4ED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056264"/>
        <c:axId val="236053640"/>
      </c:lineChart>
      <c:catAx>
        <c:axId val="23605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53640"/>
        <c:crosses val="autoZero"/>
        <c:auto val="1"/>
        <c:lblAlgn val="ctr"/>
        <c:lblOffset val="100"/>
        <c:noMultiLvlLbl val="0"/>
      </c:catAx>
      <c:valAx>
        <c:axId val="23605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5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3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2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2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2</c:v>
                </c:pt>
                <c:pt idx="63">
                  <c:v>0</c:v>
                </c:pt>
                <c:pt idx="64">
                  <c:v>1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2</c:v>
                </c:pt>
                <c:pt idx="69">
                  <c:v>1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2</c:v>
                </c:pt>
                <c:pt idx="84">
                  <c:v>1</c:v>
                </c:pt>
                <c:pt idx="85">
                  <c:v>0</c:v>
                </c:pt>
                <c:pt idx="86">
                  <c:v>1</c:v>
                </c:pt>
                <c:pt idx="87">
                  <c:v>1</c:v>
                </c:pt>
                <c:pt idx="88">
                  <c:v>0</c:v>
                </c:pt>
                <c:pt idx="89">
                  <c:v>2</c:v>
                </c:pt>
                <c:pt idx="90">
                  <c:v>0</c:v>
                </c:pt>
                <c:pt idx="91">
                  <c:v>2</c:v>
                </c:pt>
                <c:pt idx="92">
                  <c:v>0</c:v>
                </c:pt>
                <c:pt idx="93">
                  <c:v>2</c:v>
                </c:pt>
                <c:pt idx="94">
                  <c:v>2</c:v>
                </c:pt>
                <c:pt idx="95">
                  <c:v>0</c:v>
                </c:pt>
                <c:pt idx="96">
                  <c:v>1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2</c:v>
                </c:pt>
                <c:pt idx="104">
                  <c:v>0</c:v>
                </c:pt>
                <c:pt idx="105">
                  <c:v>0</c:v>
                </c:pt>
                <c:pt idx="106">
                  <c:v>3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2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4</c:v>
                </c:pt>
                <c:pt idx="125">
                  <c:v>0</c:v>
                </c:pt>
                <c:pt idx="126">
                  <c:v>0</c:v>
                </c:pt>
                <c:pt idx="127">
                  <c:v>1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1</c:v>
                </c:pt>
                <c:pt idx="134">
                  <c:v>5</c:v>
                </c:pt>
                <c:pt idx="135">
                  <c:v>0</c:v>
                </c:pt>
                <c:pt idx="136">
                  <c:v>0</c:v>
                </c:pt>
                <c:pt idx="137">
                  <c:v>1</c:v>
                </c:pt>
                <c:pt idx="138">
                  <c:v>2</c:v>
                </c:pt>
                <c:pt idx="139">
                  <c:v>2</c:v>
                </c:pt>
                <c:pt idx="140">
                  <c:v>0</c:v>
                </c:pt>
                <c:pt idx="141">
                  <c:v>1</c:v>
                </c:pt>
                <c:pt idx="142">
                  <c:v>3</c:v>
                </c:pt>
                <c:pt idx="143">
                  <c:v>2</c:v>
                </c:pt>
                <c:pt idx="144">
                  <c:v>1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3</c:v>
                </c:pt>
                <c:pt idx="149">
                  <c:v>4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1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1</c:v>
                </c:pt>
                <c:pt idx="161">
                  <c:v>1</c:v>
                </c:pt>
                <c:pt idx="162">
                  <c:v>3</c:v>
                </c:pt>
                <c:pt idx="163">
                  <c:v>2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7</c:v>
                </c:pt>
                <c:pt idx="170">
                  <c:v>3</c:v>
                </c:pt>
                <c:pt idx="171">
                  <c:v>0</c:v>
                </c:pt>
                <c:pt idx="172">
                  <c:v>0</c:v>
                </c:pt>
                <c:pt idx="173">
                  <c:v>1</c:v>
                </c:pt>
                <c:pt idx="174">
                  <c:v>0</c:v>
                </c:pt>
                <c:pt idx="175">
                  <c:v>1</c:v>
                </c:pt>
                <c:pt idx="176">
                  <c:v>0</c:v>
                </c:pt>
                <c:pt idx="177">
                  <c:v>2</c:v>
                </c:pt>
                <c:pt idx="178">
                  <c:v>0</c:v>
                </c:pt>
                <c:pt idx="179">
                  <c:v>0</c:v>
                </c:pt>
                <c:pt idx="180">
                  <c:v>2</c:v>
                </c:pt>
                <c:pt idx="181">
                  <c:v>4</c:v>
                </c:pt>
                <c:pt idx="182">
                  <c:v>3</c:v>
                </c:pt>
                <c:pt idx="183">
                  <c:v>3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3</c:v>
                </c:pt>
                <c:pt idx="196">
                  <c:v>2</c:v>
                </c:pt>
                <c:pt idx="197">
                  <c:v>6</c:v>
                </c:pt>
                <c:pt idx="198">
                  <c:v>1</c:v>
                </c:pt>
                <c:pt idx="199">
                  <c:v>1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3</c:v>
                </c:pt>
                <c:pt idx="205">
                  <c:v>1</c:v>
                </c:pt>
                <c:pt idx="206">
                  <c:v>0</c:v>
                </c:pt>
                <c:pt idx="207">
                  <c:v>0</c:v>
                </c:pt>
                <c:pt idx="208">
                  <c:v>1</c:v>
                </c:pt>
                <c:pt idx="209">
                  <c:v>0</c:v>
                </c:pt>
                <c:pt idx="210">
                  <c:v>3</c:v>
                </c:pt>
                <c:pt idx="211">
                  <c:v>2</c:v>
                </c:pt>
                <c:pt idx="212">
                  <c:v>11</c:v>
                </c:pt>
                <c:pt idx="213">
                  <c:v>0</c:v>
                </c:pt>
                <c:pt idx="214">
                  <c:v>0</c:v>
                </c:pt>
                <c:pt idx="215">
                  <c:v>1</c:v>
                </c:pt>
                <c:pt idx="216">
                  <c:v>0</c:v>
                </c:pt>
                <c:pt idx="217">
                  <c:v>3</c:v>
                </c:pt>
                <c:pt idx="218">
                  <c:v>4</c:v>
                </c:pt>
                <c:pt idx="219">
                  <c:v>4</c:v>
                </c:pt>
                <c:pt idx="220">
                  <c:v>0</c:v>
                </c:pt>
                <c:pt idx="221">
                  <c:v>0</c:v>
                </c:pt>
                <c:pt idx="222">
                  <c:v>12</c:v>
                </c:pt>
                <c:pt idx="223">
                  <c:v>0</c:v>
                </c:pt>
                <c:pt idx="224">
                  <c:v>2</c:v>
                </c:pt>
                <c:pt idx="225">
                  <c:v>7</c:v>
                </c:pt>
                <c:pt idx="226">
                  <c:v>7</c:v>
                </c:pt>
                <c:pt idx="227">
                  <c:v>0</c:v>
                </c:pt>
                <c:pt idx="228">
                  <c:v>0</c:v>
                </c:pt>
                <c:pt idx="229">
                  <c:v>8</c:v>
                </c:pt>
                <c:pt idx="230">
                  <c:v>2</c:v>
                </c:pt>
                <c:pt idx="231">
                  <c:v>0</c:v>
                </c:pt>
                <c:pt idx="232">
                  <c:v>3</c:v>
                </c:pt>
                <c:pt idx="233">
                  <c:v>1</c:v>
                </c:pt>
                <c:pt idx="234">
                  <c:v>1</c:v>
                </c:pt>
                <c:pt idx="235">
                  <c:v>0</c:v>
                </c:pt>
                <c:pt idx="236">
                  <c:v>1</c:v>
                </c:pt>
                <c:pt idx="237">
                  <c:v>3</c:v>
                </c:pt>
                <c:pt idx="238">
                  <c:v>4</c:v>
                </c:pt>
                <c:pt idx="239">
                  <c:v>1</c:v>
                </c:pt>
                <c:pt idx="240">
                  <c:v>2</c:v>
                </c:pt>
                <c:pt idx="241">
                  <c:v>0</c:v>
                </c:pt>
                <c:pt idx="242">
                  <c:v>0</c:v>
                </c:pt>
                <c:pt idx="243">
                  <c:v>6</c:v>
                </c:pt>
                <c:pt idx="244">
                  <c:v>4</c:v>
                </c:pt>
                <c:pt idx="245">
                  <c:v>5</c:v>
                </c:pt>
                <c:pt idx="246">
                  <c:v>5</c:v>
                </c:pt>
                <c:pt idx="247">
                  <c:v>3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1</c:v>
                </c:pt>
                <c:pt idx="254">
                  <c:v>0</c:v>
                </c:pt>
                <c:pt idx="2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28-4035-8533-D8E38096F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186312"/>
        <c:axId val="317186640"/>
      </c:lineChart>
      <c:catAx>
        <c:axId val="31718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86640"/>
        <c:crosses val="autoZero"/>
        <c:auto val="1"/>
        <c:lblAlgn val="ctr"/>
        <c:lblOffset val="100"/>
        <c:noMultiLvlLbl val="0"/>
      </c:catAx>
      <c:valAx>
        <c:axId val="31718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8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2</c:v>
                </c:pt>
                <c:pt idx="1">
                  <c:v>9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  <c:pt idx="9">
                  <c:v>6</c:v>
                </c:pt>
                <c:pt idx="10">
                  <c:v>1</c:v>
                </c:pt>
                <c:pt idx="11">
                  <c:v>0</c:v>
                </c:pt>
                <c:pt idx="12">
                  <c:v>4</c:v>
                </c:pt>
                <c:pt idx="13">
                  <c:v>2</c:v>
                </c:pt>
                <c:pt idx="14">
                  <c:v>2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5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6</c:v>
                </c:pt>
                <c:pt idx="30">
                  <c:v>3</c:v>
                </c:pt>
                <c:pt idx="31">
                  <c:v>1</c:v>
                </c:pt>
                <c:pt idx="32">
                  <c:v>2</c:v>
                </c:pt>
                <c:pt idx="33">
                  <c:v>3</c:v>
                </c:pt>
                <c:pt idx="34">
                  <c:v>6</c:v>
                </c:pt>
                <c:pt idx="35">
                  <c:v>3</c:v>
                </c:pt>
                <c:pt idx="36">
                  <c:v>3</c:v>
                </c:pt>
                <c:pt idx="37">
                  <c:v>2</c:v>
                </c:pt>
                <c:pt idx="38">
                  <c:v>8</c:v>
                </c:pt>
                <c:pt idx="39">
                  <c:v>0</c:v>
                </c:pt>
                <c:pt idx="40">
                  <c:v>2</c:v>
                </c:pt>
                <c:pt idx="41">
                  <c:v>0</c:v>
                </c:pt>
                <c:pt idx="42">
                  <c:v>3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3</c:v>
                </c:pt>
                <c:pt idx="48">
                  <c:v>1</c:v>
                </c:pt>
                <c:pt idx="49">
                  <c:v>0</c:v>
                </c:pt>
                <c:pt idx="50">
                  <c:v>6</c:v>
                </c:pt>
                <c:pt idx="51">
                  <c:v>2</c:v>
                </c:pt>
                <c:pt idx="52">
                  <c:v>0</c:v>
                </c:pt>
                <c:pt idx="53">
                  <c:v>2</c:v>
                </c:pt>
                <c:pt idx="54">
                  <c:v>4</c:v>
                </c:pt>
                <c:pt idx="55">
                  <c:v>4</c:v>
                </c:pt>
                <c:pt idx="56">
                  <c:v>2</c:v>
                </c:pt>
                <c:pt idx="57">
                  <c:v>6</c:v>
                </c:pt>
                <c:pt idx="58">
                  <c:v>4</c:v>
                </c:pt>
                <c:pt idx="59">
                  <c:v>0</c:v>
                </c:pt>
                <c:pt idx="60">
                  <c:v>0</c:v>
                </c:pt>
                <c:pt idx="61">
                  <c:v>5</c:v>
                </c:pt>
                <c:pt idx="62">
                  <c:v>2</c:v>
                </c:pt>
                <c:pt idx="63">
                  <c:v>5</c:v>
                </c:pt>
                <c:pt idx="64">
                  <c:v>0</c:v>
                </c:pt>
                <c:pt idx="65">
                  <c:v>2</c:v>
                </c:pt>
                <c:pt idx="66">
                  <c:v>0</c:v>
                </c:pt>
                <c:pt idx="67">
                  <c:v>0</c:v>
                </c:pt>
                <c:pt idx="68">
                  <c:v>5</c:v>
                </c:pt>
                <c:pt idx="69">
                  <c:v>9</c:v>
                </c:pt>
                <c:pt idx="70">
                  <c:v>3</c:v>
                </c:pt>
                <c:pt idx="71">
                  <c:v>6</c:v>
                </c:pt>
                <c:pt idx="72">
                  <c:v>2</c:v>
                </c:pt>
                <c:pt idx="73">
                  <c:v>0</c:v>
                </c:pt>
                <c:pt idx="74">
                  <c:v>1</c:v>
                </c:pt>
                <c:pt idx="75">
                  <c:v>7</c:v>
                </c:pt>
                <c:pt idx="76">
                  <c:v>7</c:v>
                </c:pt>
                <c:pt idx="77">
                  <c:v>6</c:v>
                </c:pt>
                <c:pt idx="78">
                  <c:v>2</c:v>
                </c:pt>
                <c:pt idx="79">
                  <c:v>5</c:v>
                </c:pt>
                <c:pt idx="80">
                  <c:v>1</c:v>
                </c:pt>
                <c:pt idx="81">
                  <c:v>1</c:v>
                </c:pt>
                <c:pt idx="82">
                  <c:v>3</c:v>
                </c:pt>
                <c:pt idx="83">
                  <c:v>1</c:v>
                </c:pt>
                <c:pt idx="84">
                  <c:v>5</c:v>
                </c:pt>
                <c:pt idx="85">
                  <c:v>4</c:v>
                </c:pt>
                <c:pt idx="86">
                  <c:v>16</c:v>
                </c:pt>
                <c:pt idx="87">
                  <c:v>20</c:v>
                </c:pt>
                <c:pt idx="88">
                  <c:v>0</c:v>
                </c:pt>
                <c:pt idx="89">
                  <c:v>10</c:v>
                </c:pt>
                <c:pt idx="90">
                  <c:v>4</c:v>
                </c:pt>
                <c:pt idx="91">
                  <c:v>1</c:v>
                </c:pt>
                <c:pt idx="92">
                  <c:v>1</c:v>
                </c:pt>
                <c:pt idx="93">
                  <c:v>11</c:v>
                </c:pt>
                <c:pt idx="94">
                  <c:v>5</c:v>
                </c:pt>
                <c:pt idx="95">
                  <c:v>1</c:v>
                </c:pt>
                <c:pt idx="96">
                  <c:v>4</c:v>
                </c:pt>
                <c:pt idx="97">
                  <c:v>4</c:v>
                </c:pt>
                <c:pt idx="98">
                  <c:v>9</c:v>
                </c:pt>
                <c:pt idx="99">
                  <c:v>4</c:v>
                </c:pt>
                <c:pt idx="100">
                  <c:v>1</c:v>
                </c:pt>
                <c:pt idx="101">
                  <c:v>0</c:v>
                </c:pt>
                <c:pt idx="102">
                  <c:v>3</c:v>
                </c:pt>
                <c:pt idx="103">
                  <c:v>2</c:v>
                </c:pt>
                <c:pt idx="104">
                  <c:v>3</c:v>
                </c:pt>
                <c:pt idx="105">
                  <c:v>2</c:v>
                </c:pt>
                <c:pt idx="106">
                  <c:v>5</c:v>
                </c:pt>
                <c:pt idx="107">
                  <c:v>2</c:v>
                </c:pt>
                <c:pt idx="108">
                  <c:v>2</c:v>
                </c:pt>
                <c:pt idx="109">
                  <c:v>0</c:v>
                </c:pt>
                <c:pt idx="110">
                  <c:v>3</c:v>
                </c:pt>
                <c:pt idx="111">
                  <c:v>1</c:v>
                </c:pt>
                <c:pt idx="112">
                  <c:v>4</c:v>
                </c:pt>
                <c:pt idx="113">
                  <c:v>4</c:v>
                </c:pt>
                <c:pt idx="114">
                  <c:v>1</c:v>
                </c:pt>
                <c:pt idx="115">
                  <c:v>0</c:v>
                </c:pt>
                <c:pt idx="116">
                  <c:v>1</c:v>
                </c:pt>
                <c:pt idx="117">
                  <c:v>3</c:v>
                </c:pt>
                <c:pt idx="118">
                  <c:v>2</c:v>
                </c:pt>
                <c:pt idx="119">
                  <c:v>6</c:v>
                </c:pt>
                <c:pt idx="120">
                  <c:v>3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3</c:v>
                </c:pt>
                <c:pt idx="125">
                  <c:v>1</c:v>
                </c:pt>
                <c:pt idx="126">
                  <c:v>6</c:v>
                </c:pt>
                <c:pt idx="127">
                  <c:v>1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2</c:v>
                </c:pt>
                <c:pt idx="132">
                  <c:v>5</c:v>
                </c:pt>
                <c:pt idx="133">
                  <c:v>7</c:v>
                </c:pt>
                <c:pt idx="134">
                  <c:v>6</c:v>
                </c:pt>
                <c:pt idx="135">
                  <c:v>3</c:v>
                </c:pt>
                <c:pt idx="136">
                  <c:v>2</c:v>
                </c:pt>
                <c:pt idx="137">
                  <c:v>3</c:v>
                </c:pt>
                <c:pt idx="138">
                  <c:v>0</c:v>
                </c:pt>
                <c:pt idx="139">
                  <c:v>0</c:v>
                </c:pt>
                <c:pt idx="140">
                  <c:v>4</c:v>
                </c:pt>
                <c:pt idx="141">
                  <c:v>0</c:v>
                </c:pt>
                <c:pt idx="142">
                  <c:v>1</c:v>
                </c:pt>
                <c:pt idx="143">
                  <c:v>1</c:v>
                </c:pt>
                <c:pt idx="144">
                  <c:v>2</c:v>
                </c:pt>
                <c:pt idx="145">
                  <c:v>0</c:v>
                </c:pt>
                <c:pt idx="146">
                  <c:v>0</c:v>
                </c:pt>
                <c:pt idx="147">
                  <c:v>2</c:v>
                </c:pt>
                <c:pt idx="148">
                  <c:v>1</c:v>
                </c:pt>
                <c:pt idx="149">
                  <c:v>2</c:v>
                </c:pt>
                <c:pt idx="150">
                  <c:v>2</c:v>
                </c:pt>
                <c:pt idx="151">
                  <c:v>6</c:v>
                </c:pt>
                <c:pt idx="152">
                  <c:v>2</c:v>
                </c:pt>
                <c:pt idx="153">
                  <c:v>1</c:v>
                </c:pt>
                <c:pt idx="154">
                  <c:v>3</c:v>
                </c:pt>
                <c:pt idx="155">
                  <c:v>1</c:v>
                </c:pt>
                <c:pt idx="156">
                  <c:v>2</c:v>
                </c:pt>
                <c:pt idx="157">
                  <c:v>0</c:v>
                </c:pt>
                <c:pt idx="158">
                  <c:v>0</c:v>
                </c:pt>
                <c:pt idx="159">
                  <c:v>3</c:v>
                </c:pt>
                <c:pt idx="160">
                  <c:v>2</c:v>
                </c:pt>
                <c:pt idx="161">
                  <c:v>4</c:v>
                </c:pt>
                <c:pt idx="162">
                  <c:v>3</c:v>
                </c:pt>
                <c:pt idx="163">
                  <c:v>4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3</c:v>
                </c:pt>
                <c:pt idx="168">
                  <c:v>2</c:v>
                </c:pt>
                <c:pt idx="169">
                  <c:v>9</c:v>
                </c:pt>
                <c:pt idx="170">
                  <c:v>2</c:v>
                </c:pt>
                <c:pt idx="171">
                  <c:v>2</c:v>
                </c:pt>
                <c:pt idx="172">
                  <c:v>0</c:v>
                </c:pt>
                <c:pt idx="173">
                  <c:v>2</c:v>
                </c:pt>
                <c:pt idx="174">
                  <c:v>3</c:v>
                </c:pt>
                <c:pt idx="175">
                  <c:v>2</c:v>
                </c:pt>
                <c:pt idx="176">
                  <c:v>1</c:v>
                </c:pt>
                <c:pt idx="177">
                  <c:v>0</c:v>
                </c:pt>
                <c:pt idx="178">
                  <c:v>3</c:v>
                </c:pt>
                <c:pt idx="179">
                  <c:v>1</c:v>
                </c:pt>
                <c:pt idx="180">
                  <c:v>3</c:v>
                </c:pt>
                <c:pt idx="181">
                  <c:v>5</c:v>
                </c:pt>
                <c:pt idx="182">
                  <c:v>3</c:v>
                </c:pt>
                <c:pt idx="183">
                  <c:v>5</c:v>
                </c:pt>
                <c:pt idx="184">
                  <c:v>1</c:v>
                </c:pt>
                <c:pt idx="185">
                  <c:v>1</c:v>
                </c:pt>
                <c:pt idx="186">
                  <c:v>0</c:v>
                </c:pt>
                <c:pt idx="187">
                  <c:v>3</c:v>
                </c:pt>
                <c:pt idx="188">
                  <c:v>5</c:v>
                </c:pt>
                <c:pt idx="189">
                  <c:v>3</c:v>
                </c:pt>
                <c:pt idx="190">
                  <c:v>3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1</c:v>
                </c:pt>
                <c:pt idx="195">
                  <c:v>7</c:v>
                </c:pt>
                <c:pt idx="196">
                  <c:v>4</c:v>
                </c:pt>
                <c:pt idx="197">
                  <c:v>4</c:v>
                </c:pt>
                <c:pt idx="198">
                  <c:v>4</c:v>
                </c:pt>
                <c:pt idx="199">
                  <c:v>0</c:v>
                </c:pt>
                <c:pt idx="200">
                  <c:v>0</c:v>
                </c:pt>
                <c:pt idx="201">
                  <c:v>2</c:v>
                </c:pt>
                <c:pt idx="202">
                  <c:v>3</c:v>
                </c:pt>
                <c:pt idx="203">
                  <c:v>6</c:v>
                </c:pt>
                <c:pt idx="204">
                  <c:v>5</c:v>
                </c:pt>
                <c:pt idx="205">
                  <c:v>5</c:v>
                </c:pt>
                <c:pt idx="206">
                  <c:v>0</c:v>
                </c:pt>
                <c:pt idx="207">
                  <c:v>0</c:v>
                </c:pt>
                <c:pt idx="208">
                  <c:v>2</c:v>
                </c:pt>
                <c:pt idx="209">
                  <c:v>3</c:v>
                </c:pt>
                <c:pt idx="210">
                  <c:v>2</c:v>
                </c:pt>
                <c:pt idx="211">
                  <c:v>1</c:v>
                </c:pt>
                <c:pt idx="212">
                  <c:v>6</c:v>
                </c:pt>
                <c:pt idx="213">
                  <c:v>0</c:v>
                </c:pt>
                <c:pt idx="214">
                  <c:v>2</c:v>
                </c:pt>
                <c:pt idx="215">
                  <c:v>4</c:v>
                </c:pt>
                <c:pt idx="216">
                  <c:v>2</c:v>
                </c:pt>
                <c:pt idx="217">
                  <c:v>2</c:v>
                </c:pt>
                <c:pt idx="218">
                  <c:v>2</c:v>
                </c:pt>
                <c:pt idx="219">
                  <c:v>3</c:v>
                </c:pt>
                <c:pt idx="220">
                  <c:v>0</c:v>
                </c:pt>
                <c:pt idx="221">
                  <c:v>2</c:v>
                </c:pt>
                <c:pt idx="222">
                  <c:v>4</c:v>
                </c:pt>
                <c:pt idx="223">
                  <c:v>2</c:v>
                </c:pt>
                <c:pt idx="224">
                  <c:v>3</c:v>
                </c:pt>
                <c:pt idx="225">
                  <c:v>2</c:v>
                </c:pt>
                <c:pt idx="226">
                  <c:v>0</c:v>
                </c:pt>
                <c:pt idx="227">
                  <c:v>0</c:v>
                </c:pt>
                <c:pt idx="228">
                  <c:v>1</c:v>
                </c:pt>
                <c:pt idx="229">
                  <c:v>4</c:v>
                </c:pt>
                <c:pt idx="230">
                  <c:v>2</c:v>
                </c:pt>
                <c:pt idx="231">
                  <c:v>3</c:v>
                </c:pt>
                <c:pt idx="232">
                  <c:v>3</c:v>
                </c:pt>
                <c:pt idx="233">
                  <c:v>2</c:v>
                </c:pt>
                <c:pt idx="234">
                  <c:v>3</c:v>
                </c:pt>
                <c:pt idx="235">
                  <c:v>0</c:v>
                </c:pt>
                <c:pt idx="236">
                  <c:v>2</c:v>
                </c:pt>
                <c:pt idx="237">
                  <c:v>3</c:v>
                </c:pt>
                <c:pt idx="238">
                  <c:v>1</c:v>
                </c:pt>
                <c:pt idx="239">
                  <c:v>3</c:v>
                </c:pt>
                <c:pt idx="240">
                  <c:v>5</c:v>
                </c:pt>
                <c:pt idx="241">
                  <c:v>0</c:v>
                </c:pt>
                <c:pt idx="242">
                  <c:v>0</c:v>
                </c:pt>
                <c:pt idx="243">
                  <c:v>16</c:v>
                </c:pt>
                <c:pt idx="244">
                  <c:v>7</c:v>
                </c:pt>
                <c:pt idx="245">
                  <c:v>4</c:v>
                </c:pt>
                <c:pt idx="246">
                  <c:v>2</c:v>
                </c:pt>
                <c:pt idx="247">
                  <c:v>3</c:v>
                </c:pt>
                <c:pt idx="248">
                  <c:v>0</c:v>
                </c:pt>
                <c:pt idx="249">
                  <c:v>0</c:v>
                </c:pt>
                <c:pt idx="250">
                  <c:v>2</c:v>
                </c:pt>
                <c:pt idx="251">
                  <c:v>1</c:v>
                </c:pt>
                <c:pt idx="252">
                  <c:v>0</c:v>
                </c:pt>
                <c:pt idx="253">
                  <c:v>1</c:v>
                </c:pt>
                <c:pt idx="254">
                  <c:v>3</c:v>
                </c:pt>
                <c:pt idx="2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3B-4447-9CC1-33398D321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28688"/>
        <c:axId val="341430984"/>
      </c:lineChart>
      <c:catAx>
        <c:axId val="34142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30984"/>
        <c:crosses val="autoZero"/>
        <c:auto val="1"/>
        <c:lblAlgn val="ctr"/>
        <c:lblOffset val="100"/>
        <c:noMultiLvlLbl val="0"/>
      </c:catAx>
      <c:valAx>
        <c:axId val="34143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2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17</c:v>
                </c:pt>
                <c:pt idx="1">
                  <c:v>53</c:v>
                </c:pt>
                <c:pt idx="2">
                  <c:v>40</c:v>
                </c:pt>
                <c:pt idx="3">
                  <c:v>1</c:v>
                </c:pt>
                <c:pt idx="4">
                  <c:v>10</c:v>
                </c:pt>
                <c:pt idx="5">
                  <c:v>25</c:v>
                </c:pt>
                <c:pt idx="6">
                  <c:v>63</c:v>
                </c:pt>
                <c:pt idx="7">
                  <c:v>20</c:v>
                </c:pt>
                <c:pt idx="8">
                  <c:v>3</c:v>
                </c:pt>
                <c:pt idx="9">
                  <c:v>47</c:v>
                </c:pt>
                <c:pt idx="10">
                  <c:v>2</c:v>
                </c:pt>
                <c:pt idx="11">
                  <c:v>1</c:v>
                </c:pt>
                <c:pt idx="12">
                  <c:v>45</c:v>
                </c:pt>
                <c:pt idx="13">
                  <c:v>71</c:v>
                </c:pt>
                <c:pt idx="14">
                  <c:v>20</c:v>
                </c:pt>
                <c:pt idx="15">
                  <c:v>0</c:v>
                </c:pt>
                <c:pt idx="16">
                  <c:v>24</c:v>
                </c:pt>
                <c:pt idx="17">
                  <c:v>0</c:v>
                </c:pt>
                <c:pt idx="18">
                  <c:v>0</c:v>
                </c:pt>
                <c:pt idx="19">
                  <c:v>17</c:v>
                </c:pt>
                <c:pt idx="20">
                  <c:v>4</c:v>
                </c:pt>
                <c:pt idx="21">
                  <c:v>21</c:v>
                </c:pt>
                <c:pt idx="22">
                  <c:v>16</c:v>
                </c:pt>
                <c:pt idx="23">
                  <c:v>42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42</c:v>
                </c:pt>
                <c:pt idx="28">
                  <c:v>62</c:v>
                </c:pt>
                <c:pt idx="29">
                  <c:v>20</c:v>
                </c:pt>
                <c:pt idx="30">
                  <c:v>48</c:v>
                </c:pt>
                <c:pt idx="31">
                  <c:v>3</c:v>
                </c:pt>
                <c:pt idx="32">
                  <c:v>0</c:v>
                </c:pt>
                <c:pt idx="33">
                  <c:v>34</c:v>
                </c:pt>
                <c:pt idx="34">
                  <c:v>8</c:v>
                </c:pt>
                <c:pt idx="35">
                  <c:v>55</c:v>
                </c:pt>
                <c:pt idx="36">
                  <c:v>17</c:v>
                </c:pt>
                <c:pt idx="37">
                  <c:v>32</c:v>
                </c:pt>
                <c:pt idx="38">
                  <c:v>8</c:v>
                </c:pt>
                <c:pt idx="39">
                  <c:v>3</c:v>
                </c:pt>
                <c:pt idx="40">
                  <c:v>75</c:v>
                </c:pt>
                <c:pt idx="41">
                  <c:v>44</c:v>
                </c:pt>
                <c:pt idx="42">
                  <c:v>18</c:v>
                </c:pt>
                <c:pt idx="43">
                  <c:v>53</c:v>
                </c:pt>
                <c:pt idx="44">
                  <c:v>11</c:v>
                </c:pt>
                <c:pt idx="45">
                  <c:v>1</c:v>
                </c:pt>
                <c:pt idx="46">
                  <c:v>0</c:v>
                </c:pt>
                <c:pt idx="47">
                  <c:v>14</c:v>
                </c:pt>
                <c:pt idx="48">
                  <c:v>24</c:v>
                </c:pt>
                <c:pt idx="49">
                  <c:v>20</c:v>
                </c:pt>
                <c:pt idx="50">
                  <c:v>22</c:v>
                </c:pt>
                <c:pt idx="51">
                  <c:v>12</c:v>
                </c:pt>
                <c:pt idx="52">
                  <c:v>0</c:v>
                </c:pt>
                <c:pt idx="53">
                  <c:v>6</c:v>
                </c:pt>
                <c:pt idx="54">
                  <c:v>9</c:v>
                </c:pt>
                <c:pt idx="55">
                  <c:v>15</c:v>
                </c:pt>
                <c:pt idx="56">
                  <c:v>39</c:v>
                </c:pt>
                <c:pt idx="57">
                  <c:v>16</c:v>
                </c:pt>
                <c:pt idx="58">
                  <c:v>10</c:v>
                </c:pt>
                <c:pt idx="59">
                  <c:v>7</c:v>
                </c:pt>
                <c:pt idx="60">
                  <c:v>0</c:v>
                </c:pt>
                <c:pt idx="61">
                  <c:v>25</c:v>
                </c:pt>
                <c:pt idx="62">
                  <c:v>32</c:v>
                </c:pt>
                <c:pt idx="63">
                  <c:v>25</c:v>
                </c:pt>
                <c:pt idx="64">
                  <c:v>8</c:v>
                </c:pt>
                <c:pt idx="65">
                  <c:v>52</c:v>
                </c:pt>
                <c:pt idx="66">
                  <c:v>4</c:v>
                </c:pt>
                <c:pt idx="67">
                  <c:v>16</c:v>
                </c:pt>
                <c:pt idx="68">
                  <c:v>13</c:v>
                </c:pt>
                <c:pt idx="69">
                  <c:v>135</c:v>
                </c:pt>
                <c:pt idx="70">
                  <c:v>7</c:v>
                </c:pt>
                <c:pt idx="71">
                  <c:v>22</c:v>
                </c:pt>
                <c:pt idx="72">
                  <c:v>8</c:v>
                </c:pt>
                <c:pt idx="73">
                  <c:v>0</c:v>
                </c:pt>
                <c:pt idx="74">
                  <c:v>10</c:v>
                </c:pt>
                <c:pt idx="75">
                  <c:v>25</c:v>
                </c:pt>
                <c:pt idx="76">
                  <c:v>7</c:v>
                </c:pt>
                <c:pt idx="77">
                  <c:v>13</c:v>
                </c:pt>
                <c:pt idx="78">
                  <c:v>17</c:v>
                </c:pt>
                <c:pt idx="79">
                  <c:v>33</c:v>
                </c:pt>
                <c:pt idx="80">
                  <c:v>9</c:v>
                </c:pt>
                <c:pt idx="81">
                  <c:v>3</c:v>
                </c:pt>
                <c:pt idx="82">
                  <c:v>42</c:v>
                </c:pt>
                <c:pt idx="83">
                  <c:v>26</c:v>
                </c:pt>
                <c:pt idx="84">
                  <c:v>46</c:v>
                </c:pt>
                <c:pt idx="85">
                  <c:v>39</c:v>
                </c:pt>
                <c:pt idx="86">
                  <c:v>60</c:v>
                </c:pt>
                <c:pt idx="87">
                  <c:v>47</c:v>
                </c:pt>
                <c:pt idx="88">
                  <c:v>9</c:v>
                </c:pt>
                <c:pt idx="89">
                  <c:v>27</c:v>
                </c:pt>
                <c:pt idx="90">
                  <c:v>48</c:v>
                </c:pt>
                <c:pt idx="91">
                  <c:v>29</c:v>
                </c:pt>
                <c:pt idx="92">
                  <c:v>41</c:v>
                </c:pt>
                <c:pt idx="93">
                  <c:v>28</c:v>
                </c:pt>
                <c:pt idx="94">
                  <c:v>17</c:v>
                </c:pt>
                <c:pt idx="95">
                  <c:v>0</c:v>
                </c:pt>
                <c:pt idx="96">
                  <c:v>27</c:v>
                </c:pt>
                <c:pt idx="97">
                  <c:v>40</c:v>
                </c:pt>
                <c:pt idx="98">
                  <c:v>47</c:v>
                </c:pt>
                <c:pt idx="99">
                  <c:v>61</c:v>
                </c:pt>
                <c:pt idx="100">
                  <c:v>31</c:v>
                </c:pt>
                <c:pt idx="101">
                  <c:v>0</c:v>
                </c:pt>
                <c:pt idx="102">
                  <c:v>3</c:v>
                </c:pt>
                <c:pt idx="103">
                  <c:v>20</c:v>
                </c:pt>
                <c:pt idx="104">
                  <c:v>18</c:v>
                </c:pt>
                <c:pt idx="105">
                  <c:v>21</c:v>
                </c:pt>
                <c:pt idx="106">
                  <c:v>33</c:v>
                </c:pt>
                <c:pt idx="107">
                  <c:v>20</c:v>
                </c:pt>
                <c:pt idx="108">
                  <c:v>6</c:v>
                </c:pt>
                <c:pt idx="109">
                  <c:v>0</c:v>
                </c:pt>
                <c:pt idx="110">
                  <c:v>54</c:v>
                </c:pt>
                <c:pt idx="111">
                  <c:v>12</c:v>
                </c:pt>
                <c:pt idx="112">
                  <c:v>71</c:v>
                </c:pt>
                <c:pt idx="113">
                  <c:v>106</c:v>
                </c:pt>
                <c:pt idx="114">
                  <c:v>30</c:v>
                </c:pt>
                <c:pt idx="115">
                  <c:v>0</c:v>
                </c:pt>
                <c:pt idx="116">
                  <c:v>14</c:v>
                </c:pt>
                <c:pt idx="117">
                  <c:v>9</c:v>
                </c:pt>
                <c:pt idx="118">
                  <c:v>21</c:v>
                </c:pt>
                <c:pt idx="119">
                  <c:v>9</c:v>
                </c:pt>
                <c:pt idx="120">
                  <c:v>85</c:v>
                </c:pt>
                <c:pt idx="121">
                  <c:v>13</c:v>
                </c:pt>
                <c:pt idx="122">
                  <c:v>0</c:v>
                </c:pt>
                <c:pt idx="123">
                  <c:v>10</c:v>
                </c:pt>
                <c:pt idx="124">
                  <c:v>9</c:v>
                </c:pt>
                <c:pt idx="125">
                  <c:v>23</c:v>
                </c:pt>
                <c:pt idx="126">
                  <c:v>19</c:v>
                </c:pt>
                <c:pt idx="127">
                  <c:v>49</c:v>
                </c:pt>
                <c:pt idx="128">
                  <c:v>8</c:v>
                </c:pt>
                <c:pt idx="129">
                  <c:v>0</c:v>
                </c:pt>
                <c:pt idx="130">
                  <c:v>2</c:v>
                </c:pt>
                <c:pt idx="131">
                  <c:v>7</c:v>
                </c:pt>
                <c:pt idx="132">
                  <c:v>22</c:v>
                </c:pt>
                <c:pt idx="133">
                  <c:v>17</c:v>
                </c:pt>
                <c:pt idx="134">
                  <c:v>35</c:v>
                </c:pt>
                <c:pt idx="135">
                  <c:v>18</c:v>
                </c:pt>
                <c:pt idx="136">
                  <c:v>8</c:v>
                </c:pt>
                <c:pt idx="137">
                  <c:v>133</c:v>
                </c:pt>
                <c:pt idx="138">
                  <c:v>17</c:v>
                </c:pt>
                <c:pt idx="139">
                  <c:v>29</c:v>
                </c:pt>
                <c:pt idx="140">
                  <c:v>20</c:v>
                </c:pt>
                <c:pt idx="141">
                  <c:v>18</c:v>
                </c:pt>
                <c:pt idx="142">
                  <c:v>43</c:v>
                </c:pt>
                <c:pt idx="143">
                  <c:v>3</c:v>
                </c:pt>
                <c:pt idx="144">
                  <c:v>12</c:v>
                </c:pt>
                <c:pt idx="145">
                  <c:v>26</c:v>
                </c:pt>
                <c:pt idx="146">
                  <c:v>13</c:v>
                </c:pt>
                <c:pt idx="147">
                  <c:v>25</c:v>
                </c:pt>
                <c:pt idx="148">
                  <c:v>24</c:v>
                </c:pt>
                <c:pt idx="149">
                  <c:v>5</c:v>
                </c:pt>
                <c:pt idx="150">
                  <c:v>0</c:v>
                </c:pt>
                <c:pt idx="151">
                  <c:v>7</c:v>
                </c:pt>
                <c:pt idx="152">
                  <c:v>62</c:v>
                </c:pt>
                <c:pt idx="153">
                  <c:v>19</c:v>
                </c:pt>
                <c:pt idx="154">
                  <c:v>19</c:v>
                </c:pt>
                <c:pt idx="155">
                  <c:v>31</c:v>
                </c:pt>
                <c:pt idx="156">
                  <c:v>24</c:v>
                </c:pt>
                <c:pt idx="157">
                  <c:v>2</c:v>
                </c:pt>
                <c:pt idx="158">
                  <c:v>4</c:v>
                </c:pt>
                <c:pt idx="159">
                  <c:v>3</c:v>
                </c:pt>
                <c:pt idx="160">
                  <c:v>19</c:v>
                </c:pt>
                <c:pt idx="161">
                  <c:v>23</c:v>
                </c:pt>
                <c:pt idx="162">
                  <c:v>15</c:v>
                </c:pt>
                <c:pt idx="163">
                  <c:v>11</c:v>
                </c:pt>
                <c:pt idx="164">
                  <c:v>1</c:v>
                </c:pt>
                <c:pt idx="165">
                  <c:v>0</c:v>
                </c:pt>
                <c:pt idx="166">
                  <c:v>0</c:v>
                </c:pt>
                <c:pt idx="167">
                  <c:v>17</c:v>
                </c:pt>
                <c:pt idx="168">
                  <c:v>4</c:v>
                </c:pt>
                <c:pt idx="169">
                  <c:v>122</c:v>
                </c:pt>
                <c:pt idx="170">
                  <c:v>31</c:v>
                </c:pt>
                <c:pt idx="171">
                  <c:v>10</c:v>
                </c:pt>
                <c:pt idx="172">
                  <c:v>3</c:v>
                </c:pt>
                <c:pt idx="173">
                  <c:v>60</c:v>
                </c:pt>
                <c:pt idx="174">
                  <c:v>57</c:v>
                </c:pt>
                <c:pt idx="175">
                  <c:v>37</c:v>
                </c:pt>
                <c:pt idx="176">
                  <c:v>21</c:v>
                </c:pt>
                <c:pt idx="177">
                  <c:v>29</c:v>
                </c:pt>
                <c:pt idx="178">
                  <c:v>11</c:v>
                </c:pt>
                <c:pt idx="179">
                  <c:v>0</c:v>
                </c:pt>
                <c:pt idx="180">
                  <c:v>25</c:v>
                </c:pt>
                <c:pt idx="181">
                  <c:v>19</c:v>
                </c:pt>
                <c:pt idx="182">
                  <c:v>69</c:v>
                </c:pt>
                <c:pt idx="183">
                  <c:v>19</c:v>
                </c:pt>
                <c:pt idx="184">
                  <c:v>32</c:v>
                </c:pt>
                <c:pt idx="185">
                  <c:v>9</c:v>
                </c:pt>
                <c:pt idx="186">
                  <c:v>9</c:v>
                </c:pt>
                <c:pt idx="187">
                  <c:v>4</c:v>
                </c:pt>
                <c:pt idx="188">
                  <c:v>37</c:v>
                </c:pt>
                <c:pt idx="189">
                  <c:v>13</c:v>
                </c:pt>
                <c:pt idx="190">
                  <c:v>19</c:v>
                </c:pt>
                <c:pt idx="191">
                  <c:v>18</c:v>
                </c:pt>
                <c:pt idx="192">
                  <c:v>0</c:v>
                </c:pt>
                <c:pt idx="193">
                  <c:v>0</c:v>
                </c:pt>
                <c:pt idx="194">
                  <c:v>67</c:v>
                </c:pt>
                <c:pt idx="195">
                  <c:v>43</c:v>
                </c:pt>
                <c:pt idx="196">
                  <c:v>62</c:v>
                </c:pt>
                <c:pt idx="197">
                  <c:v>40</c:v>
                </c:pt>
                <c:pt idx="198">
                  <c:v>21</c:v>
                </c:pt>
                <c:pt idx="199">
                  <c:v>6</c:v>
                </c:pt>
                <c:pt idx="200">
                  <c:v>1</c:v>
                </c:pt>
                <c:pt idx="201">
                  <c:v>10</c:v>
                </c:pt>
                <c:pt idx="202">
                  <c:v>19</c:v>
                </c:pt>
                <c:pt idx="203">
                  <c:v>57</c:v>
                </c:pt>
                <c:pt idx="204">
                  <c:v>16</c:v>
                </c:pt>
                <c:pt idx="205">
                  <c:v>7</c:v>
                </c:pt>
                <c:pt idx="206">
                  <c:v>2</c:v>
                </c:pt>
                <c:pt idx="207">
                  <c:v>3</c:v>
                </c:pt>
                <c:pt idx="208">
                  <c:v>52</c:v>
                </c:pt>
                <c:pt idx="209">
                  <c:v>30</c:v>
                </c:pt>
                <c:pt idx="210">
                  <c:v>21</c:v>
                </c:pt>
                <c:pt idx="211">
                  <c:v>23</c:v>
                </c:pt>
                <c:pt idx="212">
                  <c:v>39</c:v>
                </c:pt>
                <c:pt idx="213">
                  <c:v>2</c:v>
                </c:pt>
                <c:pt idx="214">
                  <c:v>11</c:v>
                </c:pt>
                <c:pt idx="215">
                  <c:v>19</c:v>
                </c:pt>
                <c:pt idx="216">
                  <c:v>10</c:v>
                </c:pt>
                <c:pt idx="217">
                  <c:v>29</c:v>
                </c:pt>
                <c:pt idx="218">
                  <c:v>42</c:v>
                </c:pt>
                <c:pt idx="219">
                  <c:v>16</c:v>
                </c:pt>
                <c:pt idx="220">
                  <c:v>11</c:v>
                </c:pt>
                <c:pt idx="221">
                  <c:v>7</c:v>
                </c:pt>
                <c:pt idx="222">
                  <c:v>37</c:v>
                </c:pt>
                <c:pt idx="223">
                  <c:v>13</c:v>
                </c:pt>
                <c:pt idx="224">
                  <c:v>12</c:v>
                </c:pt>
                <c:pt idx="225">
                  <c:v>35</c:v>
                </c:pt>
                <c:pt idx="226">
                  <c:v>28</c:v>
                </c:pt>
                <c:pt idx="227">
                  <c:v>3</c:v>
                </c:pt>
                <c:pt idx="228">
                  <c:v>3</c:v>
                </c:pt>
                <c:pt idx="229">
                  <c:v>64</c:v>
                </c:pt>
                <c:pt idx="230">
                  <c:v>12</c:v>
                </c:pt>
                <c:pt idx="231">
                  <c:v>7</c:v>
                </c:pt>
                <c:pt idx="232">
                  <c:v>46</c:v>
                </c:pt>
                <c:pt idx="233">
                  <c:v>39</c:v>
                </c:pt>
                <c:pt idx="234">
                  <c:v>9</c:v>
                </c:pt>
                <c:pt idx="235">
                  <c:v>4</c:v>
                </c:pt>
                <c:pt idx="236">
                  <c:v>36</c:v>
                </c:pt>
                <c:pt idx="237">
                  <c:v>25</c:v>
                </c:pt>
                <c:pt idx="238">
                  <c:v>34</c:v>
                </c:pt>
                <c:pt idx="239">
                  <c:v>3</c:v>
                </c:pt>
                <c:pt idx="240">
                  <c:v>61</c:v>
                </c:pt>
                <c:pt idx="241">
                  <c:v>1</c:v>
                </c:pt>
                <c:pt idx="242">
                  <c:v>7</c:v>
                </c:pt>
                <c:pt idx="243">
                  <c:v>38</c:v>
                </c:pt>
                <c:pt idx="244">
                  <c:v>40</c:v>
                </c:pt>
                <c:pt idx="245">
                  <c:v>64</c:v>
                </c:pt>
                <c:pt idx="246">
                  <c:v>47</c:v>
                </c:pt>
                <c:pt idx="247">
                  <c:v>36</c:v>
                </c:pt>
                <c:pt idx="248">
                  <c:v>12</c:v>
                </c:pt>
                <c:pt idx="249">
                  <c:v>1</c:v>
                </c:pt>
                <c:pt idx="250">
                  <c:v>183</c:v>
                </c:pt>
                <c:pt idx="251">
                  <c:v>32</c:v>
                </c:pt>
                <c:pt idx="252">
                  <c:v>31</c:v>
                </c:pt>
                <c:pt idx="253">
                  <c:v>19</c:v>
                </c:pt>
                <c:pt idx="254">
                  <c:v>3</c:v>
                </c:pt>
                <c:pt idx="255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66-4CE7-9A3C-878136603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29016"/>
        <c:axId val="341435576"/>
      </c:lineChart>
      <c:catAx>
        <c:axId val="34142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35576"/>
        <c:crosses val="autoZero"/>
        <c:auto val="1"/>
        <c:lblAlgn val="ctr"/>
        <c:lblOffset val="100"/>
        <c:noMultiLvlLbl val="0"/>
      </c:catAx>
      <c:valAx>
        <c:axId val="34143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2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17</c:v>
                </c:pt>
                <c:pt idx="1">
                  <c:v>39</c:v>
                </c:pt>
                <c:pt idx="2">
                  <c:v>25</c:v>
                </c:pt>
                <c:pt idx="3">
                  <c:v>1</c:v>
                </c:pt>
                <c:pt idx="4">
                  <c:v>6</c:v>
                </c:pt>
                <c:pt idx="5">
                  <c:v>22</c:v>
                </c:pt>
                <c:pt idx="6">
                  <c:v>40</c:v>
                </c:pt>
                <c:pt idx="7">
                  <c:v>22</c:v>
                </c:pt>
                <c:pt idx="8">
                  <c:v>7</c:v>
                </c:pt>
                <c:pt idx="9">
                  <c:v>48</c:v>
                </c:pt>
                <c:pt idx="10">
                  <c:v>1</c:v>
                </c:pt>
                <c:pt idx="11">
                  <c:v>0</c:v>
                </c:pt>
                <c:pt idx="12">
                  <c:v>40</c:v>
                </c:pt>
                <c:pt idx="13">
                  <c:v>121</c:v>
                </c:pt>
                <c:pt idx="14">
                  <c:v>15</c:v>
                </c:pt>
                <c:pt idx="15">
                  <c:v>0</c:v>
                </c:pt>
                <c:pt idx="16">
                  <c:v>5</c:v>
                </c:pt>
                <c:pt idx="17">
                  <c:v>1</c:v>
                </c:pt>
                <c:pt idx="18">
                  <c:v>0</c:v>
                </c:pt>
                <c:pt idx="19">
                  <c:v>10</c:v>
                </c:pt>
                <c:pt idx="20">
                  <c:v>2</c:v>
                </c:pt>
                <c:pt idx="21">
                  <c:v>20</c:v>
                </c:pt>
                <c:pt idx="22">
                  <c:v>14</c:v>
                </c:pt>
                <c:pt idx="23">
                  <c:v>26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33</c:v>
                </c:pt>
                <c:pt idx="28">
                  <c:v>69</c:v>
                </c:pt>
                <c:pt idx="29">
                  <c:v>14</c:v>
                </c:pt>
                <c:pt idx="30">
                  <c:v>30</c:v>
                </c:pt>
                <c:pt idx="31">
                  <c:v>4</c:v>
                </c:pt>
                <c:pt idx="32">
                  <c:v>0</c:v>
                </c:pt>
                <c:pt idx="33">
                  <c:v>42</c:v>
                </c:pt>
                <c:pt idx="34">
                  <c:v>14</c:v>
                </c:pt>
                <c:pt idx="35">
                  <c:v>38</c:v>
                </c:pt>
                <c:pt idx="36">
                  <c:v>27</c:v>
                </c:pt>
                <c:pt idx="37">
                  <c:v>30</c:v>
                </c:pt>
                <c:pt idx="38">
                  <c:v>2</c:v>
                </c:pt>
                <c:pt idx="39">
                  <c:v>0</c:v>
                </c:pt>
                <c:pt idx="40">
                  <c:v>65</c:v>
                </c:pt>
                <c:pt idx="41">
                  <c:v>45</c:v>
                </c:pt>
                <c:pt idx="42">
                  <c:v>8</c:v>
                </c:pt>
                <c:pt idx="43">
                  <c:v>40</c:v>
                </c:pt>
                <c:pt idx="44">
                  <c:v>7</c:v>
                </c:pt>
                <c:pt idx="45">
                  <c:v>2</c:v>
                </c:pt>
                <c:pt idx="46">
                  <c:v>0</c:v>
                </c:pt>
                <c:pt idx="47">
                  <c:v>17</c:v>
                </c:pt>
                <c:pt idx="48">
                  <c:v>32</c:v>
                </c:pt>
                <c:pt idx="49">
                  <c:v>23</c:v>
                </c:pt>
                <c:pt idx="50">
                  <c:v>61</c:v>
                </c:pt>
                <c:pt idx="51">
                  <c:v>16</c:v>
                </c:pt>
                <c:pt idx="52">
                  <c:v>0</c:v>
                </c:pt>
                <c:pt idx="53">
                  <c:v>1</c:v>
                </c:pt>
                <c:pt idx="54">
                  <c:v>18</c:v>
                </c:pt>
                <c:pt idx="55">
                  <c:v>23</c:v>
                </c:pt>
                <c:pt idx="56">
                  <c:v>16</c:v>
                </c:pt>
                <c:pt idx="57">
                  <c:v>8</c:v>
                </c:pt>
                <c:pt idx="58">
                  <c:v>10</c:v>
                </c:pt>
                <c:pt idx="59">
                  <c:v>9</c:v>
                </c:pt>
                <c:pt idx="60">
                  <c:v>0</c:v>
                </c:pt>
                <c:pt idx="61">
                  <c:v>47</c:v>
                </c:pt>
                <c:pt idx="62">
                  <c:v>30</c:v>
                </c:pt>
                <c:pt idx="63">
                  <c:v>29</c:v>
                </c:pt>
                <c:pt idx="64">
                  <c:v>16</c:v>
                </c:pt>
                <c:pt idx="65">
                  <c:v>43</c:v>
                </c:pt>
                <c:pt idx="66">
                  <c:v>3</c:v>
                </c:pt>
                <c:pt idx="67">
                  <c:v>7</c:v>
                </c:pt>
                <c:pt idx="68">
                  <c:v>4</c:v>
                </c:pt>
                <c:pt idx="69">
                  <c:v>78</c:v>
                </c:pt>
                <c:pt idx="70">
                  <c:v>3</c:v>
                </c:pt>
                <c:pt idx="71">
                  <c:v>18</c:v>
                </c:pt>
                <c:pt idx="72">
                  <c:v>9</c:v>
                </c:pt>
                <c:pt idx="73">
                  <c:v>0</c:v>
                </c:pt>
                <c:pt idx="74">
                  <c:v>4</c:v>
                </c:pt>
                <c:pt idx="75">
                  <c:v>6</c:v>
                </c:pt>
                <c:pt idx="76">
                  <c:v>10</c:v>
                </c:pt>
                <c:pt idx="77">
                  <c:v>31</c:v>
                </c:pt>
                <c:pt idx="78">
                  <c:v>12</c:v>
                </c:pt>
                <c:pt idx="79">
                  <c:v>24</c:v>
                </c:pt>
                <c:pt idx="80">
                  <c:v>7</c:v>
                </c:pt>
                <c:pt idx="81">
                  <c:v>3</c:v>
                </c:pt>
                <c:pt idx="82">
                  <c:v>34</c:v>
                </c:pt>
                <c:pt idx="83">
                  <c:v>23</c:v>
                </c:pt>
                <c:pt idx="84">
                  <c:v>56</c:v>
                </c:pt>
                <c:pt idx="85">
                  <c:v>31</c:v>
                </c:pt>
                <c:pt idx="86">
                  <c:v>158</c:v>
                </c:pt>
                <c:pt idx="87">
                  <c:v>143</c:v>
                </c:pt>
                <c:pt idx="88">
                  <c:v>10</c:v>
                </c:pt>
                <c:pt idx="89">
                  <c:v>35</c:v>
                </c:pt>
                <c:pt idx="90">
                  <c:v>23</c:v>
                </c:pt>
                <c:pt idx="91">
                  <c:v>22</c:v>
                </c:pt>
                <c:pt idx="92">
                  <c:v>44</c:v>
                </c:pt>
                <c:pt idx="93">
                  <c:v>45</c:v>
                </c:pt>
                <c:pt idx="94">
                  <c:v>23</c:v>
                </c:pt>
                <c:pt idx="95">
                  <c:v>0</c:v>
                </c:pt>
                <c:pt idx="96">
                  <c:v>30</c:v>
                </c:pt>
                <c:pt idx="97">
                  <c:v>37</c:v>
                </c:pt>
                <c:pt idx="98">
                  <c:v>49</c:v>
                </c:pt>
                <c:pt idx="99">
                  <c:v>38</c:v>
                </c:pt>
                <c:pt idx="100">
                  <c:v>32</c:v>
                </c:pt>
                <c:pt idx="101">
                  <c:v>0</c:v>
                </c:pt>
                <c:pt idx="102">
                  <c:v>9</c:v>
                </c:pt>
                <c:pt idx="103">
                  <c:v>17</c:v>
                </c:pt>
                <c:pt idx="104">
                  <c:v>21</c:v>
                </c:pt>
                <c:pt idx="105">
                  <c:v>24</c:v>
                </c:pt>
                <c:pt idx="106">
                  <c:v>43</c:v>
                </c:pt>
                <c:pt idx="107">
                  <c:v>21</c:v>
                </c:pt>
                <c:pt idx="108">
                  <c:v>7</c:v>
                </c:pt>
                <c:pt idx="109">
                  <c:v>7</c:v>
                </c:pt>
                <c:pt idx="110">
                  <c:v>48</c:v>
                </c:pt>
                <c:pt idx="111">
                  <c:v>16</c:v>
                </c:pt>
                <c:pt idx="112">
                  <c:v>62</c:v>
                </c:pt>
                <c:pt idx="113">
                  <c:v>67</c:v>
                </c:pt>
                <c:pt idx="114">
                  <c:v>33</c:v>
                </c:pt>
                <c:pt idx="115">
                  <c:v>0</c:v>
                </c:pt>
                <c:pt idx="116">
                  <c:v>6</c:v>
                </c:pt>
                <c:pt idx="117">
                  <c:v>12</c:v>
                </c:pt>
                <c:pt idx="118">
                  <c:v>14</c:v>
                </c:pt>
                <c:pt idx="119">
                  <c:v>17</c:v>
                </c:pt>
                <c:pt idx="120">
                  <c:v>55</c:v>
                </c:pt>
                <c:pt idx="121">
                  <c:v>11</c:v>
                </c:pt>
                <c:pt idx="122">
                  <c:v>0</c:v>
                </c:pt>
                <c:pt idx="123">
                  <c:v>1</c:v>
                </c:pt>
                <c:pt idx="124">
                  <c:v>10</c:v>
                </c:pt>
                <c:pt idx="125">
                  <c:v>24</c:v>
                </c:pt>
                <c:pt idx="126">
                  <c:v>36</c:v>
                </c:pt>
                <c:pt idx="127">
                  <c:v>95</c:v>
                </c:pt>
                <c:pt idx="128">
                  <c:v>7</c:v>
                </c:pt>
                <c:pt idx="129">
                  <c:v>2</c:v>
                </c:pt>
                <c:pt idx="130">
                  <c:v>2</c:v>
                </c:pt>
                <c:pt idx="131">
                  <c:v>9</c:v>
                </c:pt>
                <c:pt idx="132">
                  <c:v>29</c:v>
                </c:pt>
                <c:pt idx="133">
                  <c:v>30</c:v>
                </c:pt>
                <c:pt idx="134">
                  <c:v>22</c:v>
                </c:pt>
                <c:pt idx="135">
                  <c:v>17</c:v>
                </c:pt>
                <c:pt idx="136">
                  <c:v>4</c:v>
                </c:pt>
                <c:pt idx="137">
                  <c:v>173</c:v>
                </c:pt>
                <c:pt idx="138">
                  <c:v>32</c:v>
                </c:pt>
                <c:pt idx="139">
                  <c:v>28</c:v>
                </c:pt>
                <c:pt idx="140">
                  <c:v>21</c:v>
                </c:pt>
                <c:pt idx="141">
                  <c:v>19</c:v>
                </c:pt>
                <c:pt idx="142">
                  <c:v>28</c:v>
                </c:pt>
                <c:pt idx="143">
                  <c:v>3</c:v>
                </c:pt>
                <c:pt idx="144">
                  <c:v>7</c:v>
                </c:pt>
                <c:pt idx="145">
                  <c:v>15</c:v>
                </c:pt>
                <c:pt idx="146">
                  <c:v>15</c:v>
                </c:pt>
                <c:pt idx="147">
                  <c:v>21</c:v>
                </c:pt>
                <c:pt idx="148">
                  <c:v>12</c:v>
                </c:pt>
                <c:pt idx="149">
                  <c:v>5</c:v>
                </c:pt>
                <c:pt idx="150">
                  <c:v>0</c:v>
                </c:pt>
                <c:pt idx="151">
                  <c:v>7</c:v>
                </c:pt>
                <c:pt idx="152">
                  <c:v>40</c:v>
                </c:pt>
                <c:pt idx="153">
                  <c:v>17</c:v>
                </c:pt>
                <c:pt idx="154">
                  <c:v>28</c:v>
                </c:pt>
                <c:pt idx="155">
                  <c:v>18</c:v>
                </c:pt>
                <c:pt idx="156">
                  <c:v>26</c:v>
                </c:pt>
                <c:pt idx="157">
                  <c:v>0</c:v>
                </c:pt>
                <c:pt idx="158">
                  <c:v>4</c:v>
                </c:pt>
                <c:pt idx="159">
                  <c:v>4</c:v>
                </c:pt>
                <c:pt idx="160">
                  <c:v>16</c:v>
                </c:pt>
                <c:pt idx="161">
                  <c:v>18</c:v>
                </c:pt>
                <c:pt idx="162">
                  <c:v>11</c:v>
                </c:pt>
                <c:pt idx="163">
                  <c:v>21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8</c:v>
                </c:pt>
                <c:pt idx="168">
                  <c:v>9</c:v>
                </c:pt>
                <c:pt idx="169">
                  <c:v>40</c:v>
                </c:pt>
                <c:pt idx="170">
                  <c:v>23</c:v>
                </c:pt>
                <c:pt idx="171">
                  <c:v>8</c:v>
                </c:pt>
                <c:pt idx="172">
                  <c:v>3</c:v>
                </c:pt>
                <c:pt idx="173">
                  <c:v>41</c:v>
                </c:pt>
                <c:pt idx="174">
                  <c:v>46</c:v>
                </c:pt>
                <c:pt idx="175">
                  <c:v>42</c:v>
                </c:pt>
                <c:pt idx="176">
                  <c:v>15</c:v>
                </c:pt>
                <c:pt idx="177">
                  <c:v>27</c:v>
                </c:pt>
                <c:pt idx="178">
                  <c:v>13</c:v>
                </c:pt>
                <c:pt idx="179">
                  <c:v>0</c:v>
                </c:pt>
                <c:pt idx="180">
                  <c:v>22</c:v>
                </c:pt>
                <c:pt idx="181">
                  <c:v>11</c:v>
                </c:pt>
                <c:pt idx="182">
                  <c:v>116</c:v>
                </c:pt>
                <c:pt idx="183">
                  <c:v>23</c:v>
                </c:pt>
                <c:pt idx="184">
                  <c:v>24</c:v>
                </c:pt>
                <c:pt idx="185">
                  <c:v>6</c:v>
                </c:pt>
                <c:pt idx="186">
                  <c:v>3</c:v>
                </c:pt>
                <c:pt idx="187">
                  <c:v>9</c:v>
                </c:pt>
                <c:pt idx="188">
                  <c:v>13</c:v>
                </c:pt>
                <c:pt idx="189">
                  <c:v>8</c:v>
                </c:pt>
                <c:pt idx="190">
                  <c:v>12</c:v>
                </c:pt>
                <c:pt idx="191">
                  <c:v>26</c:v>
                </c:pt>
                <c:pt idx="192">
                  <c:v>0</c:v>
                </c:pt>
                <c:pt idx="193">
                  <c:v>0</c:v>
                </c:pt>
                <c:pt idx="194">
                  <c:v>41</c:v>
                </c:pt>
                <c:pt idx="195">
                  <c:v>61</c:v>
                </c:pt>
                <c:pt idx="196">
                  <c:v>62</c:v>
                </c:pt>
                <c:pt idx="197">
                  <c:v>51</c:v>
                </c:pt>
                <c:pt idx="198">
                  <c:v>26</c:v>
                </c:pt>
                <c:pt idx="199">
                  <c:v>5</c:v>
                </c:pt>
                <c:pt idx="200">
                  <c:v>1</c:v>
                </c:pt>
                <c:pt idx="201">
                  <c:v>7</c:v>
                </c:pt>
                <c:pt idx="202">
                  <c:v>14</c:v>
                </c:pt>
                <c:pt idx="203">
                  <c:v>79</c:v>
                </c:pt>
                <c:pt idx="204">
                  <c:v>14</c:v>
                </c:pt>
                <c:pt idx="205">
                  <c:v>5</c:v>
                </c:pt>
                <c:pt idx="206">
                  <c:v>1</c:v>
                </c:pt>
                <c:pt idx="207">
                  <c:v>1</c:v>
                </c:pt>
                <c:pt idx="208">
                  <c:v>37</c:v>
                </c:pt>
                <c:pt idx="209">
                  <c:v>23</c:v>
                </c:pt>
                <c:pt idx="210">
                  <c:v>17</c:v>
                </c:pt>
                <c:pt idx="211">
                  <c:v>21</c:v>
                </c:pt>
                <c:pt idx="212">
                  <c:v>28</c:v>
                </c:pt>
                <c:pt idx="213">
                  <c:v>1</c:v>
                </c:pt>
                <c:pt idx="214">
                  <c:v>7</c:v>
                </c:pt>
                <c:pt idx="215">
                  <c:v>17</c:v>
                </c:pt>
                <c:pt idx="216">
                  <c:v>14</c:v>
                </c:pt>
                <c:pt idx="217">
                  <c:v>37</c:v>
                </c:pt>
                <c:pt idx="218">
                  <c:v>40</c:v>
                </c:pt>
                <c:pt idx="219">
                  <c:v>14</c:v>
                </c:pt>
                <c:pt idx="220">
                  <c:v>6</c:v>
                </c:pt>
                <c:pt idx="221">
                  <c:v>5</c:v>
                </c:pt>
                <c:pt idx="222">
                  <c:v>37</c:v>
                </c:pt>
                <c:pt idx="223">
                  <c:v>29</c:v>
                </c:pt>
                <c:pt idx="224">
                  <c:v>28</c:v>
                </c:pt>
                <c:pt idx="225">
                  <c:v>33</c:v>
                </c:pt>
                <c:pt idx="226">
                  <c:v>29</c:v>
                </c:pt>
                <c:pt idx="227">
                  <c:v>2</c:v>
                </c:pt>
                <c:pt idx="228">
                  <c:v>2</c:v>
                </c:pt>
                <c:pt idx="229">
                  <c:v>31</c:v>
                </c:pt>
                <c:pt idx="230">
                  <c:v>15</c:v>
                </c:pt>
                <c:pt idx="231">
                  <c:v>2</c:v>
                </c:pt>
                <c:pt idx="232">
                  <c:v>56</c:v>
                </c:pt>
                <c:pt idx="233">
                  <c:v>44</c:v>
                </c:pt>
                <c:pt idx="234">
                  <c:v>2</c:v>
                </c:pt>
                <c:pt idx="235">
                  <c:v>1</c:v>
                </c:pt>
                <c:pt idx="236">
                  <c:v>17</c:v>
                </c:pt>
                <c:pt idx="237">
                  <c:v>37</c:v>
                </c:pt>
                <c:pt idx="238">
                  <c:v>24</c:v>
                </c:pt>
                <c:pt idx="239">
                  <c:v>4</c:v>
                </c:pt>
                <c:pt idx="240">
                  <c:v>37</c:v>
                </c:pt>
                <c:pt idx="241">
                  <c:v>1</c:v>
                </c:pt>
                <c:pt idx="242">
                  <c:v>5</c:v>
                </c:pt>
                <c:pt idx="243">
                  <c:v>56</c:v>
                </c:pt>
                <c:pt idx="244">
                  <c:v>48</c:v>
                </c:pt>
                <c:pt idx="245">
                  <c:v>40</c:v>
                </c:pt>
                <c:pt idx="246">
                  <c:v>33</c:v>
                </c:pt>
                <c:pt idx="247">
                  <c:v>54</c:v>
                </c:pt>
                <c:pt idx="248">
                  <c:v>4</c:v>
                </c:pt>
                <c:pt idx="249">
                  <c:v>0</c:v>
                </c:pt>
                <c:pt idx="250">
                  <c:v>86</c:v>
                </c:pt>
                <c:pt idx="251">
                  <c:v>27</c:v>
                </c:pt>
                <c:pt idx="252">
                  <c:v>15</c:v>
                </c:pt>
                <c:pt idx="253">
                  <c:v>24</c:v>
                </c:pt>
                <c:pt idx="254">
                  <c:v>4</c:v>
                </c:pt>
                <c:pt idx="255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A6-4E95-806A-0862974F8D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33936"/>
        <c:axId val="341436888"/>
      </c:lineChart>
      <c:catAx>
        <c:axId val="34143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36888"/>
        <c:crosses val="autoZero"/>
        <c:auto val="1"/>
        <c:lblAlgn val="ctr"/>
        <c:lblOffset val="100"/>
        <c:noMultiLvlLbl val="0"/>
      </c:catAx>
      <c:valAx>
        <c:axId val="34143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3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17</c:v>
                </c:pt>
                <c:pt idx="1">
                  <c:v>15</c:v>
                </c:pt>
                <c:pt idx="2">
                  <c:v>14</c:v>
                </c:pt>
                <c:pt idx="3">
                  <c:v>7</c:v>
                </c:pt>
                <c:pt idx="4">
                  <c:v>7</c:v>
                </c:pt>
                <c:pt idx="5">
                  <c:v>18</c:v>
                </c:pt>
                <c:pt idx="6">
                  <c:v>25</c:v>
                </c:pt>
                <c:pt idx="7">
                  <c:v>11</c:v>
                </c:pt>
                <c:pt idx="8">
                  <c:v>12</c:v>
                </c:pt>
                <c:pt idx="9">
                  <c:v>36</c:v>
                </c:pt>
                <c:pt idx="10">
                  <c:v>11</c:v>
                </c:pt>
                <c:pt idx="11">
                  <c:v>16</c:v>
                </c:pt>
                <c:pt idx="12">
                  <c:v>34</c:v>
                </c:pt>
                <c:pt idx="13">
                  <c:v>31</c:v>
                </c:pt>
                <c:pt idx="14">
                  <c:v>19</c:v>
                </c:pt>
                <c:pt idx="15">
                  <c:v>14</c:v>
                </c:pt>
                <c:pt idx="16">
                  <c:v>11</c:v>
                </c:pt>
                <c:pt idx="17">
                  <c:v>4</c:v>
                </c:pt>
                <c:pt idx="18">
                  <c:v>23</c:v>
                </c:pt>
                <c:pt idx="19">
                  <c:v>13</c:v>
                </c:pt>
                <c:pt idx="20">
                  <c:v>15</c:v>
                </c:pt>
                <c:pt idx="21">
                  <c:v>7</c:v>
                </c:pt>
                <c:pt idx="22">
                  <c:v>23</c:v>
                </c:pt>
                <c:pt idx="23">
                  <c:v>7</c:v>
                </c:pt>
                <c:pt idx="24">
                  <c:v>2</c:v>
                </c:pt>
                <c:pt idx="25">
                  <c:v>8</c:v>
                </c:pt>
                <c:pt idx="26">
                  <c:v>5</c:v>
                </c:pt>
                <c:pt idx="27">
                  <c:v>7</c:v>
                </c:pt>
                <c:pt idx="28">
                  <c:v>28</c:v>
                </c:pt>
                <c:pt idx="29">
                  <c:v>24</c:v>
                </c:pt>
                <c:pt idx="30">
                  <c:v>34</c:v>
                </c:pt>
                <c:pt idx="31">
                  <c:v>11</c:v>
                </c:pt>
                <c:pt idx="32">
                  <c:v>6</c:v>
                </c:pt>
                <c:pt idx="33">
                  <c:v>22</c:v>
                </c:pt>
                <c:pt idx="34">
                  <c:v>13</c:v>
                </c:pt>
                <c:pt idx="35">
                  <c:v>10</c:v>
                </c:pt>
                <c:pt idx="36">
                  <c:v>26</c:v>
                </c:pt>
                <c:pt idx="37">
                  <c:v>24</c:v>
                </c:pt>
                <c:pt idx="38">
                  <c:v>8</c:v>
                </c:pt>
                <c:pt idx="39">
                  <c:v>9</c:v>
                </c:pt>
                <c:pt idx="40">
                  <c:v>25</c:v>
                </c:pt>
                <c:pt idx="41">
                  <c:v>13</c:v>
                </c:pt>
                <c:pt idx="42">
                  <c:v>12</c:v>
                </c:pt>
                <c:pt idx="43">
                  <c:v>81</c:v>
                </c:pt>
                <c:pt idx="44">
                  <c:v>24</c:v>
                </c:pt>
                <c:pt idx="45">
                  <c:v>5</c:v>
                </c:pt>
                <c:pt idx="46">
                  <c:v>15</c:v>
                </c:pt>
                <c:pt idx="47">
                  <c:v>11</c:v>
                </c:pt>
                <c:pt idx="48">
                  <c:v>22</c:v>
                </c:pt>
                <c:pt idx="49">
                  <c:v>12</c:v>
                </c:pt>
                <c:pt idx="50">
                  <c:v>18</c:v>
                </c:pt>
                <c:pt idx="51">
                  <c:v>10</c:v>
                </c:pt>
                <c:pt idx="52">
                  <c:v>4</c:v>
                </c:pt>
                <c:pt idx="53">
                  <c:v>7</c:v>
                </c:pt>
                <c:pt idx="54">
                  <c:v>16</c:v>
                </c:pt>
                <c:pt idx="55">
                  <c:v>20</c:v>
                </c:pt>
                <c:pt idx="56">
                  <c:v>46</c:v>
                </c:pt>
                <c:pt idx="57">
                  <c:v>12</c:v>
                </c:pt>
                <c:pt idx="58">
                  <c:v>11</c:v>
                </c:pt>
                <c:pt idx="59">
                  <c:v>12</c:v>
                </c:pt>
                <c:pt idx="60">
                  <c:v>7</c:v>
                </c:pt>
                <c:pt idx="61">
                  <c:v>11</c:v>
                </c:pt>
                <c:pt idx="62">
                  <c:v>18</c:v>
                </c:pt>
                <c:pt idx="63">
                  <c:v>21</c:v>
                </c:pt>
                <c:pt idx="64">
                  <c:v>15</c:v>
                </c:pt>
                <c:pt idx="65">
                  <c:v>28</c:v>
                </c:pt>
                <c:pt idx="66">
                  <c:v>18</c:v>
                </c:pt>
                <c:pt idx="67">
                  <c:v>25</c:v>
                </c:pt>
                <c:pt idx="68">
                  <c:v>12</c:v>
                </c:pt>
                <c:pt idx="69">
                  <c:v>18</c:v>
                </c:pt>
                <c:pt idx="70">
                  <c:v>12</c:v>
                </c:pt>
                <c:pt idx="71">
                  <c:v>17</c:v>
                </c:pt>
                <c:pt idx="72">
                  <c:v>13</c:v>
                </c:pt>
                <c:pt idx="73">
                  <c:v>10</c:v>
                </c:pt>
                <c:pt idx="74">
                  <c:v>7</c:v>
                </c:pt>
                <c:pt idx="75">
                  <c:v>14</c:v>
                </c:pt>
                <c:pt idx="76">
                  <c:v>16</c:v>
                </c:pt>
                <c:pt idx="77">
                  <c:v>11</c:v>
                </c:pt>
                <c:pt idx="78">
                  <c:v>12</c:v>
                </c:pt>
                <c:pt idx="79">
                  <c:v>14</c:v>
                </c:pt>
                <c:pt idx="80">
                  <c:v>12</c:v>
                </c:pt>
                <c:pt idx="81">
                  <c:v>6</c:v>
                </c:pt>
                <c:pt idx="82">
                  <c:v>6</c:v>
                </c:pt>
                <c:pt idx="83">
                  <c:v>12</c:v>
                </c:pt>
                <c:pt idx="84">
                  <c:v>25</c:v>
                </c:pt>
                <c:pt idx="85">
                  <c:v>8</c:v>
                </c:pt>
                <c:pt idx="86">
                  <c:v>22</c:v>
                </c:pt>
                <c:pt idx="87">
                  <c:v>26</c:v>
                </c:pt>
                <c:pt idx="88">
                  <c:v>12</c:v>
                </c:pt>
                <c:pt idx="89">
                  <c:v>19</c:v>
                </c:pt>
                <c:pt idx="90">
                  <c:v>11</c:v>
                </c:pt>
                <c:pt idx="91">
                  <c:v>14</c:v>
                </c:pt>
                <c:pt idx="92">
                  <c:v>18</c:v>
                </c:pt>
                <c:pt idx="93">
                  <c:v>33</c:v>
                </c:pt>
                <c:pt idx="94">
                  <c:v>36</c:v>
                </c:pt>
                <c:pt idx="95">
                  <c:v>2</c:v>
                </c:pt>
                <c:pt idx="96">
                  <c:v>22</c:v>
                </c:pt>
                <c:pt idx="97">
                  <c:v>21</c:v>
                </c:pt>
                <c:pt idx="98">
                  <c:v>59</c:v>
                </c:pt>
                <c:pt idx="99">
                  <c:v>38</c:v>
                </c:pt>
                <c:pt idx="100">
                  <c:v>10</c:v>
                </c:pt>
                <c:pt idx="101">
                  <c:v>4</c:v>
                </c:pt>
                <c:pt idx="102">
                  <c:v>17</c:v>
                </c:pt>
                <c:pt idx="103">
                  <c:v>19</c:v>
                </c:pt>
                <c:pt idx="104">
                  <c:v>13</c:v>
                </c:pt>
                <c:pt idx="105">
                  <c:v>10</c:v>
                </c:pt>
                <c:pt idx="106">
                  <c:v>26</c:v>
                </c:pt>
                <c:pt idx="107">
                  <c:v>27</c:v>
                </c:pt>
                <c:pt idx="108">
                  <c:v>7</c:v>
                </c:pt>
                <c:pt idx="109">
                  <c:v>6</c:v>
                </c:pt>
                <c:pt idx="110">
                  <c:v>17</c:v>
                </c:pt>
                <c:pt idx="111">
                  <c:v>8</c:v>
                </c:pt>
                <c:pt idx="112">
                  <c:v>14</c:v>
                </c:pt>
                <c:pt idx="113">
                  <c:v>85</c:v>
                </c:pt>
                <c:pt idx="114">
                  <c:v>25</c:v>
                </c:pt>
                <c:pt idx="115">
                  <c:v>7</c:v>
                </c:pt>
                <c:pt idx="116">
                  <c:v>8</c:v>
                </c:pt>
                <c:pt idx="117">
                  <c:v>23</c:v>
                </c:pt>
                <c:pt idx="118">
                  <c:v>17</c:v>
                </c:pt>
                <c:pt idx="119">
                  <c:v>22</c:v>
                </c:pt>
                <c:pt idx="120">
                  <c:v>72</c:v>
                </c:pt>
                <c:pt idx="121">
                  <c:v>23</c:v>
                </c:pt>
                <c:pt idx="122">
                  <c:v>24</c:v>
                </c:pt>
                <c:pt idx="123">
                  <c:v>5</c:v>
                </c:pt>
                <c:pt idx="124">
                  <c:v>23</c:v>
                </c:pt>
                <c:pt idx="125">
                  <c:v>14</c:v>
                </c:pt>
                <c:pt idx="126">
                  <c:v>13</c:v>
                </c:pt>
                <c:pt idx="127">
                  <c:v>16</c:v>
                </c:pt>
                <c:pt idx="128">
                  <c:v>10</c:v>
                </c:pt>
                <c:pt idx="129">
                  <c:v>7</c:v>
                </c:pt>
                <c:pt idx="130">
                  <c:v>4</c:v>
                </c:pt>
                <c:pt idx="131">
                  <c:v>14</c:v>
                </c:pt>
                <c:pt idx="132">
                  <c:v>35</c:v>
                </c:pt>
                <c:pt idx="133">
                  <c:v>34</c:v>
                </c:pt>
                <c:pt idx="134">
                  <c:v>46</c:v>
                </c:pt>
                <c:pt idx="135">
                  <c:v>16</c:v>
                </c:pt>
                <c:pt idx="136">
                  <c:v>11</c:v>
                </c:pt>
                <c:pt idx="137">
                  <c:v>118</c:v>
                </c:pt>
                <c:pt idx="138">
                  <c:v>21</c:v>
                </c:pt>
                <c:pt idx="139">
                  <c:v>23</c:v>
                </c:pt>
                <c:pt idx="140">
                  <c:v>17</c:v>
                </c:pt>
                <c:pt idx="141">
                  <c:v>29</c:v>
                </c:pt>
                <c:pt idx="142">
                  <c:v>18</c:v>
                </c:pt>
                <c:pt idx="143">
                  <c:v>30</c:v>
                </c:pt>
                <c:pt idx="144">
                  <c:v>10</c:v>
                </c:pt>
                <c:pt idx="145">
                  <c:v>5</c:v>
                </c:pt>
                <c:pt idx="146">
                  <c:v>14</c:v>
                </c:pt>
                <c:pt idx="147">
                  <c:v>21</c:v>
                </c:pt>
                <c:pt idx="148">
                  <c:v>15</c:v>
                </c:pt>
                <c:pt idx="149">
                  <c:v>15</c:v>
                </c:pt>
                <c:pt idx="150">
                  <c:v>2</c:v>
                </c:pt>
                <c:pt idx="151">
                  <c:v>12</c:v>
                </c:pt>
                <c:pt idx="152">
                  <c:v>15</c:v>
                </c:pt>
                <c:pt idx="153">
                  <c:v>16</c:v>
                </c:pt>
                <c:pt idx="154">
                  <c:v>17</c:v>
                </c:pt>
                <c:pt idx="155">
                  <c:v>10</c:v>
                </c:pt>
                <c:pt idx="156">
                  <c:v>15</c:v>
                </c:pt>
                <c:pt idx="157">
                  <c:v>5</c:v>
                </c:pt>
                <c:pt idx="158">
                  <c:v>7</c:v>
                </c:pt>
                <c:pt idx="159">
                  <c:v>18</c:v>
                </c:pt>
                <c:pt idx="160">
                  <c:v>16</c:v>
                </c:pt>
                <c:pt idx="161">
                  <c:v>22</c:v>
                </c:pt>
                <c:pt idx="162">
                  <c:v>16</c:v>
                </c:pt>
                <c:pt idx="163">
                  <c:v>24</c:v>
                </c:pt>
                <c:pt idx="164">
                  <c:v>9</c:v>
                </c:pt>
                <c:pt idx="165">
                  <c:v>8</c:v>
                </c:pt>
                <c:pt idx="166">
                  <c:v>16</c:v>
                </c:pt>
                <c:pt idx="167">
                  <c:v>6</c:v>
                </c:pt>
                <c:pt idx="168">
                  <c:v>8</c:v>
                </c:pt>
                <c:pt idx="169">
                  <c:v>63</c:v>
                </c:pt>
                <c:pt idx="170">
                  <c:v>34</c:v>
                </c:pt>
                <c:pt idx="171">
                  <c:v>8</c:v>
                </c:pt>
                <c:pt idx="172">
                  <c:v>8</c:v>
                </c:pt>
                <c:pt idx="173">
                  <c:v>17</c:v>
                </c:pt>
                <c:pt idx="174">
                  <c:v>15</c:v>
                </c:pt>
                <c:pt idx="175">
                  <c:v>22</c:v>
                </c:pt>
                <c:pt idx="176">
                  <c:v>16</c:v>
                </c:pt>
                <c:pt idx="177">
                  <c:v>18</c:v>
                </c:pt>
                <c:pt idx="178">
                  <c:v>9</c:v>
                </c:pt>
                <c:pt idx="179">
                  <c:v>3</c:v>
                </c:pt>
                <c:pt idx="180">
                  <c:v>8</c:v>
                </c:pt>
                <c:pt idx="181">
                  <c:v>23</c:v>
                </c:pt>
                <c:pt idx="182">
                  <c:v>48</c:v>
                </c:pt>
                <c:pt idx="183">
                  <c:v>26</c:v>
                </c:pt>
                <c:pt idx="184">
                  <c:v>23</c:v>
                </c:pt>
                <c:pt idx="185">
                  <c:v>18</c:v>
                </c:pt>
                <c:pt idx="186">
                  <c:v>9</c:v>
                </c:pt>
                <c:pt idx="187">
                  <c:v>15</c:v>
                </c:pt>
                <c:pt idx="188">
                  <c:v>15</c:v>
                </c:pt>
                <c:pt idx="189">
                  <c:v>12</c:v>
                </c:pt>
                <c:pt idx="190">
                  <c:v>10</c:v>
                </c:pt>
                <c:pt idx="191">
                  <c:v>12</c:v>
                </c:pt>
                <c:pt idx="192">
                  <c:v>8</c:v>
                </c:pt>
                <c:pt idx="193">
                  <c:v>17</c:v>
                </c:pt>
                <c:pt idx="194">
                  <c:v>39</c:v>
                </c:pt>
                <c:pt idx="195">
                  <c:v>21</c:v>
                </c:pt>
                <c:pt idx="196">
                  <c:v>23</c:v>
                </c:pt>
                <c:pt idx="197">
                  <c:v>29</c:v>
                </c:pt>
                <c:pt idx="198">
                  <c:v>13</c:v>
                </c:pt>
                <c:pt idx="199">
                  <c:v>9</c:v>
                </c:pt>
                <c:pt idx="200">
                  <c:v>4</c:v>
                </c:pt>
                <c:pt idx="201">
                  <c:v>13</c:v>
                </c:pt>
                <c:pt idx="202">
                  <c:v>6</c:v>
                </c:pt>
                <c:pt idx="203">
                  <c:v>32</c:v>
                </c:pt>
                <c:pt idx="204">
                  <c:v>21</c:v>
                </c:pt>
                <c:pt idx="205">
                  <c:v>14</c:v>
                </c:pt>
                <c:pt idx="206">
                  <c:v>5</c:v>
                </c:pt>
                <c:pt idx="207">
                  <c:v>5</c:v>
                </c:pt>
                <c:pt idx="208">
                  <c:v>32</c:v>
                </c:pt>
                <c:pt idx="209">
                  <c:v>16</c:v>
                </c:pt>
                <c:pt idx="210">
                  <c:v>50</c:v>
                </c:pt>
                <c:pt idx="211">
                  <c:v>19</c:v>
                </c:pt>
                <c:pt idx="212">
                  <c:v>34</c:v>
                </c:pt>
                <c:pt idx="213">
                  <c:v>17</c:v>
                </c:pt>
                <c:pt idx="214">
                  <c:v>10</c:v>
                </c:pt>
                <c:pt idx="215">
                  <c:v>10</c:v>
                </c:pt>
                <c:pt idx="216">
                  <c:v>11</c:v>
                </c:pt>
                <c:pt idx="217">
                  <c:v>25</c:v>
                </c:pt>
                <c:pt idx="218">
                  <c:v>22</c:v>
                </c:pt>
                <c:pt idx="219">
                  <c:v>26</c:v>
                </c:pt>
                <c:pt idx="220">
                  <c:v>4</c:v>
                </c:pt>
                <c:pt idx="221">
                  <c:v>13</c:v>
                </c:pt>
                <c:pt idx="222">
                  <c:v>45</c:v>
                </c:pt>
                <c:pt idx="223">
                  <c:v>21</c:v>
                </c:pt>
                <c:pt idx="224">
                  <c:v>17</c:v>
                </c:pt>
                <c:pt idx="225">
                  <c:v>35</c:v>
                </c:pt>
                <c:pt idx="226">
                  <c:v>20</c:v>
                </c:pt>
                <c:pt idx="227">
                  <c:v>8</c:v>
                </c:pt>
                <c:pt idx="228">
                  <c:v>7</c:v>
                </c:pt>
                <c:pt idx="229">
                  <c:v>42</c:v>
                </c:pt>
                <c:pt idx="230">
                  <c:v>18</c:v>
                </c:pt>
                <c:pt idx="231">
                  <c:v>21</c:v>
                </c:pt>
                <c:pt idx="232">
                  <c:v>30</c:v>
                </c:pt>
                <c:pt idx="233">
                  <c:v>10</c:v>
                </c:pt>
                <c:pt idx="234">
                  <c:v>7</c:v>
                </c:pt>
                <c:pt idx="235">
                  <c:v>5</c:v>
                </c:pt>
                <c:pt idx="236">
                  <c:v>20</c:v>
                </c:pt>
                <c:pt idx="237">
                  <c:v>27</c:v>
                </c:pt>
                <c:pt idx="238">
                  <c:v>26</c:v>
                </c:pt>
                <c:pt idx="239">
                  <c:v>2</c:v>
                </c:pt>
                <c:pt idx="240">
                  <c:v>20</c:v>
                </c:pt>
                <c:pt idx="241">
                  <c:v>9</c:v>
                </c:pt>
                <c:pt idx="242">
                  <c:v>7</c:v>
                </c:pt>
                <c:pt idx="243">
                  <c:v>22</c:v>
                </c:pt>
                <c:pt idx="244">
                  <c:v>20</c:v>
                </c:pt>
                <c:pt idx="245">
                  <c:v>64</c:v>
                </c:pt>
                <c:pt idx="246">
                  <c:v>81</c:v>
                </c:pt>
                <c:pt idx="247">
                  <c:v>61</c:v>
                </c:pt>
                <c:pt idx="248">
                  <c:v>21</c:v>
                </c:pt>
                <c:pt idx="249">
                  <c:v>18</c:v>
                </c:pt>
                <c:pt idx="250">
                  <c:v>17</c:v>
                </c:pt>
                <c:pt idx="251">
                  <c:v>8</c:v>
                </c:pt>
                <c:pt idx="252">
                  <c:v>28</c:v>
                </c:pt>
                <c:pt idx="253">
                  <c:v>12</c:v>
                </c:pt>
                <c:pt idx="254">
                  <c:v>5</c:v>
                </c:pt>
                <c:pt idx="255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66-49E8-ACB8-093F5A0CD0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637624"/>
        <c:axId val="324637952"/>
      </c:lineChart>
      <c:catAx>
        <c:axId val="32463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37952"/>
        <c:crosses val="autoZero"/>
        <c:auto val="1"/>
        <c:lblAlgn val="ctr"/>
        <c:lblOffset val="100"/>
        <c:noMultiLvlLbl val="0"/>
      </c:catAx>
      <c:valAx>
        <c:axId val="32463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3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2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195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200923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5450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8460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2319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136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266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5900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359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9211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2228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710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9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@NDRinfo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6688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4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9136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55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1608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082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0692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107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946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05862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307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4478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12695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368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42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- 2016-12-26 13:53:58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Endlich mal ein Preis für Mario Barth! https://t.co/AJLWTVcLM3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4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- 2016-06-28 08:12:55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Flotte Sprüche, fliegende Fäuste &amp;amp; ein sanftes Gemüt. #BudSpencer - ein Nachruf @tagesschau 
https://t.co/5eSL5DzXqT https://t.co/3HdAzaowR4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- 2016-08-18 08:07:53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Debatte um #Burka-Verbot: Es geht um Gleichberechtigung und Integration, so @JuliaKloeckner: https://t.co/9tYUDoxCvy https://t.co/CP6y0ztWgd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58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- 2016-08-10 07:58:50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Bodenfrost im Harz in der Nacht. Trotzdem ist #Wetter-Bashing unangebracht, sagt Meteorologe Abel.  @frankwettert https://t.co/gndVbmCPRn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61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- 2016-10-06 20:39:21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sind so glücklich! Danke!!! https://t.co/VT7NCU3KsI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81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- 2016-09-19 15:06:06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Abmahnung für #WhatsApp: Der Messenger soll Daten nicht an #Facebook weitergeben. Weitere Infos: https://t.co/k9vVFdDvy4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6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- 2016-05-30 08:15:50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Warum ist die Milch so billig? Wir erklären es in 90 Sekunden. #Milchgipfel #Whatsinfo
https://t.co/UDLvKoV1pT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6652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59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8460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35830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763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0358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3728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9679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- 2016-10-19 13:00:05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49-jähriger #Reichsbürger schießt in Franken Polizisten nieder. Wurde die Bewegung unterschätzt?… https://t.co/NHuv7BQ8TR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87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- 2016-09-04 20:09:10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75% der #AfD-Wähler sagen, sie wollen ein klares Zeichen gegen andere Parteien setzen. #ltwmv Aktuelle Hochrechnung: https://t.co/zXElEItUdu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- 2016-08-11 09:07:01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Burka-Verbot zur Terrorbekämpfung? Vorschlag verstößt gegen die Religionsfreiheit, sagt @Ralf_Stegner @ardmoma https://t.co/RISV5gLXhc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5281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21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871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6992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188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3084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8912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836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29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- 2016-10-19 13:00:05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49-jähriger #Reichsbürger schießt in Franken Polizisten nieder. Wurde die Bewegung unterschätzt?… https://t.co/NHuv7BQ8TR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50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- 2016-08-25 14:33:06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WhatsApp gibt Telefonnummern an #Facebook weiter. Nutzer können widersprechen und Dienst trotzdem nutzen. Details: https://t.co/XRpHnqUFcQ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46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- 2016-05-03 08:09:01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Deutschland ist bei #Pressefreiheit auf Rang 16 abgerutscht. Grund: Bedrohung durch Rechtsextreme. @daniel_bouhs  https://t.co/F9vtIX3WFY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69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- 2016-12-26 13:53:58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Endlich mal ein Preis für Mario Barth! https://t.co/AJLWTVcLM3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2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- 2016-07-15 22:43:21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Türkische Armee verschickt E-Mails an Journalisten: Wir haben die Macht übernommen. #Turkey  https://t.co/QEvY0plGrM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28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- 2016-09-04 20:09:10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75% der #AfD-Wähler sagen, sie wollen ein klares Zeichen gegen andere Parteien setzen. #ltwmv Aktuelle Hochrechnung: https://t.co/zXElEItUdu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43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- 2016-06-28 08:12:55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Flotte Sprüche, fliegende Fäuste &amp;amp; ein sanftes Gemüt. #BudSpencer - ein Nachruf @tagesschau 
https://t.co/5eSL5DzXqT https://t.co/3HdAzaowR4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653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292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760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52734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164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59598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4155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135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14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- 2016-08-10 07:58:50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Bodenfrost im Harz in der Nacht. Trotzdem ist #Wetter-Bashing unangebracht, sagt Meteorologe Abel.  @frankwettert https://t.co/gndVbmCPRn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37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- 2016-06-09 07:11:51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Exklusivmeldung: In Schleswig-Holstein wurde Bohrschlamm aus der Erdölförderung in Wasserschutzgebieten verklappt. https://t.co/rkmj7PgHJF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3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- 2016-07-16 01:10:34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Auswärtiges Amt aktualisiert Reisewarnung in die Türkei. https://t.co/bZUKUqvRPR @AuswaertigesAmt https://t.co/Rol4OaB4SK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5916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05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3467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86349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337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521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640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37310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32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- 2016-12-26 13:53:58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Endlich mal ein Preis für Mario Barth! https://t.co/AJLWTVcLM3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70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- 2016-06-28 08:12:55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Flotte Sprüche, fliegende Fäuste &amp;amp; ein sanftes Gemüt. #BudSpencer - ein Nachruf @tagesschau 
https://t.co/5eSL5DzXqT https://t.co/3HdAzaowR4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0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- 2016-10-19 13:00:05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49-jähriger #Reichsbürger schießt in Franken Polizisten nieder. Wurde die Bewegung unterschätzt?… https://t.co/NHuv7BQ8TR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32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- 2016-08-25 14:33:06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WhatsApp gibt Telefonnummern an #Facebook weiter. Nutzer können widersprechen und Dienst trotzdem nutzen. Details: https://t.co/XRpHnqUFcQ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38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- 2016-06-02 09:24:38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Özdemir rechnet mit einer breiten Mehrheit für geplante #Armenien-Resolution. @cem_oezdemir https://t.co/NyUTNENzo9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99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- 2016-08-11 09:07:01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Burka-Verbot zur Terrorbekämpfung? Vorschlag verstößt gegen die Religionsfreiheit, sagt @Ralf_Stegner @ardmoma https://t.co/RISV5gLXhc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0974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200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830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68752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551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954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622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2296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3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- 2016-08-10 07:58:50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Bodenfrost im Harz in der Nacht. Trotzdem ist #Wetter-Bashing unangebracht, sagt Meteorologe Abel.  @frankwettert https://t.co/gndVbmCPRn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16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- 2016-08-18 08:07:53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Debatte um #Burka-Verbot: Es geht um Gleichberechtigung und Integration, so @JuliaKloeckner: https://t.co/9tYUDoxCvy https://t.co/CP6y0ztWgd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53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- 2016-09-04 20:09:10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75% der #AfD-Wähler sagen, sie wollen ein klares Zeichen gegen andere Parteien setzen. #ltwmv Aktuelle Hochrechnung: https://t.co/zXElEItUdu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72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- 2016-05-03 08:09:01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Deutschland ist bei #Pressefreiheit auf Rang 16 abgerutscht. Grund: Bedrohung durch Rechtsextreme. @daniel_bouhs  https://t.co/F9vtIX3WFY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4782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15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5664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680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5188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53253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278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113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7699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434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65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- 2016-10-07 15:49:59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@PiratSued @ndr Gute Frage 😉  Ähm, Jungs? @ph_reporterpool @AdrianFeuerbach @K_Muegge @B_Strunz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5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- 2016-04-29 09:15:49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@ParklifeRaasch @Textscheune hier ist der Link https://t.co/3j8wZSy46u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9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- 2016-10-06 21:11:44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@ph_reporterpool @B_Strunz @AdrianFeuerbach @K_Muegge Haltet ihn gut fest!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12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- 2016-11-21 08:00:45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@SWRinfo @maxlight_ Haben wir hier tatsächlich häufiger, gerade bestaunen wir einen tollen Sonnenaufgang 😊 Guten Wochenstart!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58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- 2016-11-18 13:00:05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@glimmerofbliss Frei übersetzt: Das geht richtig ab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6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- 2016-10-06 22:18:36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@ndr2 @NJOYDE @alsterradioNews @Radio_Hamburg @HamburgZwei @NDRpresse @ENERGY_HAMBURG Herzlichen Glückwunsch! 🎉 🎉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35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- 2016-11-16 11:44:11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@phAnTOMIC @Mama_arbeitet Wir fanden auch, dass der Interviewpartner ein wenig von oben herab "rüberkam".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06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- 2016-11-18 13:02:34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@glimmerofbliss auf keinen Fall!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3914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23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082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79719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710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644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902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940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860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- 2016-06-15 11:26:12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@MDRaktuell Hier weitere Infos https://t.co/XTC5zxS2ZY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38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- 2016-09-12 21:58:07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@ThomasVerheugen @jutta_ditfurth wir werden uns die Genehmigung holen😜😂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4528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20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3473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808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2024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953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4153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202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442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2543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19955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13312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80996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99901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2408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4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#Trump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20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#NYPrimary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2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#Clinton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8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#WhatsInfo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5.6206896551724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5.5862068965517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0.89655172413793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12.103448275862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384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50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#BKAGesetz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89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#Shakespeare140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68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#Queenat90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90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13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#Bertelsmann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2964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50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019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14531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23251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99308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12074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44151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3292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466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86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#Schleswig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28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1.1379310344828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1.7586206896552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0.58620689655172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3.4827586206897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2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#dieselgate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88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#TTIP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27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#HSVSVW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12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#WhiteHouse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43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#DollarBill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20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#Prince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33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#RIPPrince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1015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23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2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36931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0173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80179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00744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42785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1181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54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#PrinceRIP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8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#Dieselgate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0.52380952380952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2.3809523809524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72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#Reinheitsgebot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48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81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#PanamaPapers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5956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90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6201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79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949</Words>
  <Application>Microsoft Office PowerPoint</Application>
  <PresentationFormat>On-screen Show (4:3)</PresentationFormat>
  <Paragraphs>480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MeFo - Twitter</vt:lpstr>
      <vt:lpstr>T - Übersicht mit Daten für die eigenen Tweets</vt:lpstr>
      <vt:lpstr>Twitter Followers Total</vt:lpstr>
      <vt:lpstr>Custom Tweet Type Distribution w/ Replies to Users</vt:lpstr>
      <vt:lpstr>Twitter Own Tweets</vt:lpstr>
      <vt:lpstr>T - Eigene Tweets - Favs - Tabelle - 1 of 2</vt:lpstr>
      <vt:lpstr>T - Eigene Tweets - Favs - Tabelle - 2 of 2</vt:lpstr>
      <vt:lpstr>T - Eigene Tweets - Retweets - Tabelle - 1 of 2</vt:lpstr>
      <vt:lpstr>T - Eigene Tweets - Retweets - Tabelle - 2 of 2</vt:lpstr>
      <vt:lpstr>T - Eigene Tweets - I-Rate - Tabelle - 1 of 2</vt:lpstr>
      <vt:lpstr>T - Eigene Tweets - I-Rate - Tabelle - 2 of 2</vt:lpstr>
      <vt:lpstr>Twitter Replies To Users</vt:lpstr>
      <vt:lpstr>T - Antworten an Nutzern - Tabelle - 1 of 2</vt:lpstr>
      <vt:lpstr>T - Antworten an Nutzern - Tabelle - 2 of 2</vt:lpstr>
      <vt:lpstr>Twitter Retweeted Tweets</vt:lpstr>
      <vt:lpstr>T - Favs</vt:lpstr>
      <vt:lpstr>Twitter Retweets</vt:lpstr>
      <vt:lpstr>Hashtag Detection Own Tweets - 1 of 3</vt:lpstr>
      <vt:lpstr>Hashtag Detection Own Tweets - 2 of 3</vt:lpstr>
      <vt:lpstr>Hashtag Detection Own Tweets - 3 of 3</vt:lpstr>
      <vt:lpstr>Twitter 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2017-03-17T12:29:03Z</dcterms:created>
  <dcterms:modified xsi:type="dcterms:W3CDTF">2017-03-17T12:29:50Z</dcterms:modified>
</cp:coreProperties>
</file>