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Maike - Export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7711032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41022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6691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245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473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80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322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064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9496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Page-Owned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84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- 2017-03-10 13:27:47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Bekommt die Türkei ein Präsidialsystem? Erdogan will es, Deutschland kritisiert es. Worum geht es bei dem Referendum am 16. April genau? #WhatsInfo erklärt: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80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- 2017-03-10 18:03:18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den Dachschaden hat, braucht für den Spott offenbar nicht zu sorgen...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4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- 2017-03-11 10:10:00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welcher Vogel zwitschert Sie morgens wach?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53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- 2017-03-07 13:53:19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Alltagsdroge Kokain. 2016 wurde in Deutschland so viel Kokain sichergestellt wie nie zuvor, auch im Hamburger Hafen.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36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- 2017-03-10 15:45:54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Dieses Interview aus dem Homeoffice sollte Schule machen! Chaotisch, niedlich &amp; souveräne Reaktion.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8106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07.03.2017 - 14.03.2017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50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Maike - Export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5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59274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733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292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235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180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889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3753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843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Page-Owned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76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- 2017-03-08 12:53:54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gut 50 Jahre später?  #Weltfrauentag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17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- 2017-03-14 18:57:00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Weltpremiere: Der Zug, der mit Wasserstoff fährt.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61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- 2017-03-10 08:20:14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Maltas berühmtes Felsentor, das 'Blaue Fenster', ist durch ein Unwetter zerstört worden. Vor kurzem war es noch Kulisse in der Serie "Game of Thrones".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5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- 2017-03-09 14:51:17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Für die Gegner lange ein Luftschloss. Aber jetzt ragt der Bau des Stararchitekten Libeskind in den Himmel über Lüneburg. Schauen Sie sich um, im Neubau der Leuphana Universität (360 Grad).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861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- 2017-03-08 15:58:57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Legendär! Dirk Nowitzki durchbricht die 30.000-Punkte-Marke in der NBA. Glückwunsch 👏👏👏!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431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07.03.2017 - 14.03.2017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85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Maike - Export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63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25140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7612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341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5777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022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0627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690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657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Page-Owned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7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- 2017-03-14 14:03:31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ist der Schneesturm, der Angela Merkels Besuch bei Donald Trump ausbremste. Die Bilder aus New York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29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- 2017-03-14 10:21:00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Streit um die Stallpflicht in Mecklenburg-Vorpommern. Einige Landkreise haben die Stallpflicht gelockert.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33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- 2017-03-09 07:35:59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Waaaaahnsinn! Dem FC Barcelona gelingt das Fußball-Wunder! 6:1 gegen Paris St. Germain in der allerletzten Minute.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6918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07.03.2017 - 14.03.2017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56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134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- Videostarts - Maike - Export - 1 of 3</vt:lpstr>
      <vt:lpstr>Facebook - Videostarts - Maike - Export - 2 of 3</vt:lpstr>
      <vt:lpstr>Facebook - Videostarts - Maike - Export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Videostarts - Maike - Export - 1 of 3</dc:title>
  <dc:creator>Administrator</dc:creator>
  <cp:lastModifiedBy>Administrator</cp:lastModifiedBy>
  <cp:revision>1</cp:revision>
  <dcterms:created xsi:type="dcterms:W3CDTF">2017-03-15T13:36:22Z</dcterms:created>
  <dcterms:modified xsi:type="dcterms:W3CDTF">2017-03-15T13:37:15Z</dcterms:modified>
</cp:coreProperties>
</file>