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Maike - Export - 1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5751681"/>
              </p:ext>
            </p:extLst>
          </p:nvPr>
        </p:nvGraphicFramePr>
        <p:xfrm>
          <a:off x="457200" y="1731963"/>
          <a:ext cx="82296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88462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6307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656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914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3772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7768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797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2924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Page-Owned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208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- 2016-11-29 22:51:07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Hier feiern sie ihren größten Sieg! So sollen die Spieler von Chapecoense in Erinnerung bleiben!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284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- 2016-11-30 11:56:55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Miniatur Wunderland in Hamburg hat Konkurrenz 😉 In Niedersachsen gibt's das Leeraner Miniaturland.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3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- 2016-11-29 14:44:14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Viele schlaue Köpfe! Das letzte Table-Quiz 2016 war ein voller Erfolg. Die Highlights aus der Leuphana Universität Lüneburg.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098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- 2016-11-29 14:27:36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Nach 30 Jahren bekommt der Unglücksreaktor von Tschernobyl eine neue Schutzhülle.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22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- 2016-11-28 16:41:05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vertuschte Skandal: Missbildungen durch ein Hormonpräparat aus den 70ern.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5470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01.03.2016 - 28.02.2017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313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Maike - Export - 2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6648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18030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6865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1184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8002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914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9152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5917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4640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Page-Owned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88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- 2016-11-30 15:22:09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Studie: Wer wählt die Populisten in Europa? Vor allem die, die Angst vor der Globalisierung haben.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008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- 2016-11-30 15:29:08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Immer mehr Familien fliehen aus Aleppo. Eine Mutter erzählt uns, warum sie mit ihren Kindern bleibt.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662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- 2016-12-02 11:22:40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Präsidentschaftswahl in Österreich: Agressive Stimmung beim letzten TV-Duell zwischen Norbert Hofer und Alexander Van der Bellen.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609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- 2016-12-03 11:55:00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Hubertus Meyer-Burckhardts Frauengeschichten: Der Talk hier mit Meike Winnemuth 📻 http://www.ndr.de/info/sendung567722.html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4582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01.03.2016 - 28.02.2017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593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Maike - Export - 3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3110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10525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4366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6695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2512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1052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2011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2714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8676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Page-Owned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8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- 2016-12-01 17:57:38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Hacker-Netzwerk enttarnt: Niedersachsen gelingt Schlag gegen Cyber-Kriminelle.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862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- 2016-12-01 12:23:03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Viele Menschen mit Behinderung finden keinen Job - trotz guter Ausbildung. Aber es gibt auch Beispiele, die Mut machen.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70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- 2016-11-30 17:52:53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Pilotenstreik: Lufthanseaten gegen Lufthanseaten!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894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- 2016-11-26 14:09:05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Spurensuche nach Plastikmüll im Meer.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67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- 2016-11-25 08:51:19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Schulz oder Gabriel? Wer ist der bessere Kanzlerkandidat?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92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- 2016-11-21 07:31:25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Merkel will's nochmal wissen. Seehofers Reaktion darauf? Nicht so begeistert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5547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01.03.2016 - 28.02.2017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537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Maike - Export - 4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6714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52641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5262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2710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182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8192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4973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7138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4417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Page-Owned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93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- 2016-11-22 14:23:35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Moderner Aussteiger oder einfach nur verrückt? Stef aus Großbritannien ist ein "digitaler Nomade".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302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- 2016-11-18 15:52:06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Von wegen aus Italien! Viele Hersteller von Olivenöl tricksen.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436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- 2016-11-17 17:36:31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Abschiedsworte: Pressekonferenz von Obama und Merkel in Berlin.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89:21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40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- 2016-11-17 14:55:12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Obama im Exklusiv-Interview: Der scheidende US-Präsident warnt vor einer Spaltung der Gesellschaft.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157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- 2016-11-23 14:12:24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Tolle Idee: Fischer Andreas Thaden stellt Amrumer Meersalz her ❤️ 🌊 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45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- 2016-11-23 21:07:52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Wow 😳! Das ist mal ein Stau!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4479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01.03.2016 - 28.02.2017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675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Maike - Export - 5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9793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509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6813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2540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4802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0111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9993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2397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263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Page-Owned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888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- 2016-11-25 07:47:20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Uli Hoeneß als Präsident des FC Bayern München: Gut so? Geht gar nicht?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875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- 2016-11-24 17:23:41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marode sind die Atomkraftwerke in Europa?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042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- 2016-11-24 12:06:33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EU-Beitrittsverhandlungen mit der Türkei müssen auf Eis gelegt werden. Das Interview mit Alexander Graf Lambsdorff: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831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- 2016-11-24 07:30:00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Zukunft des Radios 📻 ist digital! Der ARD-Thementag über die Vorteile von DAB+. #WhatsInfo  klärt auf: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3374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01.03.2016 - 28.02.2017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779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590</Words>
  <Application>Microsoft Office PowerPoint</Application>
  <PresentationFormat>On-screen Show (4:3)</PresentationFormat>
  <Paragraphs>250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- Videostarts - Maike - Export - 1 of 5</vt:lpstr>
      <vt:lpstr>Facebook - Videostarts - Maike - Export - 2 of 5</vt:lpstr>
      <vt:lpstr>Facebook - Videostarts - Maike - Export - 3 of 5</vt:lpstr>
      <vt:lpstr>Facebook - Videostarts - Maike - Export - 4 of 5</vt:lpstr>
      <vt:lpstr>Facebook - Videostarts - Maike - Export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- Videostarts - Maike - Export - 1 of 5</dc:title>
  <dc:creator>Administrator</dc:creator>
  <cp:lastModifiedBy>Administrator</cp:lastModifiedBy>
  <cp:revision>1</cp:revision>
  <dcterms:created xsi:type="dcterms:W3CDTF">2017-03-14T15:57:35Z</dcterms:created>
  <dcterms:modified xsi:type="dcterms:W3CDTF">2017-03-14T16:00:23Z</dcterms:modified>
</cp:coreProperties>
</file>