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70" r:id="rId14"/>
    <p:sldId id="271" r:id="rId15"/>
    <p:sldId id="272" r:id="rId16"/>
    <p:sldId id="273" r:id="rId17"/>
    <p:sldId id="274" r:id="rId18"/>
    <p:sldId id="276" r:id="rId19"/>
    <p:sldId id="277" r:id="rId20"/>
    <p:sldId id="278" r:id="rId21"/>
    <p:sldId id="279" r:id="rId22"/>
    <p:sldId id="280" r:id="rId23"/>
    <p:sldId id="281" r:id="rId24"/>
    <p:sldId id="283" r:id="rId25"/>
    <p:sldId id="284"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tagesschau</c:v>
                </c:pt>
              </c:strCache>
            </c:strRef>
          </c:tx>
          <c:spPr>
            <a:ln w="28575" cap="rnd">
              <a:solidFill>
                <a:schemeClr val="accent1"/>
              </a:solidFill>
              <a:round/>
            </a:ln>
            <a:effectLst/>
          </c:spPr>
          <c:marker>
            <c:symbol val="none"/>
          </c:marker>
          <c:cat>
            <c:numRef>
              <c:f>Sheet1!$A$2:$A$367</c:f>
              <c:numCache>
                <c:formatCode>m/d/yyyy</c:formatCode>
                <c:ptCount val="366"/>
                <c:pt idx="0">
                  <c:v>42370</c:v>
                </c:pt>
                <c:pt idx="1">
                  <c:v>42371</c:v>
                </c:pt>
                <c:pt idx="2">
                  <c:v>42372</c:v>
                </c:pt>
                <c:pt idx="3">
                  <c:v>42373</c:v>
                </c:pt>
                <c:pt idx="4">
                  <c:v>42374</c:v>
                </c:pt>
                <c:pt idx="5">
                  <c:v>42375</c:v>
                </c:pt>
                <c:pt idx="6">
                  <c:v>42376</c:v>
                </c:pt>
                <c:pt idx="7">
                  <c:v>42377</c:v>
                </c:pt>
                <c:pt idx="8">
                  <c:v>42378</c:v>
                </c:pt>
                <c:pt idx="9">
                  <c:v>42379</c:v>
                </c:pt>
                <c:pt idx="10">
                  <c:v>42380</c:v>
                </c:pt>
                <c:pt idx="11">
                  <c:v>42381</c:v>
                </c:pt>
                <c:pt idx="12">
                  <c:v>42382</c:v>
                </c:pt>
                <c:pt idx="13">
                  <c:v>42383</c:v>
                </c:pt>
                <c:pt idx="14">
                  <c:v>42384</c:v>
                </c:pt>
                <c:pt idx="15">
                  <c:v>42385</c:v>
                </c:pt>
                <c:pt idx="16">
                  <c:v>42386</c:v>
                </c:pt>
                <c:pt idx="17">
                  <c:v>42387</c:v>
                </c:pt>
                <c:pt idx="18">
                  <c:v>42388</c:v>
                </c:pt>
                <c:pt idx="19">
                  <c:v>42389</c:v>
                </c:pt>
                <c:pt idx="20">
                  <c:v>42390</c:v>
                </c:pt>
                <c:pt idx="21">
                  <c:v>42391</c:v>
                </c:pt>
                <c:pt idx="22">
                  <c:v>42392</c:v>
                </c:pt>
                <c:pt idx="23">
                  <c:v>42393</c:v>
                </c:pt>
                <c:pt idx="24">
                  <c:v>42394</c:v>
                </c:pt>
                <c:pt idx="25">
                  <c:v>42395</c:v>
                </c:pt>
                <c:pt idx="26">
                  <c:v>42396</c:v>
                </c:pt>
                <c:pt idx="27">
                  <c:v>42397</c:v>
                </c:pt>
                <c:pt idx="28">
                  <c:v>42398</c:v>
                </c:pt>
                <c:pt idx="29">
                  <c:v>42399</c:v>
                </c:pt>
                <c:pt idx="30">
                  <c:v>42400</c:v>
                </c:pt>
                <c:pt idx="31">
                  <c:v>42401</c:v>
                </c:pt>
                <c:pt idx="32">
                  <c:v>42402</c:v>
                </c:pt>
                <c:pt idx="33">
                  <c:v>42403</c:v>
                </c:pt>
                <c:pt idx="34">
                  <c:v>42404</c:v>
                </c:pt>
                <c:pt idx="35">
                  <c:v>42405</c:v>
                </c:pt>
                <c:pt idx="36">
                  <c:v>42406</c:v>
                </c:pt>
                <c:pt idx="37">
                  <c:v>42407</c:v>
                </c:pt>
                <c:pt idx="38">
                  <c:v>42408</c:v>
                </c:pt>
                <c:pt idx="39">
                  <c:v>42409</c:v>
                </c:pt>
                <c:pt idx="40">
                  <c:v>42410</c:v>
                </c:pt>
                <c:pt idx="41">
                  <c:v>42411</c:v>
                </c:pt>
                <c:pt idx="42">
                  <c:v>42412</c:v>
                </c:pt>
                <c:pt idx="43">
                  <c:v>42413</c:v>
                </c:pt>
                <c:pt idx="44">
                  <c:v>42414</c:v>
                </c:pt>
                <c:pt idx="45">
                  <c:v>42415</c:v>
                </c:pt>
                <c:pt idx="46">
                  <c:v>42416</c:v>
                </c:pt>
                <c:pt idx="47">
                  <c:v>42417</c:v>
                </c:pt>
                <c:pt idx="48">
                  <c:v>42418</c:v>
                </c:pt>
                <c:pt idx="49">
                  <c:v>42419</c:v>
                </c:pt>
                <c:pt idx="50">
                  <c:v>42420</c:v>
                </c:pt>
                <c:pt idx="51">
                  <c:v>42421</c:v>
                </c:pt>
                <c:pt idx="52">
                  <c:v>42422</c:v>
                </c:pt>
                <c:pt idx="53">
                  <c:v>42423</c:v>
                </c:pt>
                <c:pt idx="54">
                  <c:v>42424</c:v>
                </c:pt>
                <c:pt idx="55">
                  <c:v>42425</c:v>
                </c:pt>
                <c:pt idx="56">
                  <c:v>42426</c:v>
                </c:pt>
                <c:pt idx="57">
                  <c:v>42427</c:v>
                </c:pt>
                <c:pt idx="58">
                  <c:v>42428</c:v>
                </c:pt>
                <c:pt idx="59">
                  <c:v>42429</c:v>
                </c:pt>
                <c:pt idx="60">
                  <c:v>42430</c:v>
                </c:pt>
                <c:pt idx="61">
                  <c:v>42431</c:v>
                </c:pt>
                <c:pt idx="62">
                  <c:v>42432</c:v>
                </c:pt>
                <c:pt idx="63">
                  <c:v>42433</c:v>
                </c:pt>
                <c:pt idx="64">
                  <c:v>42434</c:v>
                </c:pt>
                <c:pt idx="65">
                  <c:v>42435</c:v>
                </c:pt>
                <c:pt idx="66">
                  <c:v>42436</c:v>
                </c:pt>
                <c:pt idx="67">
                  <c:v>42437</c:v>
                </c:pt>
                <c:pt idx="68">
                  <c:v>42438</c:v>
                </c:pt>
                <c:pt idx="69">
                  <c:v>42439</c:v>
                </c:pt>
                <c:pt idx="70">
                  <c:v>42440</c:v>
                </c:pt>
                <c:pt idx="71">
                  <c:v>42441</c:v>
                </c:pt>
                <c:pt idx="72">
                  <c:v>42442</c:v>
                </c:pt>
                <c:pt idx="73">
                  <c:v>42443</c:v>
                </c:pt>
                <c:pt idx="74">
                  <c:v>42444</c:v>
                </c:pt>
                <c:pt idx="75">
                  <c:v>42445</c:v>
                </c:pt>
                <c:pt idx="76">
                  <c:v>42446</c:v>
                </c:pt>
                <c:pt idx="77">
                  <c:v>42447</c:v>
                </c:pt>
                <c:pt idx="78">
                  <c:v>42448</c:v>
                </c:pt>
                <c:pt idx="79">
                  <c:v>42449</c:v>
                </c:pt>
                <c:pt idx="80">
                  <c:v>42450</c:v>
                </c:pt>
                <c:pt idx="81">
                  <c:v>42451</c:v>
                </c:pt>
                <c:pt idx="82">
                  <c:v>42452</c:v>
                </c:pt>
                <c:pt idx="83">
                  <c:v>42453</c:v>
                </c:pt>
                <c:pt idx="84">
                  <c:v>42454</c:v>
                </c:pt>
                <c:pt idx="85">
                  <c:v>42455</c:v>
                </c:pt>
                <c:pt idx="86">
                  <c:v>42456</c:v>
                </c:pt>
                <c:pt idx="87">
                  <c:v>42457</c:v>
                </c:pt>
                <c:pt idx="88">
                  <c:v>42458</c:v>
                </c:pt>
                <c:pt idx="89">
                  <c:v>42459</c:v>
                </c:pt>
                <c:pt idx="90">
                  <c:v>42460</c:v>
                </c:pt>
                <c:pt idx="91">
                  <c:v>42461</c:v>
                </c:pt>
                <c:pt idx="92">
                  <c:v>42462</c:v>
                </c:pt>
                <c:pt idx="93">
                  <c:v>42463</c:v>
                </c:pt>
                <c:pt idx="94">
                  <c:v>42464</c:v>
                </c:pt>
                <c:pt idx="95">
                  <c:v>42465</c:v>
                </c:pt>
                <c:pt idx="96">
                  <c:v>42466</c:v>
                </c:pt>
                <c:pt idx="97">
                  <c:v>42467</c:v>
                </c:pt>
                <c:pt idx="98">
                  <c:v>42468</c:v>
                </c:pt>
                <c:pt idx="99">
                  <c:v>42469</c:v>
                </c:pt>
                <c:pt idx="100">
                  <c:v>42470</c:v>
                </c:pt>
                <c:pt idx="101">
                  <c:v>42471</c:v>
                </c:pt>
                <c:pt idx="102">
                  <c:v>42472</c:v>
                </c:pt>
                <c:pt idx="103">
                  <c:v>42473</c:v>
                </c:pt>
                <c:pt idx="104">
                  <c:v>42474</c:v>
                </c:pt>
                <c:pt idx="105">
                  <c:v>42475</c:v>
                </c:pt>
                <c:pt idx="106">
                  <c:v>42476</c:v>
                </c:pt>
                <c:pt idx="107">
                  <c:v>42477</c:v>
                </c:pt>
                <c:pt idx="108">
                  <c:v>42478</c:v>
                </c:pt>
                <c:pt idx="109">
                  <c:v>42479</c:v>
                </c:pt>
                <c:pt idx="110">
                  <c:v>42480</c:v>
                </c:pt>
                <c:pt idx="111">
                  <c:v>42481</c:v>
                </c:pt>
                <c:pt idx="112">
                  <c:v>42482</c:v>
                </c:pt>
                <c:pt idx="113">
                  <c:v>42483</c:v>
                </c:pt>
                <c:pt idx="114">
                  <c:v>42484</c:v>
                </c:pt>
                <c:pt idx="115">
                  <c:v>42485</c:v>
                </c:pt>
                <c:pt idx="116">
                  <c:v>42486</c:v>
                </c:pt>
                <c:pt idx="117">
                  <c:v>42487</c:v>
                </c:pt>
                <c:pt idx="118">
                  <c:v>42488</c:v>
                </c:pt>
                <c:pt idx="119">
                  <c:v>42489</c:v>
                </c:pt>
                <c:pt idx="120">
                  <c:v>42490</c:v>
                </c:pt>
                <c:pt idx="121">
                  <c:v>42491</c:v>
                </c:pt>
                <c:pt idx="122">
                  <c:v>42492</c:v>
                </c:pt>
                <c:pt idx="123">
                  <c:v>42493</c:v>
                </c:pt>
                <c:pt idx="124">
                  <c:v>42494</c:v>
                </c:pt>
                <c:pt idx="125">
                  <c:v>42495</c:v>
                </c:pt>
                <c:pt idx="126">
                  <c:v>42496</c:v>
                </c:pt>
                <c:pt idx="127">
                  <c:v>42497</c:v>
                </c:pt>
                <c:pt idx="128">
                  <c:v>42498</c:v>
                </c:pt>
                <c:pt idx="129">
                  <c:v>42499</c:v>
                </c:pt>
                <c:pt idx="130">
                  <c:v>42500</c:v>
                </c:pt>
                <c:pt idx="131">
                  <c:v>42501</c:v>
                </c:pt>
                <c:pt idx="132">
                  <c:v>42502</c:v>
                </c:pt>
                <c:pt idx="133">
                  <c:v>42503</c:v>
                </c:pt>
                <c:pt idx="134">
                  <c:v>42504</c:v>
                </c:pt>
                <c:pt idx="135">
                  <c:v>42505</c:v>
                </c:pt>
                <c:pt idx="136">
                  <c:v>42506</c:v>
                </c:pt>
                <c:pt idx="137">
                  <c:v>42507</c:v>
                </c:pt>
                <c:pt idx="138">
                  <c:v>42508</c:v>
                </c:pt>
                <c:pt idx="139">
                  <c:v>42509</c:v>
                </c:pt>
                <c:pt idx="140">
                  <c:v>42510</c:v>
                </c:pt>
                <c:pt idx="141">
                  <c:v>42511</c:v>
                </c:pt>
                <c:pt idx="142">
                  <c:v>42512</c:v>
                </c:pt>
                <c:pt idx="143">
                  <c:v>42513</c:v>
                </c:pt>
                <c:pt idx="144">
                  <c:v>42514</c:v>
                </c:pt>
                <c:pt idx="145">
                  <c:v>42515</c:v>
                </c:pt>
                <c:pt idx="146">
                  <c:v>42516</c:v>
                </c:pt>
                <c:pt idx="147">
                  <c:v>42517</c:v>
                </c:pt>
                <c:pt idx="148">
                  <c:v>42518</c:v>
                </c:pt>
                <c:pt idx="149">
                  <c:v>42519</c:v>
                </c:pt>
                <c:pt idx="150">
                  <c:v>42520</c:v>
                </c:pt>
                <c:pt idx="151">
                  <c:v>42521</c:v>
                </c:pt>
                <c:pt idx="152">
                  <c:v>42522</c:v>
                </c:pt>
                <c:pt idx="153">
                  <c:v>42523</c:v>
                </c:pt>
                <c:pt idx="154">
                  <c:v>42524</c:v>
                </c:pt>
                <c:pt idx="155">
                  <c:v>42525</c:v>
                </c:pt>
                <c:pt idx="156">
                  <c:v>42526</c:v>
                </c:pt>
                <c:pt idx="157">
                  <c:v>42527</c:v>
                </c:pt>
                <c:pt idx="158">
                  <c:v>42528</c:v>
                </c:pt>
                <c:pt idx="159">
                  <c:v>42529</c:v>
                </c:pt>
                <c:pt idx="160">
                  <c:v>42530</c:v>
                </c:pt>
                <c:pt idx="161">
                  <c:v>42531</c:v>
                </c:pt>
                <c:pt idx="162">
                  <c:v>42532</c:v>
                </c:pt>
                <c:pt idx="163">
                  <c:v>42533</c:v>
                </c:pt>
                <c:pt idx="164">
                  <c:v>42534</c:v>
                </c:pt>
                <c:pt idx="165">
                  <c:v>42535</c:v>
                </c:pt>
                <c:pt idx="166">
                  <c:v>42536</c:v>
                </c:pt>
                <c:pt idx="167">
                  <c:v>42537</c:v>
                </c:pt>
                <c:pt idx="168">
                  <c:v>42538</c:v>
                </c:pt>
                <c:pt idx="169">
                  <c:v>42539</c:v>
                </c:pt>
                <c:pt idx="170">
                  <c:v>42540</c:v>
                </c:pt>
                <c:pt idx="171">
                  <c:v>42541</c:v>
                </c:pt>
                <c:pt idx="172">
                  <c:v>42542</c:v>
                </c:pt>
                <c:pt idx="173">
                  <c:v>42543</c:v>
                </c:pt>
                <c:pt idx="174">
                  <c:v>42544</c:v>
                </c:pt>
                <c:pt idx="175">
                  <c:v>42545</c:v>
                </c:pt>
                <c:pt idx="176">
                  <c:v>42546</c:v>
                </c:pt>
                <c:pt idx="177">
                  <c:v>42547</c:v>
                </c:pt>
                <c:pt idx="178">
                  <c:v>42548</c:v>
                </c:pt>
                <c:pt idx="179">
                  <c:v>42549</c:v>
                </c:pt>
                <c:pt idx="180">
                  <c:v>42550</c:v>
                </c:pt>
                <c:pt idx="181">
                  <c:v>42551</c:v>
                </c:pt>
                <c:pt idx="182">
                  <c:v>42552</c:v>
                </c:pt>
                <c:pt idx="183">
                  <c:v>42553</c:v>
                </c:pt>
                <c:pt idx="184">
                  <c:v>42554</c:v>
                </c:pt>
                <c:pt idx="185">
                  <c:v>42555</c:v>
                </c:pt>
                <c:pt idx="186">
                  <c:v>42556</c:v>
                </c:pt>
                <c:pt idx="187">
                  <c:v>42557</c:v>
                </c:pt>
                <c:pt idx="188">
                  <c:v>42558</c:v>
                </c:pt>
                <c:pt idx="189">
                  <c:v>42559</c:v>
                </c:pt>
                <c:pt idx="190">
                  <c:v>42560</c:v>
                </c:pt>
                <c:pt idx="191">
                  <c:v>42561</c:v>
                </c:pt>
                <c:pt idx="192">
                  <c:v>42562</c:v>
                </c:pt>
                <c:pt idx="193">
                  <c:v>42563</c:v>
                </c:pt>
                <c:pt idx="194">
                  <c:v>42564</c:v>
                </c:pt>
                <c:pt idx="195">
                  <c:v>42565</c:v>
                </c:pt>
                <c:pt idx="196">
                  <c:v>42566</c:v>
                </c:pt>
                <c:pt idx="197">
                  <c:v>42567</c:v>
                </c:pt>
                <c:pt idx="198">
                  <c:v>42568</c:v>
                </c:pt>
                <c:pt idx="199">
                  <c:v>42569</c:v>
                </c:pt>
                <c:pt idx="200">
                  <c:v>42570</c:v>
                </c:pt>
                <c:pt idx="201">
                  <c:v>42571</c:v>
                </c:pt>
                <c:pt idx="202">
                  <c:v>42572</c:v>
                </c:pt>
                <c:pt idx="203">
                  <c:v>42573</c:v>
                </c:pt>
                <c:pt idx="204">
                  <c:v>42574</c:v>
                </c:pt>
                <c:pt idx="205">
                  <c:v>42575</c:v>
                </c:pt>
                <c:pt idx="206">
                  <c:v>42576</c:v>
                </c:pt>
                <c:pt idx="207">
                  <c:v>42577</c:v>
                </c:pt>
                <c:pt idx="208">
                  <c:v>42578</c:v>
                </c:pt>
                <c:pt idx="209">
                  <c:v>42579</c:v>
                </c:pt>
                <c:pt idx="210">
                  <c:v>42580</c:v>
                </c:pt>
                <c:pt idx="211">
                  <c:v>42581</c:v>
                </c:pt>
                <c:pt idx="212">
                  <c:v>42582</c:v>
                </c:pt>
                <c:pt idx="213">
                  <c:v>42583</c:v>
                </c:pt>
                <c:pt idx="214">
                  <c:v>42584</c:v>
                </c:pt>
                <c:pt idx="215">
                  <c:v>42585</c:v>
                </c:pt>
                <c:pt idx="216">
                  <c:v>42586</c:v>
                </c:pt>
                <c:pt idx="217">
                  <c:v>42587</c:v>
                </c:pt>
                <c:pt idx="218">
                  <c:v>42588</c:v>
                </c:pt>
                <c:pt idx="219">
                  <c:v>42589</c:v>
                </c:pt>
                <c:pt idx="220">
                  <c:v>42590</c:v>
                </c:pt>
                <c:pt idx="221">
                  <c:v>42591</c:v>
                </c:pt>
                <c:pt idx="222">
                  <c:v>42592</c:v>
                </c:pt>
                <c:pt idx="223">
                  <c:v>42593</c:v>
                </c:pt>
                <c:pt idx="224">
                  <c:v>42594</c:v>
                </c:pt>
                <c:pt idx="225">
                  <c:v>42595</c:v>
                </c:pt>
                <c:pt idx="226">
                  <c:v>42596</c:v>
                </c:pt>
                <c:pt idx="227">
                  <c:v>42597</c:v>
                </c:pt>
                <c:pt idx="228">
                  <c:v>42598</c:v>
                </c:pt>
                <c:pt idx="229">
                  <c:v>42599</c:v>
                </c:pt>
                <c:pt idx="230">
                  <c:v>42600</c:v>
                </c:pt>
                <c:pt idx="231">
                  <c:v>42601</c:v>
                </c:pt>
                <c:pt idx="232">
                  <c:v>42602</c:v>
                </c:pt>
                <c:pt idx="233">
                  <c:v>42603</c:v>
                </c:pt>
                <c:pt idx="234">
                  <c:v>42604</c:v>
                </c:pt>
                <c:pt idx="235">
                  <c:v>42605</c:v>
                </c:pt>
                <c:pt idx="236">
                  <c:v>42606</c:v>
                </c:pt>
                <c:pt idx="237">
                  <c:v>42607</c:v>
                </c:pt>
                <c:pt idx="238">
                  <c:v>42608</c:v>
                </c:pt>
                <c:pt idx="239">
                  <c:v>42609</c:v>
                </c:pt>
                <c:pt idx="240">
                  <c:v>42610</c:v>
                </c:pt>
                <c:pt idx="241">
                  <c:v>42611</c:v>
                </c:pt>
                <c:pt idx="242">
                  <c:v>42612</c:v>
                </c:pt>
                <c:pt idx="243">
                  <c:v>42613</c:v>
                </c:pt>
                <c:pt idx="244">
                  <c:v>42614</c:v>
                </c:pt>
                <c:pt idx="245">
                  <c:v>42615</c:v>
                </c:pt>
                <c:pt idx="246">
                  <c:v>42616</c:v>
                </c:pt>
                <c:pt idx="247">
                  <c:v>42617</c:v>
                </c:pt>
                <c:pt idx="248">
                  <c:v>42618</c:v>
                </c:pt>
                <c:pt idx="249">
                  <c:v>42619</c:v>
                </c:pt>
                <c:pt idx="250">
                  <c:v>42620</c:v>
                </c:pt>
                <c:pt idx="251">
                  <c:v>42621</c:v>
                </c:pt>
                <c:pt idx="252">
                  <c:v>42622</c:v>
                </c:pt>
                <c:pt idx="253">
                  <c:v>42623</c:v>
                </c:pt>
                <c:pt idx="254">
                  <c:v>42624</c:v>
                </c:pt>
                <c:pt idx="255">
                  <c:v>42625</c:v>
                </c:pt>
                <c:pt idx="256">
                  <c:v>42626</c:v>
                </c:pt>
                <c:pt idx="257">
                  <c:v>42627</c:v>
                </c:pt>
                <c:pt idx="258">
                  <c:v>42628</c:v>
                </c:pt>
                <c:pt idx="259">
                  <c:v>42629</c:v>
                </c:pt>
                <c:pt idx="260">
                  <c:v>42630</c:v>
                </c:pt>
                <c:pt idx="261">
                  <c:v>42631</c:v>
                </c:pt>
                <c:pt idx="262">
                  <c:v>42632</c:v>
                </c:pt>
                <c:pt idx="263">
                  <c:v>42633</c:v>
                </c:pt>
                <c:pt idx="264">
                  <c:v>42634</c:v>
                </c:pt>
                <c:pt idx="265">
                  <c:v>42635</c:v>
                </c:pt>
                <c:pt idx="266">
                  <c:v>42636</c:v>
                </c:pt>
                <c:pt idx="267">
                  <c:v>42637</c:v>
                </c:pt>
                <c:pt idx="268">
                  <c:v>42638</c:v>
                </c:pt>
                <c:pt idx="269">
                  <c:v>42639</c:v>
                </c:pt>
                <c:pt idx="270">
                  <c:v>42640</c:v>
                </c:pt>
                <c:pt idx="271">
                  <c:v>42641</c:v>
                </c:pt>
                <c:pt idx="272">
                  <c:v>42642</c:v>
                </c:pt>
                <c:pt idx="273">
                  <c:v>42643</c:v>
                </c:pt>
                <c:pt idx="274">
                  <c:v>42644</c:v>
                </c:pt>
                <c:pt idx="275">
                  <c:v>42645</c:v>
                </c:pt>
                <c:pt idx="276">
                  <c:v>42646</c:v>
                </c:pt>
                <c:pt idx="277">
                  <c:v>42647</c:v>
                </c:pt>
                <c:pt idx="278">
                  <c:v>42648</c:v>
                </c:pt>
                <c:pt idx="279">
                  <c:v>42649</c:v>
                </c:pt>
                <c:pt idx="280">
                  <c:v>42650</c:v>
                </c:pt>
                <c:pt idx="281">
                  <c:v>42651</c:v>
                </c:pt>
                <c:pt idx="282">
                  <c:v>42652</c:v>
                </c:pt>
                <c:pt idx="283">
                  <c:v>42653</c:v>
                </c:pt>
                <c:pt idx="284">
                  <c:v>42654</c:v>
                </c:pt>
                <c:pt idx="285">
                  <c:v>42655</c:v>
                </c:pt>
                <c:pt idx="286">
                  <c:v>42656</c:v>
                </c:pt>
                <c:pt idx="287">
                  <c:v>42657</c:v>
                </c:pt>
                <c:pt idx="288">
                  <c:v>42658</c:v>
                </c:pt>
                <c:pt idx="289">
                  <c:v>42659</c:v>
                </c:pt>
                <c:pt idx="290">
                  <c:v>42660</c:v>
                </c:pt>
                <c:pt idx="291">
                  <c:v>42661</c:v>
                </c:pt>
                <c:pt idx="292">
                  <c:v>42662</c:v>
                </c:pt>
                <c:pt idx="293">
                  <c:v>42663</c:v>
                </c:pt>
                <c:pt idx="294">
                  <c:v>42664</c:v>
                </c:pt>
                <c:pt idx="295">
                  <c:v>42665</c:v>
                </c:pt>
                <c:pt idx="296">
                  <c:v>42666</c:v>
                </c:pt>
                <c:pt idx="297">
                  <c:v>42667</c:v>
                </c:pt>
                <c:pt idx="298">
                  <c:v>42668</c:v>
                </c:pt>
                <c:pt idx="299">
                  <c:v>42669</c:v>
                </c:pt>
                <c:pt idx="300">
                  <c:v>42670</c:v>
                </c:pt>
                <c:pt idx="301">
                  <c:v>42671</c:v>
                </c:pt>
                <c:pt idx="302">
                  <c:v>42672</c:v>
                </c:pt>
                <c:pt idx="303">
                  <c:v>42673</c:v>
                </c:pt>
                <c:pt idx="304">
                  <c:v>42674</c:v>
                </c:pt>
                <c:pt idx="305">
                  <c:v>42675</c:v>
                </c:pt>
                <c:pt idx="306">
                  <c:v>42676</c:v>
                </c:pt>
                <c:pt idx="307">
                  <c:v>42677</c:v>
                </c:pt>
                <c:pt idx="308">
                  <c:v>42678</c:v>
                </c:pt>
                <c:pt idx="309">
                  <c:v>42679</c:v>
                </c:pt>
                <c:pt idx="310">
                  <c:v>42680</c:v>
                </c:pt>
                <c:pt idx="311">
                  <c:v>42681</c:v>
                </c:pt>
                <c:pt idx="312">
                  <c:v>42682</c:v>
                </c:pt>
                <c:pt idx="313">
                  <c:v>42683</c:v>
                </c:pt>
                <c:pt idx="314">
                  <c:v>42684</c:v>
                </c:pt>
                <c:pt idx="315">
                  <c:v>42685</c:v>
                </c:pt>
                <c:pt idx="316">
                  <c:v>42686</c:v>
                </c:pt>
                <c:pt idx="317">
                  <c:v>42687</c:v>
                </c:pt>
                <c:pt idx="318">
                  <c:v>42688</c:v>
                </c:pt>
                <c:pt idx="319">
                  <c:v>42689</c:v>
                </c:pt>
                <c:pt idx="320">
                  <c:v>42690</c:v>
                </c:pt>
                <c:pt idx="321">
                  <c:v>42691</c:v>
                </c:pt>
                <c:pt idx="322">
                  <c:v>42692</c:v>
                </c:pt>
                <c:pt idx="323">
                  <c:v>42693</c:v>
                </c:pt>
                <c:pt idx="324">
                  <c:v>42694</c:v>
                </c:pt>
                <c:pt idx="325">
                  <c:v>42695</c:v>
                </c:pt>
                <c:pt idx="326">
                  <c:v>42696</c:v>
                </c:pt>
                <c:pt idx="327">
                  <c:v>42697</c:v>
                </c:pt>
                <c:pt idx="328">
                  <c:v>42698</c:v>
                </c:pt>
                <c:pt idx="329">
                  <c:v>42699</c:v>
                </c:pt>
                <c:pt idx="330">
                  <c:v>42700</c:v>
                </c:pt>
                <c:pt idx="331">
                  <c:v>42701</c:v>
                </c:pt>
                <c:pt idx="332">
                  <c:v>42702</c:v>
                </c:pt>
                <c:pt idx="333">
                  <c:v>42703</c:v>
                </c:pt>
                <c:pt idx="334">
                  <c:v>42704</c:v>
                </c:pt>
                <c:pt idx="335">
                  <c:v>42705</c:v>
                </c:pt>
                <c:pt idx="336">
                  <c:v>42706</c:v>
                </c:pt>
                <c:pt idx="337">
                  <c:v>42707</c:v>
                </c:pt>
                <c:pt idx="338">
                  <c:v>42708</c:v>
                </c:pt>
                <c:pt idx="339">
                  <c:v>42709</c:v>
                </c:pt>
                <c:pt idx="340">
                  <c:v>42710</c:v>
                </c:pt>
                <c:pt idx="341">
                  <c:v>42711</c:v>
                </c:pt>
                <c:pt idx="342">
                  <c:v>42712</c:v>
                </c:pt>
                <c:pt idx="343">
                  <c:v>42713</c:v>
                </c:pt>
                <c:pt idx="344">
                  <c:v>42714</c:v>
                </c:pt>
                <c:pt idx="345">
                  <c:v>42715</c:v>
                </c:pt>
                <c:pt idx="346">
                  <c:v>42716</c:v>
                </c:pt>
                <c:pt idx="347">
                  <c:v>42717</c:v>
                </c:pt>
                <c:pt idx="348">
                  <c:v>42718</c:v>
                </c:pt>
                <c:pt idx="349">
                  <c:v>42719</c:v>
                </c:pt>
                <c:pt idx="350">
                  <c:v>42720</c:v>
                </c:pt>
                <c:pt idx="351">
                  <c:v>42721</c:v>
                </c:pt>
                <c:pt idx="352">
                  <c:v>42722</c:v>
                </c:pt>
                <c:pt idx="353">
                  <c:v>42723</c:v>
                </c:pt>
                <c:pt idx="354">
                  <c:v>42724</c:v>
                </c:pt>
                <c:pt idx="355">
                  <c:v>42725</c:v>
                </c:pt>
                <c:pt idx="356">
                  <c:v>42726</c:v>
                </c:pt>
                <c:pt idx="357">
                  <c:v>42727</c:v>
                </c:pt>
                <c:pt idx="358">
                  <c:v>42728</c:v>
                </c:pt>
                <c:pt idx="359">
                  <c:v>42729</c:v>
                </c:pt>
                <c:pt idx="360">
                  <c:v>42730</c:v>
                </c:pt>
                <c:pt idx="361">
                  <c:v>42731</c:v>
                </c:pt>
                <c:pt idx="362">
                  <c:v>42732</c:v>
                </c:pt>
                <c:pt idx="363">
                  <c:v>42733</c:v>
                </c:pt>
                <c:pt idx="364">
                  <c:v>42734</c:v>
                </c:pt>
                <c:pt idx="365">
                  <c:v>42735</c:v>
                </c:pt>
              </c:numCache>
            </c:numRef>
          </c:cat>
          <c:val>
            <c:numRef>
              <c:f>Sheet1!$B$2:$B$367</c:f>
              <c:numCache>
                <c:formatCode>General</c:formatCode>
                <c:ptCount val="366"/>
                <c:pt idx="0">
                  <c:v>534209</c:v>
                </c:pt>
                <c:pt idx="1">
                  <c:v>534543</c:v>
                </c:pt>
                <c:pt idx="2">
                  <c:v>535294</c:v>
                </c:pt>
                <c:pt idx="3">
                  <c:v>536071</c:v>
                </c:pt>
                <c:pt idx="4">
                  <c:v>537879</c:v>
                </c:pt>
                <c:pt idx="5">
                  <c:v>539772</c:v>
                </c:pt>
                <c:pt idx="6">
                  <c:v>540789</c:v>
                </c:pt>
                <c:pt idx="7">
                  <c:v>542144</c:v>
                </c:pt>
                <c:pt idx="8">
                  <c:v>544770</c:v>
                </c:pt>
                <c:pt idx="9">
                  <c:v>546309</c:v>
                </c:pt>
                <c:pt idx="10">
                  <c:v>547221</c:v>
                </c:pt>
                <c:pt idx="11">
                  <c:v>548940</c:v>
                </c:pt>
                <c:pt idx="12">
                  <c:v>549809</c:v>
                </c:pt>
                <c:pt idx="13">
                  <c:v>550581</c:v>
                </c:pt>
                <c:pt idx="14">
                  <c:v>551519</c:v>
                </c:pt>
                <c:pt idx="15">
                  <c:v>552201</c:v>
                </c:pt>
                <c:pt idx="16">
                  <c:v>552798</c:v>
                </c:pt>
                <c:pt idx="17">
                  <c:v>553477</c:v>
                </c:pt>
                <c:pt idx="18">
                  <c:v>554222</c:v>
                </c:pt>
                <c:pt idx="19">
                  <c:v>554940</c:v>
                </c:pt>
                <c:pt idx="20">
                  <c:v>555852</c:v>
                </c:pt>
                <c:pt idx="21">
                  <c:v>556574</c:v>
                </c:pt>
                <c:pt idx="22">
                  <c:v>557055</c:v>
                </c:pt>
                <c:pt idx="23">
                  <c:v>557542</c:v>
                </c:pt>
                <c:pt idx="24">
                  <c:v>558186</c:v>
                </c:pt>
                <c:pt idx="25">
                  <c:v>558778</c:v>
                </c:pt>
                <c:pt idx="26">
                  <c:v>559514</c:v>
                </c:pt>
                <c:pt idx="27">
                  <c:v>560163</c:v>
                </c:pt>
                <c:pt idx="28">
                  <c:v>560736</c:v>
                </c:pt>
                <c:pt idx="29">
                  <c:v>561469</c:v>
                </c:pt>
                <c:pt idx="30">
                  <c:v>562195</c:v>
                </c:pt>
                <c:pt idx="31">
                  <c:v>564243</c:v>
                </c:pt>
                <c:pt idx="32">
                  <c:v>569095</c:v>
                </c:pt>
                <c:pt idx="33">
                  <c:v>571008</c:v>
                </c:pt>
                <c:pt idx="34">
                  <c:v>572457</c:v>
                </c:pt>
                <c:pt idx="35">
                  <c:v>573803</c:v>
                </c:pt>
                <c:pt idx="36">
                  <c:v>574446</c:v>
                </c:pt>
                <c:pt idx="37">
                  <c:v>575074</c:v>
                </c:pt>
                <c:pt idx="38">
                  <c:v>575842</c:v>
                </c:pt>
                <c:pt idx="39">
                  <c:v>576879</c:v>
                </c:pt>
                <c:pt idx="40">
                  <c:v>577282</c:v>
                </c:pt>
                <c:pt idx="41">
                  <c:v>577653</c:v>
                </c:pt>
                <c:pt idx="42">
                  <c:v>580991</c:v>
                </c:pt>
                <c:pt idx="43">
                  <c:v>582320</c:v>
                </c:pt>
                <c:pt idx="44">
                  <c:v>582821</c:v>
                </c:pt>
                <c:pt idx="45">
                  <c:v>583226</c:v>
                </c:pt>
                <c:pt idx="46">
                  <c:v>583921</c:v>
                </c:pt>
                <c:pt idx="47">
                  <c:v>584848</c:v>
                </c:pt>
                <c:pt idx="48">
                  <c:v>585367</c:v>
                </c:pt>
                <c:pt idx="49">
                  <c:v>585873</c:v>
                </c:pt>
                <c:pt idx="50">
                  <c:v>586399</c:v>
                </c:pt>
                <c:pt idx="51">
                  <c:v>586890</c:v>
                </c:pt>
                <c:pt idx="52">
                  <c:v>587424</c:v>
                </c:pt>
                <c:pt idx="53">
                  <c:v>588327</c:v>
                </c:pt>
                <c:pt idx="54">
                  <c:v>589939</c:v>
                </c:pt>
                <c:pt idx="55">
                  <c:v>590599</c:v>
                </c:pt>
                <c:pt idx="56">
                  <c:v>592100</c:v>
                </c:pt>
                <c:pt idx="57">
                  <c:v>593081</c:v>
                </c:pt>
                <c:pt idx="58">
                  <c:v>594133</c:v>
                </c:pt>
                <c:pt idx="59">
                  <c:v>595152</c:v>
                </c:pt>
                <c:pt idx="60">
                  <c:v>596027</c:v>
                </c:pt>
                <c:pt idx="61">
                  <c:v>596807</c:v>
                </c:pt>
                <c:pt idx="62">
                  <c:v>597611</c:v>
                </c:pt>
                <c:pt idx="63">
                  <c:v>598329</c:v>
                </c:pt>
                <c:pt idx="64">
                  <c:v>598875</c:v>
                </c:pt>
                <c:pt idx="65">
                  <c:v>599451</c:v>
                </c:pt>
                <c:pt idx="66">
                  <c:v>600156</c:v>
                </c:pt>
                <c:pt idx="67">
                  <c:v>600879</c:v>
                </c:pt>
                <c:pt idx="68">
                  <c:v>601366</c:v>
                </c:pt>
                <c:pt idx="69">
                  <c:v>602194</c:v>
                </c:pt>
                <c:pt idx="70">
                  <c:v>603097</c:v>
                </c:pt>
                <c:pt idx="71">
                  <c:v>603791</c:v>
                </c:pt>
                <c:pt idx="72">
                  <c:v>606632</c:v>
                </c:pt>
                <c:pt idx="73">
                  <c:v>608181</c:v>
                </c:pt>
                <c:pt idx="74">
                  <c:v>609661</c:v>
                </c:pt>
                <c:pt idx="75">
                  <c:v>610725</c:v>
                </c:pt>
                <c:pt idx="76">
                  <c:v>611705</c:v>
                </c:pt>
                <c:pt idx="77">
                  <c:v>613022</c:v>
                </c:pt>
                <c:pt idx="78">
                  <c:v>613808</c:v>
                </c:pt>
                <c:pt idx="79">
                  <c:v>614396</c:v>
                </c:pt>
                <c:pt idx="80">
                  <c:v>614749</c:v>
                </c:pt>
                <c:pt idx="81">
                  <c:v>621201</c:v>
                </c:pt>
                <c:pt idx="82">
                  <c:v>623635</c:v>
                </c:pt>
                <c:pt idx="83">
                  <c:v>624744</c:v>
                </c:pt>
                <c:pt idx="84">
                  <c:v>625910</c:v>
                </c:pt>
                <c:pt idx="85">
                  <c:v>626740</c:v>
                </c:pt>
                <c:pt idx="86">
                  <c:v>627407</c:v>
                </c:pt>
                <c:pt idx="87">
                  <c:v>628537</c:v>
                </c:pt>
                <c:pt idx="88">
                  <c:v>629970</c:v>
                </c:pt>
                <c:pt idx="89">
                  <c:v>630314</c:v>
                </c:pt>
                <c:pt idx="90">
                  <c:v>630429</c:v>
                </c:pt>
                <c:pt idx="91">
                  <c:v>631815</c:v>
                </c:pt>
                <c:pt idx="92">
                  <c:v>633354</c:v>
                </c:pt>
                <c:pt idx="93">
                  <c:v>634042</c:v>
                </c:pt>
                <c:pt idx="94">
                  <c:v>634674</c:v>
                </c:pt>
                <c:pt idx="95">
                  <c:v>635321</c:v>
                </c:pt>
                <c:pt idx="96">
                  <c:v>635858</c:v>
                </c:pt>
                <c:pt idx="97">
                  <c:v>636287</c:v>
                </c:pt>
                <c:pt idx="98">
                  <c:v>636658</c:v>
                </c:pt>
                <c:pt idx="99">
                  <c:v>637477</c:v>
                </c:pt>
                <c:pt idx="100">
                  <c:v>638226</c:v>
                </c:pt>
                <c:pt idx="101">
                  <c:v>640599</c:v>
                </c:pt>
                <c:pt idx="102">
                  <c:v>646325</c:v>
                </c:pt>
                <c:pt idx="103">
                  <c:v>649218</c:v>
                </c:pt>
                <c:pt idx="104">
                  <c:v>650373</c:v>
                </c:pt>
                <c:pt idx="105">
                  <c:v>652241</c:v>
                </c:pt>
                <c:pt idx="106">
                  <c:v>654219</c:v>
                </c:pt>
                <c:pt idx="107">
                  <c:v>655550</c:v>
                </c:pt>
                <c:pt idx="108">
                  <c:v>656579</c:v>
                </c:pt>
                <c:pt idx="109">
                  <c:v>658312</c:v>
                </c:pt>
                <c:pt idx="110">
                  <c:v>658830</c:v>
                </c:pt>
                <c:pt idx="111">
                  <c:v>659665</c:v>
                </c:pt>
                <c:pt idx="112">
                  <c:v>660921</c:v>
                </c:pt>
                <c:pt idx="113">
                  <c:v>661229</c:v>
                </c:pt>
                <c:pt idx="114">
                  <c:v>662219</c:v>
                </c:pt>
                <c:pt idx="115">
                  <c:v>663134</c:v>
                </c:pt>
                <c:pt idx="116">
                  <c:v>663873</c:v>
                </c:pt>
                <c:pt idx="117">
                  <c:v>664358</c:v>
                </c:pt>
                <c:pt idx="118">
                  <c:v>665001</c:v>
                </c:pt>
                <c:pt idx="119">
                  <c:v>665452</c:v>
                </c:pt>
                <c:pt idx="120">
                  <c:v>666065</c:v>
                </c:pt>
                <c:pt idx="121">
                  <c:v>666890</c:v>
                </c:pt>
                <c:pt idx="122">
                  <c:v>667847</c:v>
                </c:pt>
                <c:pt idx="123">
                  <c:v>675391</c:v>
                </c:pt>
                <c:pt idx="124">
                  <c:v>677815</c:v>
                </c:pt>
                <c:pt idx="125">
                  <c:v>679057</c:v>
                </c:pt>
                <c:pt idx="126">
                  <c:v>679872</c:v>
                </c:pt>
                <c:pt idx="127">
                  <c:v>680989</c:v>
                </c:pt>
                <c:pt idx="128">
                  <c:v>682083</c:v>
                </c:pt>
                <c:pt idx="129">
                  <c:v>682811</c:v>
                </c:pt>
                <c:pt idx="130">
                  <c:v>683937</c:v>
                </c:pt>
                <c:pt idx="131">
                  <c:v>684590</c:v>
                </c:pt>
                <c:pt idx="132">
                  <c:v>685158</c:v>
                </c:pt>
                <c:pt idx="133">
                  <c:v>685844</c:v>
                </c:pt>
                <c:pt idx="134">
                  <c:v>686560</c:v>
                </c:pt>
                <c:pt idx="135">
                  <c:v>687099</c:v>
                </c:pt>
                <c:pt idx="136">
                  <c:v>687660</c:v>
                </c:pt>
                <c:pt idx="137">
                  <c:v>688596</c:v>
                </c:pt>
                <c:pt idx="138">
                  <c:v>689222</c:v>
                </c:pt>
                <c:pt idx="139">
                  <c:v>690105</c:v>
                </c:pt>
                <c:pt idx="140">
                  <c:v>690771</c:v>
                </c:pt>
                <c:pt idx="141">
                  <c:v>691847</c:v>
                </c:pt>
                <c:pt idx="142">
                  <c:v>692956</c:v>
                </c:pt>
                <c:pt idx="143">
                  <c:v>694571</c:v>
                </c:pt>
                <c:pt idx="144">
                  <c:v>695693</c:v>
                </c:pt>
                <c:pt idx="145">
                  <c:v>696364</c:v>
                </c:pt>
                <c:pt idx="146">
                  <c:v>697025</c:v>
                </c:pt>
                <c:pt idx="147">
                  <c:v>697612</c:v>
                </c:pt>
                <c:pt idx="148">
                  <c:v>698309</c:v>
                </c:pt>
                <c:pt idx="149">
                  <c:v>699067</c:v>
                </c:pt>
                <c:pt idx="150">
                  <c:v>700764</c:v>
                </c:pt>
                <c:pt idx="151">
                  <c:v>701719</c:v>
                </c:pt>
                <c:pt idx="152">
                  <c:v>702877</c:v>
                </c:pt>
                <c:pt idx="153">
                  <c:v>707957</c:v>
                </c:pt>
                <c:pt idx="154">
                  <c:v>712660</c:v>
                </c:pt>
                <c:pt idx="155">
                  <c:v>715078</c:v>
                </c:pt>
                <c:pt idx="156">
                  <c:v>717050</c:v>
                </c:pt>
                <c:pt idx="157">
                  <c:v>718441</c:v>
                </c:pt>
                <c:pt idx="158">
                  <c:v>722748</c:v>
                </c:pt>
                <c:pt idx="159">
                  <c:v>725807</c:v>
                </c:pt>
                <c:pt idx="160">
                  <c:v>727222</c:v>
                </c:pt>
                <c:pt idx="161">
                  <c:v>728071</c:v>
                </c:pt>
                <c:pt idx="162">
                  <c:v>728771</c:v>
                </c:pt>
                <c:pt idx="163">
                  <c:v>731500</c:v>
                </c:pt>
                <c:pt idx="164">
                  <c:v>733281</c:v>
                </c:pt>
                <c:pt idx="165">
                  <c:v>733957</c:v>
                </c:pt>
                <c:pt idx="166">
                  <c:v>735336</c:v>
                </c:pt>
                <c:pt idx="167">
                  <c:v>736265</c:v>
                </c:pt>
                <c:pt idx="168">
                  <c:v>737106</c:v>
                </c:pt>
                <c:pt idx="169">
                  <c:v>737833</c:v>
                </c:pt>
                <c:pt idx="170">
                  <c:v>738987</c:v>
                </c:pt>
                <c:pt idx="171">
                  <c:v>739648</c:v>
                </c:pt>
                <c:pt idx="172">
                  <c:v>740284</c:v>
                </c:pt>
                <c:pt idx="173">
                  <c:v>741022</c:v>
                </c:pt>
                <c:pt idx="174">
                  <c:v>742431</c:v>
                </c:pt>
                <c:pt idx="175">
                  <c:v>744828</c:v>
                </c:pt>
                <c:pt idx="176">
                  <c:v>746068</c:v>
                </c:pt>
                <c:pt idx="177">
                  <c:v>747170</c:v>
                </c:pt>
                <c:pt idx="178">
                  <c:v>748921</c:v>
                </c:pt>
                <c:pt idx="179">
                  <c:v>750504</c:v>
                </c:pt>
                <c:pt idx="180">
                  <c:v>751607</c:v>
                </c:pt>
                <c:pt idx="181">
                  <c:v>753391</c:v>
                </c:pt>
                <c:pt idx="182">
                  <c:v>754098</c:v>
                </c:pt>
                <c:pt idx="183">
                  <c:v>755873</c:v>
                </c:pt>
                <c:pt idx="184">
                  <c:v>759066</c:v>
                </c:pt>
                <c:pt idx="185">
                  <c:v>760485</c:v>
                </c:pt>
                <c:pt idx="186">
                  <c:v>762094</c:v>
                </c:pt>
                <c:pt idx="187">
                  <c:v>763238</c:v>
                </c:pt>
                <c:pt idx="188">
                  <c:v>763789</c:v>
                </c:pt>
                <c:pt idx="189">
                  <c:v>764262</c:v>
                </c:pt>
                <c:pt idx="190">
                  <c:v>764646</c:v>
                </c:pt>
                <c:pt idx="191">
                  <c:v>765389</c:v>
                </c:pt>
                <c:pt idx="192">
                  <c:v>765961</c:v>
                </c:pt>
                <c:pt idx="193">
                  <c:v>766543</c:v>
                </c:pt>
                <c:pt idx="194">
                  <c:v>766998</c:v>
                </c:pt>
                <c:pt idx="195">
                  <c:v>768602</c:v>
                </c:pt>
                <c:pt idx="196">
                  <c:v>772745</c:v>
                </c:pt>
                <c:pt idx="197">
                  <c:v>775035</c:v>
                </c:pt>
                <c:pt idx="198">
                  <c:v>777878</c:v>
                </c:pt>
                <c:pt idx="199">
                  <c:v>780911</c:v>
                </c:pt>
                <c:pt idx="200">
                  <c:v>783146</c:v>
                </c:pt>
                <c:pt idx="201">
                  <c:v>784675</c:v>
                </c:pt>
                <c:pt idx="202">
                  <c:v>786669</c:v>
                </c:pt>
                <c:pt idx="203">
                  <c:v>795162</c:v>
                </c:pt>
                <c:pt idx="204">
                  <c:v>800661</c:v>
                </c:pt>
                <c:pt idx="205">
                  <c:v>804729</c:v>
                </c:pt>
                <c:pt idx="206">
                  <c:v>807904</c:v>
                </c:pt>
                <c:pt idx="207">
                  <c:v>810675</c:v>
                </c:pt>
                <c:pt idx="208">
                  <c:v>812151</c:v>
                </c:pt>
                <c:pt idx="209">
                  <c:v>813645</c:v>
                </c:pt>
                <c:pt idx="210">
                  <c:v>814571</c:v>
                </c:pt>
                <c:pt idx="211">
                  <c:v>815396</c:v>
                </c:pt>
                <c:pt idx="212">
                  <c:v>816681</c:v>
                </c:pt>
                <c:pt idx="213">
                  <c:v>819022</c:v>
                </c:pt>
                <c:pt idx="214">
                  <c:v>820202</c:v>
                </c:pt>
                <c:pt idx="215">
                  <c:v>821181</c:v>
                </c:pt>
                <c:pt idx="216">
                  <c:v>821952</c:v>
                </c:pt>
                <c:pt idx="217">
                  <c:v>822513</c:v>
                </c:pt>
                <c:pt idx="218">
                  <c:v>823119</c:v>
                </c:pt>
                <c:pt idx="219">
                  <c:v>823826</c:v>
                </c:pt>
                <c:pt idx="220">
                  <c:v>824871</c:v>
                </c:pt>
                <c:pt idx="221">
                  <c:v>825641</c:v>
                </c:pt>
                <c:pt idx="222">
                  <c:v>826432</c:v>
                </c:pt>
                <c:pt idx="223">
                  <c:v>827023</c:v>
                </c:pt>
                <c:pt idx="224">
                  <c:v>828799</c:v>
                </c:pt>
                <c:pt idx="225">
                  <c:v>829663</c:v>
                </c:pt>
                <c:pt idx="226">
                  <c:v>830638</c:v>
                </c:pt>
                <c:pt idx="227">
                  <c:v>832271</c:v>
                </c:pt>
                <c:pt idx="228">
                  <c:v>833463</c:v>
                </c:pt>
                <c:pt idx="229">
                  <c:v>834077</c:v>
                </c:pt>
                <c:pt idx="230">
                  <c:v>835079</c:v>
                </c:pt>
                <c:pt idx="231">
                  <c:v>835602</c:v>
                </c:pt>
                <c:pt idx="232">
                  <c:v>836130</c:v>
                </c:pt>
                <c:pt idx="233">
                  <c:v>837158</c:v>
                </c:pt>
                <c:pt idx="234">
                  <c:v>837952</c:v>
                </c:pt>
                <c:pt idx="235">
                  <c:v>838660</c:v>
                </c:pt>
                <c:pt idx="236">
                  <c:v>839643</c:v>
                </c:pt>
                <c:pt idx="237">
                  <c:v>840856</c:v>
                </c:pt>
                <c:pt idx="238">
                  <c:v>842224</c:v>
                </c:pt>
                <c:pt idx="239">
                  <c:v>843155</c:v>
                </c:pt>
                <c:pt idx="240">
                  <c:v>844037</c:v>
                </c:pt>
                <c:pt idx="241">
                  <c:v>844733</c:v>
                </c:pt>
                <c:pt idx="242">
                  <c:v>845368</c:v>
                </c:pt>
                <c:pt idx="243">
                  <c:v>846009</c:v>
                </c:pt>
                <c:pt idx="244">
                  <c:v>847000</c:v>
                </c:pt>
                <c:pt idx="245">
                  <c:v>847532</c:v>
                </c:pt>
                <c:pt idx="246">
                  <c:v>848386</c:v>
                </c:pt>
                <c:pt idx="247">
                  <c:v>850204</c:v>
                </c:pt>
                <c:pt idx="248">
                  <c:v>850995</c:v>
                </c:pt>
                <c:pt idx="249">
                  <c:v>851652</c:v>
                </c:pt>
                <c:pt idx="250">
                  <c:v>852257</c:v>
                </c:pt>
                <c:pt idx="251">
                  <c:v>852876</c:v>
                </c:pt>
                <c:pt idx="252">
                  <c:v>853447</c:v>
                </c:pt>
                <c:pt idx="253">
                  <c:v>853802</c:v>
                </c:pt>
                <c:pt idx="254">
                  <c:v>854471</c:v>
                </c:pt>
                <c:pt idx="255">
                  <c:v>854981</c:v>
                </c:pt>
                <c:pt idx="256">
                  <c:v>856378</c:v>
                </c:pt>
                <c:pt idx="257">
                  <c:v>857392</c:v>
                </c:pt>
                <c:pt idx="258">
                  <c:v>857982</c:v>
                </c:pt>
                <c:pt idx="259">
                  <c:v>858489</c:v>
                </c:pt>
                <c:pt idx="260">
                  <c:v>858991</c:v>
                </c:pt>
                <c:pt idx="261">
                  <c:v>859521</c:v>
                </c:pt>
                <c:pt idx="262">
                  <c:v>859870</c:v>
                </c:pt>
                <c:pt idx="263">
                  <c:v>860247</c:v>
                </c:pt>
                <c:pt idx="264">
                  <c:v>860965</c:v>
                </c:pt>
                <c:pt idx="265">
                  <c:v>861601</c:v>
                </c:pt>
                <c:pt idx="266">
                  <c:v>862290</c:v>
                </c:pt>
                <c:pt idx="267">
                  <c:v>862682</c:v>
                </c:pt>
                <c:pt idx="268">
                  <c:v>863085</c:v>
                </c:pt>
                <c:pt idx="269">
                  <c:v>863740</c:v>
                </c:pt>
                <c:pt idx="270">
                  <c:v>864464</c:v>
                </c:pt>
                <c:pt idx="271">
                  <c:v>865005</c:v>
                </c:pt>
                <c:pt idx="272">
                  <c:v>865357</c:v>
                </c:pt>
                <c:pt idx="273">
                  <c:v>865828</c:v>
                </c:pt>
                <c:pt idx="274">
                  <c:v>866211</c:v>
                </c:pt>
                <c:pt idx="275">
                  <c:v>866728</c:v>
                </c:pt>
                <c:pt idx="276">
                  <c:v>867533</c:v>
                </c:pt>
                <c:pt idx="277">
                  <c:v>868082</c:v>
                </c:pt>
                <c:pt idx="278">
                  <c:v>868773</c:v>
                </c:pt>
                <c:pt idx="279">
                  <c:v>869470</c:v>
                </c:pt>
                <c:pt idx="280">
                  <c:v>870096</c:v>
                </c:pt>
                <c:pt idx="281">
                  <c:v>870650</c:v>
                </c:pt>
                <c:pt idx="282">
                  <c:v>871353</c:v>
                </c:pt>
                <c:pt idx="283">
                  <c:v>872070</c:v>
                </c:pt>
                <c:pt idx="284">
                  <c:v>873063</c:v>
                </c:pt>
                <c:pt idx="285">
                  <c:v>874242</c:v>
                </c:pt>
                <c:pt idx="286">
                  <c:v>874646</c:v>
                </c:pt>
                <c:pt idx="287">
                  <c:v>875329</c:v>
                </c:pt>
                <c:pt idx="288">
                  <c:v>875944</c:v>
                </c:pt>
                <c:pt idx="289">
                  <c:v>876417</c:v>
                </c:pt>
                <c:pt idx="290">
                  <c:v>877019</c:v>
                </c:pt>
                <c:pt idx="291">
                  <c:v>877566</c:v>
                </c:pt>
                <c:pt idx="292">
                  <c:v>878057</c:v>
                </c:pt>
                <c:pt idx="293">
                  <c:v>878501</c:v>
                </c:pt>
                <c:pt idx="294">
                  <c:v>878891</c:v>
                </c:pt>
                <c:pt idx="295">
                  <c:v>879260</c:v>
                </c:pt>
                <c:pt idx="296">
                  <c:v>879667</c:v>
                </c:pt>
                <c:pt idx="297">
                  <c:v>880115</c:v>
                </c:pt>
                <c:pt idx="298">
                  <c:v>880726</c:v>
                </c:pt>
                <c:pt idx="299">
                  <c:v>881217</c:v>
                </c:pt>
                <c:pt idx="300">
                  <c:v>881956</c:v>
                </c:pt>
                <c:pt idx="301">
                  <c:v>882484</c:v>
                </c:pt>
                <c:pt idx="302">
                  <c:v>882893</c:v>
                </c:pt>
                <c:pt idx="303">
                  <c:v>883442</c:v>
                </c:pt>
                <c:pt idx="304">
                  <c:v>884186</c:v>
                </c:pt>
                <c:pt idx="305">
                  <c:v>885529</c:v>
                </c:pt>
                <c:pt idx="306">
                  <c:v>886304</c:v>
                </c:pt>
                <c:pt idx="307">
                  <c:v>887048</c:v>
                </c:pt>
                <c:pt idx="308">
                  <c:v>887800</c:v>
                </c:pt>
                <c:pt idx="309">
                  <c:v>888570</c:v>
                </c:pt>
                <c:pt idx="310">
                  <c:v>889283</c:v>
                </c:pt>
                <c:pt idx="311">
                  <c:v>889951</c:v>
                </c:pt>
                <c:pt idx="312">
                  <c:v>893395</c:v>
                </c:pt>
                <c:pt idx="313">
                  <c:v>897094</c:v>
                </c:pt>
                <c:pt idx="314">
                  <c:v>898282</c:v>
                </c:pt>
                <c:pt idx="315">
                  <c:v>899015</c:v>
                </c:pt>
                <c:pt idx="316">
                  <c:v>899712</c:v>
                </c:pt>
                <c:pt idx="317">
                  <c:v>900820</c:v>
                </c:pt>
                <c:pt idx="318">
                  <c:v>901490</c:v>
                </c:pt>
                <c:pt idx="319">
                  <c:v>902635</c:v>
                </c:pt>
                <c:pt idx="320">
                  <c:v>903651</c:v>
                </c:pt>
                <c:pt idx="321">
                  <c:v>904707</c:v>
                </c:pt>
                <c:pt idx="322">
                  <c:v>905180</c:v>
                </c:pt>
                <c:pt idx="323">
                  <c:v>905630</c:v>
                </c:pt>
                <c:pt idx="324">
                  <c:v>906274</c:v>
                </c:pt>
                <c:pt idx="325">
                  <c:v>906890</c:v>
                </c:pt>
                <c:pt idx="326">
                  <c:v>907469</c:v>
                </c:pt>
                <c:pt idx="327">
                  <c:v>908230</c:v>
                </c:pt>
                <c:pt idx="328">
                  <c:v>908797</c:v>
                </c:pt>
                <c:pt idx="329">
                  <c:v>909307</c:v>
                </c:pt>
                <c:pt idx="330">
                  <c:v>909828</c:v>
                </c:pt>
                <c:pt idx="331">
                  <c:v>910421</c:v>
                </c:pt>
                <c:pt idx="332">
                  <c:v>911240</c:v>
                </c:pt>
                <c:pt idx="333">
                  <c:v>912198</c:v>
                </c:pt>
                <c:pt idx="334">
                  <c:v>912739</c:v>
                </c:pt>
                <c:pt idx="335">
                  <c:v>913257</c:v>
                </c:pt>
                <c:pt idx="336">
                  <c:v>913707</c:v>
                </c:pt>
                <c:pt idx="337">
                  <c:v>914163</c:v>
                </c:pt>
                <c:pt idx="338">
                  <c:v>914990</c:v>
                </c:pt>
                <c:pt idx="339">
                  <c:v>915556</c:v>
                </c:pt>
                <c:pt idx="340">
                  <c:v>916086</c:v>
                </c:pt>
                <c:pt idx="341">
                  <c:v>916614</c:v>
                </c:pt>
                <c:pt idx="342">
                  <c:v>917328</c:v>
                </c:pt>
                <c:pt idx="343">
                  <c:v>917995</c:v>
                </c:pt>
                <c:pt idx="344">
                  <c:v>918968</c:v>
                </c:pt>
                <c:pt idx="345">
                  <c:v>919784</c:v>
                </c:pt>
                <c:pt idx="346">
                  <c:v>920496</c:v>
                </c:pt>
                <c:pt idx="347">
                  <c:v>921693</c:v>
                </c:pt>
                <c:pt idx="348">
                  <c:v>923375</c:v>
                </c:pt>
                <c:pt idx="349">
                  <c:v>924898</c:v>
                </c:pt>
                <c:pt idx="350">
                  <c:v>925696</c:v>
                </c:pt>
                <c:pt idx="351">
                  <c:v>926441</c:v>
                </c:pt>
                <c:pt idx="352">
                  <c:v>927078</c:v>
                </c:pt>
                <c:pt idx="353">
                  <c:v>934645</c:v>
                </c:pt>
                <c:pt idx="354">
                  <c:v>938223</c:v>
                </c:pt>
                <c:pt idx="355">
                  <c:v>939820</c:v>
                </c:pt>
                <c:pt idx="356">
                  <c:v>940649</c:v>
                </c:pt>
                <c:pt idx="357">
                  <c:v>942008</c:v>
                </c:pt>
                <c:pt idx="358">
                  <c:v>942459</c:v>
                </c:pt>
                <c:pt idx="359">
                  <c:v>943376</c:v>
                </c:pt>
                <c:pt idx="360">
                  <c:v>944438</c:v>
                </c:pt>
                <c:pt idx="361">
                  <c:v>945624</c:v>
                </c:pt>
                <c:pt idx="362">
                  <c:v>946748</c:v>
                </c:pt>
                <c:pt idx="363">
                  <c:v>947780</c:v>
                </c:pt>
                <c:pt idx="364">
                  <c:v>948403</c:v>
                </c:pt>
                <c:pt idx="365">
                  <c:v>949619</c:v>
                </c:pt>
              </c:numCache>
            </c:numRef>
          </c:val>
          <c:smooth val="0"/>
          <c:extLst>
            <c:ext xmlns:c16="http://schemas.microsoft.com/office/drawing/2014/chart" uri="{C3380CC4-5D6E-409C-BE32-E72D297353CC}">
              <c16:uniqueId val="{00000000-9BAB-4D3C-B414-0E97BD436FDE}"/>
            </c:ext>
          </c:extLst>
        </c:ser>
        <c:dLbls>
          <c:showLegendKey val="0"/>
          <c:showVal val="0"/>
          <c:showCatName val="0"/>
          <c:showSerName val="0"/>
          <c:showPercent val="0"/>
          <c:showBubbleSize val="0"/>
        </c:dLbls>
        <c:smooth val="0"/>
        <c:axId val="238692848"/>
        <c:axId val="238694488"/>
      </c:lineChart>
      <c:dateAx>
        <c:axId val="238692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694488"/>
        <c:crosses val="autoZero"/>
        <c:auto val="1"/>
        <c:lblOffset val="100"/>
        <c:baseTimeUnit val="days"/>
      </c:dateAx>
      <c:valAx>
        <c:axId val="238694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692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tagesschau</c:v>
                </c:pt>
              </c:strCache>
            </c:strRef>
          </c:tx>
          <c:spPr>
            <a:ln w="28575" cap="rnd">
              <a:solidFill>
                <a:schemeClr val="accent1"/>
              </a:solidFill>
              <a:round/>
            </a:ln>
            <a:effectLst/>
          </c:spPr>
          <c:marker>
            <c:symbol val="none"/>
          </c:marker>
          <c:cat>
            <c:numRef>
              <c:f>Sheet1!$A$2:$A$367</c:f>
              <c:numCache>
                <c:formatCode>m/d/yyyy</c:formatCode>
                <c:ptCount val="366"/>
                <c:pt idx="0">
                  <c:v>42370</c:v>
                </c:pt>
                <c:pt idx="1">
                  <c:v>42371</c:v>
                </c:pt>
                <c:pt idx="2">
                  <c:v>42372</c:v>
                </c:pt>
                <c:pt idx="3">
                  <c:v>42373</c:v>
                </c:pt>
                <c:pt idx="4">
                  <c:v>42374</c:v>
                </c:pt>
                <c:pt idx="5">
                  <c:v>42375</c:v>
                </c:pt>
                <c:pt idx="6">
                  <c:v>42376</c:v>
                </c:pt>
                <c:pt idx="7">
                  <c:v>42377</c:v>
                </c:pt>
                <c:pt idx="8">
                  <c:v>42378</c:v>
                </c:pt>
                <c:pt idx="9">
                  <c:v>42379</c:v>
                </c:pt>
                <c:pt idx="10">
                  <c:v>42380</c:v>
                </c:pt>
                <c:pt idx="11">
                  <c:v>42381</c:v>
                </c:pt>
                <c:pt idx="12">
                  <c:v>42382</c:v>
                </c:pt>
                <c:pt idx="13">
                  <c:v>42383</c:v>
                </c:pt>
                <c:pt idx="14">
                  <c:v>42384</c:v>
                </c:pt>
                <c:pt idx="15">
                  <c:v>42385</c:v>
                </c:pt>
                <c:pt idx="16">
                  <c:v>42386</c:v>
                </c:pt>
                <c:pt idx="17">
                  <c:v>42387</c:v>
                </c:pt>
                <c:pt idx="18">
                  <c:v>42388</c:v>
                </c:pt>
                <c:pt idx="19">
                  <c:v>42389</c:v>
                </c:pt>
                <c:pt idx="20">
                  <c:v>42390</c:v>
                </c:pt>
                <c:pt idx="21">
                  <c:v>42391</c:v>
                </c:pt>
                <c:pt idx="22">
                  <c:v>42392</c:v>
                </c:pt>
                <c:pt idx="23">
                  <c:v>42393</c:v>
                </c:pt>
                <c:pt idx="24">
                  <c:v>42394</c:v>
                </c:pt>
                <c:pt idx="25">
                  <c:v>42395</c:v>
                </c:pt>
                <c:pt idx="26">
                  <c:v>42396</c:v>
                </c:pt>
                <c:pt idx="27">
                  <c:v>42397</c:v>
                </c:pt>
                <c:pt idx="28">
                  <c:v>42398</c:v>
                </c:pt>
                <c:pt idx="29">
                  <c:v>42399</c:v>
                </c:pt>
                <c:pt idx="30">
                  <c:v>42400</c:v>
                </c:pt>
                <c:pt idx="31">
                  <c:v>42401</c:v>
                </c:pt>
                <c:pt idx="32">
                  <c:v>42402</c:v>
                </c:pt>
                <c:pt idx="33">
                  <c:v>42403</c:v>
                </c:pt>
                <c:pt idx="34">
                  <c:v>42404</c:v>
                </c:pt>
                <c:pt idx="35">
                  <c:v>42405</c:v>
                </c:pt>
                <c:pt idx="36">
                  <c:v>42406</c:v>
                </c:pt>
                <c:pt idx="37">
                  <c:v>42407</c:v>
                </c:pt>
                <c:pt idx="38">
                  <c:v>42408</c:v>
                </c:pt>
                <c:pt idx="39">
                  <c:v>42409</c:v>
                </c:pt>
                <c:pt idx="40">
                  <c:v>42410</c:v>
                </c:pt>
                <c:pt idx="41">
                  <c:v>42411</c:v>
                </c:pt>
                <c:pt idx="42">
                  <c:v>42412</c:v>
                </c:pt>
                <c:pt idx="43">
                  <c:v>42413</c:v>
                </c:pt>
                <c:pt idx="44">
                  <c:v>42414</c:v>
                </c:pt>
                <c:pt idx="45">
                  <c:v>42415</c:v>
                </c:pt>
                <c:pt idx="46">
                  <c:v>42416</c:v>
                </c:pt>
                <c:pt idx="47">
                  <c:v>42417</c:v>
                </c:pt>
                <c:pt idx="48">
                  <c:v>42418</c:v>
                </c:pt>
                <c:pt idx="49">
                  <c:v>42419</c:v>
                </c:pt>
                <c:pt idx="50">
                  <c:v>42420</c:v>
                </c:pt>
                <c:pt idx="51">
                  <c:v>42421</c:v>
                </c:pt>
                <c:pt idx="52">
                  <c:v>42422</c:v>
                </c:pt>
                <c:pt idx="53">
                  <c:v>42423</c:v>
                </c:pt>
                <c:pt idx="54">
                  <c:v>42424</c:v>
                </c:pt>
                <c:pt idx="55">
                  <c:v>42425</c:v>
                </c:pt>
                <c:pt idx="56">
                  <c:v>42426</c:v>
                </c:pt>
                <c:pt idx="57">
                  <c:v>42427</c:v>
                </c:pt>
                <c:pt idx="58">
                  <c:v>42428</c:v>
                </c:pt>
                <c:pt idx="59">
                  <c:v>42429</c:v>
                </c:pt>
                <c:pt idx="60">
                  <c:v>42430</c:v>
                </c:pt>
                <c:pt idx="61">
                  <c:v>42431</c:v>
                </c:pt>
                <c:pt idx="62">
                  <c:v>42432</c:v>
                </c:pt>
                <c:pt idx="63">
                  <c:v>42433</c:v>
                </c:pt>
                <c:pt idx="64">
                  <c:v>42434</c:v>
                </c:pt>
                <c:pt idx="65">
                  <c:v>42435</c:v>
                </c:pt>
                <c:pt idx="66">
                  <c:v>42436</c:v>
                </c:pt>
                <c:pt idx="67">
                  <c:v>42437</c:v>
                </c:pt>
                <c:pt idx="68">
                  <c:v>42438</c:v>
                </c:pt>
                <c:pt idx="69">
                  <c:v>42439</c:v>
                </c:pt>
                <c:pt idx="70">
                  <c:v>42440</c:v>
                </c:pt>
                <c:pt idx="71">
                  <c:v>42441</c:v>
                </c:pt>
                <c:pt idx="72">
                  <c:v>42442</c:v>
                </c:pt>
                <c:pt idx="73">
                  <c:v>42443</c:v>
                </c:pt>
                <c:pt idx="74">
                  <c:v>42444</c:v>
                </c:pt>
                <c:pt idx="75">
                  <c:v>42445</c:v>
                </c:pt>
                <c:pt idx="76">
                  <c:v>42446</c:v>
                </c:pt>
                <c:pt idx="77">
                  <c:v>42447</c:v>
                </c:pt>
                <c:pt idx="78">
                  <c:v>42448</c:v>
                </c:pt>
                <c:pt idx="79">
                  <c:v>42449</c:v>
                </c:pt>
                <c:pt idx="80">
                  <c:v>42450</c:v>
                </c:pt>
                <c:pt idx="81">
                  <c:v>42451</c:v>
                </c:pt>
                <c:pt idx="82">
                  <c:v>42452</c:v>
                </c:pt>
                <c:pt idx="83">
                  <c:v>42453</c:v>
                </c:pt>
                <c:pt idx="84">
                  <c:v>42454</c:v>
                </c:pt>
                <c:pt idx="85">
                  <c:v>42455</c:v>
                </c:pt>
                <c:pt idx="86">
                  <c:v>42456</c:v>
                </c:pt>
                <c:pt idx="87">
                  <c:v>42457</c:v>
                </c:pt>
                <c:pt idx="88">
                  <c:v>42458</c:v>
                </c:pt>
                <c:pt idx="89">
                  <c:v>42459</c:v>
                </c:pt>
                <c:pt idx="90">
                  <c:v>42460</c:v>
                </c:pt>
                <c:pt idx="91">
                  <c:v>42461</c:v>
                </c:pt>
                <c:pt idx="92">
                  <c:v>42462</c:v>
                </c:pt>
                <c:pt idx="93">
                  <c:v>42463</c:v>
                </c:pt>
                <c:pt idx="94">
                  <c:v>42464</c:v>
                </c:pt>
                <c:pt idx="95">
                  <c:v>42465</c:v>
                </c:pt>
                <c:pt idx="96">
                  <c:v>42466</c:v>
                </c:pt>
                <c:pt idx="97">
                  <c:v>42467</c:v>
                </c:pt>
                <c:pt idx="98">
                  <c:v>42468</c:v>
                </c:pt>
                <c:pt idx="99">
                  <c:v>42469</c:v>
                </c:pt>
                <c:pt idx="100">
                  <c:v>42470</c:v>
                </c:pt>
                <c:pt idx="101">
                  <c:v>42471</c:v>
                </c:pt>
                <c:pt idx="102">
                  <c:v>42472</c:v>
                </c:pt>
                <c:pt idx="103">
                  <c:v>42473</c:v>
                </c:pt>
                <c:pt idx="104">
                  <c:v>42474</c:v>
                </c:pt>
                <c:pt idx="105">
                  <c:v>42475</c:v>
                </c:pt>
                <c:pt idx="106">
                  <c:v>42476</c:v>
                </c:pt>
                <c:pt idx="107">
                  <c:v>42477</c:v>
                </c:pt>
                <c:pt idx="108">
                  <c:v>42478</c:v>
                </c:pt>
                <c:pt idx="109">
                  <c:v>42479</c:v>
                </c:pt>
                <c:pt idx="110">
                  <c:v>42480</c:v>
                </c:pt>
                <c:pt idx="111">
                  <c:v>42481</c:v>
                </c:pt>
                <c:pt idx="112">
                  <c:v>42482</c:v>
                </c:pt>
                <c:pt idx="113">
                  <c:v>42483</c:v>
                </c:pt>
                <c:pt idx="114">
                  <c:v>42484</c:v>
                </c:pt>
                <c:pt idx="115">
                  <c:v>42485</c:v>
                </c:pt>
                <c:pt idx="116">
                  <c:v>42486</c:v>
                </c:pt>
                <c:pt idx="117">
                  <c:v>42487</c:v>
                </c:pt>
                <c:pt idx="118">
                  <c:v>42488</c:v>
                </c:pt>
                <c:pt idx="119">
                  <c:v>42489</c:v>
                </c:pt>
                <c:pt idx="120">
                  <c:v>42490</c:v>
                </c:pt>
                <c:pt idx="121">
                  <c:v>42491</c:v>
                </c:pt>
                <c:pt idx="122">
                  <c:v>42492</c:v>
                </c:pt>
                <c:pt idx="123">
                  <c:v>42493</c:v>
                </c:pt>
                <c:pt idx="124">
                  <c:v>42494</c:v>
                </c:pt>
                <c:pt idx="125">
                  <c:v>42495</c:v>
                </c:pt>
                <c:pt idx="126">
                  <c:v>42496</c:v>
                </c:pt>
                <c:pt idx="127">
                  <c:v>42497</c:v>
                </c:pt>
                <c:pt idx="128">
                  <c:v>42498</c:v>
                </c:pt>
                <c:pt idx="129">
                  <c:v>42499</c:v>
                </c:pt>
                <c:pt idx="130">
                  <c:v>42500</c:v>
                </c:pt>
                <c:pt idx="131">
                  <c:v>42501</c:v>
                </c:pt>
                <c:pt idx="132">
                  <c:v>42502</c:v>
                </c:pt>
                <c:pt idx="133">
                  <c:v>42503</c:v>
                </c:pt>
                <c:pt idx="134">
                  <c:v>42504</c:v>
                </c:pt>
                <c:pt idx="135">
                  <c:v>42505</c:v>
                </c:pt>
                <c:pt idx="136">
                  <c:v>42506</c:v>
                </c:pt>
                <c:pt idx="137">
                  <c:v>42507</c:v>
                </c:pt>
                <c:pt idx="138">
                  <c:v>42508</c:v>
                </c:pt>
                <c:pt idx="139">
                  <c:v>42509</c:v>
                </c:pt>
                <c:pt idx="140">
                  <c:v>42510</c:v>
                </c:pt>
                <c:pt idx="141">
                  <c:v>42511</c:v>
                </c:pt>
                <c:pt idx="142">
                  <c:v>42512</c:v>
                </c:pt>
                <c:pt idx="143">
                  <c:v>42513</c:v>
                </c:pt>
                <c:pt idx="144">
                  <c:v>42514</c:v>
                </c:pt>
                <c:pt idx="145">
                  <c:v>42515</c:v>
                </c:pt>
                <c:pt idx="146">
                  <c:v>42516</c:v>
                </c:pt>
                <c:pt idx="147">
                  <c:v>42517</c:v>
                </c:pt>
                <c:pt idx="148">
                  <c:v>42518</c:v>
                </c:pt>
                <c:pt idx="149">
                  <c:v>42519</c:v>
                </c:pt>
                <c:pt idx="150">
                  <c:v>42520</c:v>
                </c:pt>
                <c:pt idx="151">
                  <c:v>42521</c:v>
                </c:pt>
                <c:pt idx="152">
                  <c:v>42522</c:v>
                </c:pt>
                <c:pt idx="153">
                  <c:v>42523</c:v>
                </c:pt>
                <c:pt idx="154">
                  <c:v>42524</c:v>
                </c:pt>
                <c:pt idx="155">
                  <c:v>42525</c:v>
                </c:pt>
                <c:pt idx="156">
                  <c:v>42526</c:v>
                </c:pt>
                <c:pt idx="157">
                  <c:v>42527</c:v>
                </c:pt>
                <c:pt idx="158">
                  <c:v>42528</c:v>
                </c:pt>
                <c:pt idx="159">
                  <c:v>42529</c:v>
                </c:pt>
                <c:pt idx="160">
                  <c:v>42530</c:v>
                </c:pt>
                <c:pt idx="161">
                  <c:v>42531</c:v>
                </c:pt>
                <c:pt idx="162">
                  <c:v>42532</c:v>
                </c:pt>
                <c:pt idx="163">
                  <c:v>42533</c:v>
                </c:pt>
                <c:pt idx="164">
                  <c:v>42534</c:v>
                </c:pt>
                <c:pt idx="165">
                  <c:v>42535</c:v>
                </c:pt>
                <c:pt idx="166">
                  <c:v>42536</c:v>
                </c:pt>
                <c:pt idx="167">
                  <c:v>42537</c:v>
                </c:pt>
                <c:pt idx="168">
                  <c:v>42538</c:v>
                </c:pt>
                <c:pt idx="169">
                  <c:v>42539</c:v>
                </c:pt>
                <c:pt idx="170">
                  <c:v>42540</c:v>
                </c:pt>
                <c:pt idx="171">
                  <c:v>42541</c:v>
                </c:pt>
                <c:pt idx="172">
                  <c:v>42542</c:v>
                </c:pt>
                <c:pt idx="173">
                  <c:v>42543</c:v>
                </c:pt>
                <c:pt idx="174">
                  <c:v>42544</c:v>
                </c:pt>
                <c:pt idx="175">
                  <c:v>42545</c:v>
                </c:pt>
                <c:pt idx="176">
                  <c:v>42546</c:v>
                </c:pt>
                <c:pt idx="177">
                  <c:v>42547</c:v>
                </c:pt>
                <c:pt idx="178">
                  <c:v>42548</c:v>
                </c:pt>
                <c:pt idx="179">
                  <c:v>42549</c:v>
                </c:pt>
                <c:pt idx="180">
                  <c:v>42550</c:v>
                </c:pt>
                <c:pt idx="181">
                  <c:v>42551</c:v>
                </c:pt>
                <c:pt idx="182">
                  <c:v>42552</c:v>
                </c:pt>
                <c:pt idx="183">
                  <c:v>42553</c:v>
                </c:pt>
                <c:pt idx="184">
                  <c:v>42554</c:v>
                </c:pt>
                <c:pt idx="185">
                  <c:v>42555</c:v>
                </c:pt>
                <c:pt idx="186">
                  <c:v>42556</c:v>
                </c:pt>
                <c:pt idx="187">
                  <c:v>42557</c:v>
                </c:pt>
                <c:pt idx="188">
                  <c:v>42558</c:v>
                </c:pt>
                <c:pt idx="189">
                  <c:v>42559</c:v>
                </c:pt>
                <c:pt idx="190">
                  <c:v>42560</c:v>
                </c:pt>
                <c:pt idx="191">
                  <c:v>42561</c:v>
                </c:pt>
                <c:pt idx="192">
                  <c:v>42562</c:v>
                </c:pt>
                <c:pt idx="193">
                  <c:v>42563</c:v>
                </c:pt>
                <c:pt idx="194">
                  <c:v>42564</c:v>
                </c:pt>
                <c:pt idx="195">
                  <c:v>42565</c:v>
                </c:pt>
                <c:pt idx="196">
                  <c:v>42566</c:v>
                </c:pt>
                <c:pt idx="197">
                  <c:v>42567</c:v>
                </c:pt>
                <c:pt idx="198">
                  <c:v>42568</c:v>
                </c:pt>
                <c:pt idx="199">
                  <c:v>42569</c:v>
                </c:pt>
                <c:pt idx="200">
                  <c:v>42570</c:v>
                </c:pt>
                <c:pt idx="201">
                  <c:v>42571</c:v>
                </c:pt>
                <c:pt idx="202">
                  <c:v>42572</c:v>
                </c:pt>
                <c:pt idx="203">
                  <c:v>42573</c:v>
                </c:pt>
                <c:pt idx="204">
                  <c:v>42574</c:v>
                </c:pt>
                <c:pt idx="205">
                  <c:v>42575</c:v>
                </c:pt>
                <c:pt idx="206">
                  <c:v>42576</c:v>
                </c:pt>
                <c:pt idx="207">
                  <c:v>42577</c:v>
                </c:pt>
                <c:pt idx="208">
                  <c:v>42578</c:v>
                </c:pt>
                <c:pt idx="209">
                  <c:v>42579</c:v>
                </c:pt>
                <c:pt idx="210">
                  <c:v>42580</c:v>
                </c:pt>
                <c:pt idx="211">
                  <c:v>42581</c:v>
                </c:pt>
                <c:pt idx="212">
                  <c:v>42582</c:v>
                </c:pt>
                <c:pt idx="213">
                  <c:v>42583</c:v>
                </c:pt>
                <c:pt idx="214">
                  <c:v>42584</c:v>
                </c:pt>
                <c:pt idx="215">
                  <c:v>42585</c:v>
                </c:pt>
                <c:pt idx="216">
                  <c:v>42586</c:v>
                </c:pt>
                <c:pt idx="217">
                  <c:v>42587</c:v>
                </c:pt>
                <c:pt idx="218">
                  <c:v>42588</c:v>
                </c:pt>
                <c:pt idx="219">
                  <c:v>42589</c:v>
                </c:pt>
                <c:pt idx="220">
                  <c:v>42590</c:v>
                </c:pt>
                <c:pt idx="221">
                  <c:v>42591</c:v>
                </c:pt>
                <c:pt idx="222">
                  <c:v>42592</c:v>
                </c:pt>
                <c:pt idx="223">
                  <c:v>42593</c:v>
                </c:pt>
                <c:pt idx="224">
                  <c:v>42594</c:v>
                </c:pt>
                <c:pt idx="225">
                  <c:v>42595</c:v>
                </c:pt>
                <c:pt idx="226">
                  <c:v>42596</c:v>
                </c:pt>
                <c:pt idx="227">
                  <c:v>42597</c:v>
                </c:pt>
                <c:pt idx="228">
                  <c:v>42598</c:v>
                </c:pt>
                <c:pt idx="229">
                  <c:v>42599</c:v>
                </c:pt>
                <c:pt idx="230">
                  <c:v>42600</c:v>
                </c:pt>
                <c:pt idx="231">
                  <c:v>42601</c:v>
                </c:pt>
                <c:pt idx="232">
                  <c:v>42602</c:v>
                </c:pt>
                <c:pt idx="233">
                  <c:v>42603</c:v>
                </c:pt>
                <c:pt idx="234">
                  <c:v>42604</c:v>
                </c:pt>
                <c:pt idx="235">
                  <c:v>42605</c:v>
                </c:pt>
                <c:pt idx="236">
                  <c:v>42606</c:v>
                </c:pt>
                <c:pt idx="237">
                  <c:v>42607</c:v>
                </c:pt>
                <c:pt idx="238">
                  <c:v>42608</c:v>
                </c:pt>
                <c:pt idx="239">
                  <c:v>42609</c:v>
                </c:pt>
                <c:pt idx="240">
                  <c:v>42610</c:v>
                </c:pt>
                <c:pt idx="241">
                  <c:v>42611</c:v>
                </c:pt>
                <c:pt idx="242">
                  <c:v>42612</c:v>
                </c:pt>
                <c:pt idx="243">
                  <c:v>42613</c:v>
                </c:pt>
                <c:pt idx="244">
                  <c:v>42614</c:v>
                </c:pt>
                <c:pt idx="245">
                  <c:v>42615</c:v>
                </c:pt>
                <c:pt idx="246">
                  <c:v>42616</c:v>
                </c:pt>
                <c:pt idx="247">
                  <c:v>42617</c:v>
                </c:pt>
                <c:pt idx="248">
                  <c:v>42618</c:v>
                </c:pt>
                <c:pt idx="249">
                  <c:v>42619</c:v>
                </c:pt>
                <c:pt idx="250">
                  <c:v>42620</c:v>
                </c:pt>
                <c:pt idx="251">
                  <c:v>42621</c:v>
                </c:pt>
                <c:pt idx="252">
                  <c:v>42622</c:v>
                </c:pt>
                <c:pt idx="253">
                  <c:v>42623</c:v>
                </c:pt>
                <c:pt idx="254">
                  <c:v>42624</c:v>
                </c:pt>
                <c:pt idx="255">
                  <c:v>42625</c:v>
                </c:pt>
                <c:pt idx="256">
                  <c:v>42626</c:v>
                </c:pt>
                <c:pt idx="257">
                  <c:v>42627</c:v>
                </c:pt>
                <c:pt idx="258">
                  <c:v>42628</c:v>
                </c:pt>
                <c:pt idx="259">
                  <c:v>42629</c:v>
                </c:pt>
                <c:pt idx="260">
                  <c:v>42630</c:v>
                </c:pt>
                <c:pt idx="261">
                  <c:v>42631</c:v>
                </c:pt>
                <c:pt idx="262">
                  <c:v>42632</c:v>
                </c:pt>
                <c:pt idx="263">
                  <c:v>42633</c:v>
                </c:pt>
                <c:pt idx="264">
                  <c:v>42634</c:v>
                </c:pt>
                <c:pt idx="265">
                  <c:v>42635</c:v>
                </c:pt>
                <c:pt idx="266">
                  <c:v>42636</c:v>
                </c:pt>
                <c:pt idx="267">
                  <c:v>42637</c:v>
                </c:pt>
                <c:pt idx="268">
                  <c:v>42638</c:v>
                </c:pt>
                <c:pt idx="269">
                  <c:v>42639</c:v>
                </c:pt>
                <c:pt idx="270">
                  <c:v>42640</c:v>
                </c:pt>
                <c:pt idx="271">
                  <c:v>42641</c:v>
                </c:pt>
                <c:pt idx="272">
                  <c:v>42642</c:v>
                </c:pt>
                <c:pt idx="273">
                  <c:v>42643</c:v>
                </c:pt>
                <c:pt idx="274">
                  <c:v>42644</c:v>
                </c:pt>
                <c:pt idx="275">
                  <c:v>42645</c:v>
                </c:pt>
                <c:pt idx="276">
                  <c:v>42646</c:v>
                </c:pt>
                <c:pt idx="277">
                  <c:v>42647</c:v>
                </c:pt>
                <c:pt idx="278">
                  <c:v>42648</c:v>
                </c:pt>
                <c:pt idx="279">
                  <c:v>42649</c:v>
                </c:pt>
                <c:pt idx="280">
                  <c:v>42650</c:v>
                </c:pt>
                <c:pt idx="281">
                  <c:v>42651</c:v>
                </c:pt>
                <c:pt idx="282">
                  <c:v>42652</c:v>
                </c:pt>
                <c:pt idx="283">
                  <c:v>42653</c:v>
                </c:pt>
                <c:pt idx="284">
                  <c:v>42654</c:v>
                </c:pt>
                <c:pt idx="285">
                  <c:v>42655</c:v>
                </c:pt>
                <c:pt idx="286">
                  <c:v>42656</c:v>
                </c:pt>
                <c:pt idx="287">
                  <c:v>42657</c:v>
                </c:pt>
                <c:pt idx="288">
                  <c:v>42658</c:v>
                </c:pt>
                <c:pt idx="289">
                  <c:v>42659</c:v>
                </c:pt>
                <c:pt idx="290">
                  <c:v>42660</c:v>
                </c:pt>
                <c:pt idx="291">
                  <c:v>42661</c:v>
                </c:pt>
                <c:pt idx="292">
                  <c:v>42662</c:v>
                </c:pt>
                <c:pt idx="293">
                  <c:v>42663</c:v>
                </c:pt>
                <c:pt idx="294">
                  <c:v>42664</c:v>
                </c:pt>
                <c:pt idx="295">
                  <c:v>42665</c:v>
                </c:pt>
                <c:pt idx="296">
                  <c:v>42666</c:v>
                </c:pt>
                <c:pt idx="297">
                  <c:v>42667</c:v>
                </c:pt>
                <c:pt idx="298">
                  <c:v>42668</c:v>
                </c:pt>
                <c:pt idx="299">
                  <c:v>42669</c:v>
                </c:pt>
                <c:pt idx="300">
                  <c:v>42670</c:v>
                </c:pt>
                <c:pt idx="301">
                  <c:v>42671</c:v>
                </c:pt>
                <c:pt idx="302">
                  <c:v>42672</c:v>
                </c:pt>
                <c:pt idx="303">
                  <c:v>42673</c:v>
                </c:pt>
                <c:pt idx="304">
                  <c:v>42674</c:v>
                </c:pt>
                <c:pt idx="305">
                  <c:v>42675</c:v>
                </c:pt>
                <c:pt idx="306">
                  <c:v>42676</c:v>
                </c:pt>
                <c:pt idx="307">
                  <c:v>42677</c:v>
                </c:pt>
                <c:pt idx="308">
                  <c:v>42678</c:v>
                </c:pt>
                <c:pt idx="309">
                  <c:v>42679</c:v>
                </c:pt>
                <c:pt idx="310">
                  <c:v>42680</c:v>
                </c:pt>
                <c:pt idx="311">
                  <c:v>42681</c:v>
                </c:pt>
                <c:pt idx="312">
                  <c:v>42682</c:v>
                </c:pt>
                <c:pt idx="313">
                  <c:v>42683</c:v>
                </c:pt>
                <c:pt idx="314">
                  <c:v>42684</c:v>
                </c:pt>
                <c:pt idx="315">
                  <c:v>42685</c:v>
                </c:pt>
                <c:pt idx="316">
                  <c:v>42686</c:v>
                </c:pt>
                <c:pt idx="317">
                  <c:v>42687</c:v>
                </c:pt>
                <c:pt idx="318">
                  <c:v>42688</c:v>
                </c:pt>
                <c:pt idx="319">
                  <c:v>42689</c:v>
                </c:pt>
                <c:pt idx="320">
                  <c:v>42690</c:v>
                </c:pt>
                <c:pt idx="321">
                  <c:v>42691</c:v>
                </c:pt>
                <c:pt idx="322">
                  <c:v>42692</c:v>
                </c:pt>
                <c:pt idx="323">
                  <c:v>42693</c:v>
                </c:pt>
                <c:pt idx="324">
                  <c:v>42694</c:v>
                </c:pt>
                <c:pt idx="325">
                  <c:v>42695</c:v>
                </c:pt>
                <c:pt idx="326">
                  <c:v>42696</c:v>
                </c:pt>
                <c:pt idx="327">
                  <c:v>42697</c:v>
                </c:pt>
                <c:pt idx="328">
                  <c:v>42698</c:v>
                </c:pt>
                <c:pt idx="329">
                  <c:v>42699</c:v>
                </c:pt>
                <c:pt idx="330">
                  <c:v>42700</c:v>
                </c:pt>
                <c:pt idx="331">
                  <c:v>42701</c:v>
                </c:pt>
                <c:pt idx="332">
                  <c:v>42702</c:v>
                </c:pt>
                <c:pt idx="333">
                  <c:v>42703</c:v>
                </c:pt>
                <c:pt idx="334">
                  <c:v>42704</c:v>
                </c:pt>
                <c:pt idx="335">
                  <c:v>42705</c:v>
                </c:pt>
                <c:pt idx="336">
                  <c:v>42706</c:v>
                </c:pt>
                <c:pt idx="337">
                  <c:v>42707</c:v>
                </c:pt>
                <c:pt idx="338">
                  <c:v>42708</c:v>
                </c:pt>
                <c:pt idx="339">
                  <c:v>42709</c:v>
                </c:pt>
                <c:pt idx="340">
                  <c:v>42710</c:v>
                </c:pt>
                <c:pt idx="341">
                  <c:v>42711</c:v>
                </c:pt>
                <c:pt idx="342">
                  <c:v>42712</c:v>
                </c:pt>
                <c:pt idx="343">
                  <c:v>42713</c:v>
                </c:pt>
                <c:pt idx="344">
                  <c:v>42714</c:v>
                </c:pt>
                <c:pt idx="345">
                  <c:v>42715</c:v>
                </c:pt>
                <c:pt idx="346">
                  <c:v>42716</c:v>
                </c:pt>
                <c:pt idx="347">
                  <c:v>42717</c:v>
                </c:pt>
                <c:pt idx="348">
                  <c:v>42718</c:v>
                </c:pt>
                <c:pt idx="349">
                  <c:v>42719</c:v>
                </c:pt>
                <c:pt idx="350">
                  <c:v>42720</c:v>
                </c:pt>
                <c:pt idx="351">
                  <c:v>42721</c:v>
                </c:pt>
                <c:pt idx="352">
                  <c:v>42722</c:v>
                </c:pt>
                <c:pt idx="353">
                  <c:v>42723</c:v>
                </c:pt>
                <c:pt idx="354">
                  <c:v>42724</c:v>
                </c:pt>
                <c:pt idx="355">
                  <c:v>42725</c:v>
                </c:pt>
                <c:pt idx="356">
                  <c:v>42726</c:v>
                </c:pt>
                <c:pt idx="357">
                  <c:v>42727</c:v>
                </c:pt>
                <c:pt idx="358">
                  <c:v>42728</c:v>
                </c:pt>
                <c:pt idx="359">
                  <c:v>42729</c:v>
                </c:pt>
                <c:pt idx="360">
                  <c:v>42730</c:v>
                </c:pt>
                <c:pt idx="361">
                  <c:v>42731</c:v>
                </c:pt>
                <c:pt idx="362">
                  <c:v>42732</c:v>
                </c:pt>
                <c:pt idx="363">
                  <c:v>42733</c:v>
                </c:pt>
                <c:pt idx="364">
                  <c:v>42734</c:v>
                </c:pt>
                <c:pt idx="365">
                  <c:v>42735</c:v>
                </c:pt>
              </c:numCache>
            </c:numRef>
          </c:cat>
          <c:val>
            <c:numRef>
              <c:f>Sheet1!$B$2:$B$367</c:f>
              <c:numCache>
                <c:formatCode>General</c:formatCode>
                <c:ptCount val="366"/>
                <c:pt idx="0">
                  <c:v>1307741</c:v>
                </c:pt>
                <c:pt idx="1">
                  <c:v>808255</c:v>
                </c:pt>
                <c:pt idx="2">
                  <c:v>1027768</c:v>
                </c:pt>
                <c:pt idx="3">
                  <c:v>1685863</c:v>
                </c:pt>
                <c:pt idx="4">
                  <c:v>2896861</c:v>
                </c:pt>
                <c:pt idx="5">
                  <c:v>4591756</c:v>
                </c:pt>
                <c:pt idx="6">
                  <c:v>2956861</c:v>
                </c:pt>
                <c:pt idx="7">
                  <c:v>2715641</c:v>
                </c:pt>
                <c:pt idx="8">
                  <c:v>5076015</c:v>
                </c:pt>
                <c:pt idx="9">
                  <c:v>3203725</c:v>
                </c:pt>
                <c:pt idx="10">
                  <c:v>1748709</c:v>
                </c:pt>
                <c:pt idx="11">
                  <c:v>2792580</c:v>
                </c:pt>
                <c:pt idx="12">
                  <c:v>2261199</c:v>
                </c:pt>
                <c:pt idx="13">
                  <c:v>1406063</c:v>
                </c:pt>
                <c:pt idx="14">
                  <c:v>2070137</c:v>
                </c:pt>
                <c:pt idx="15">
                  <c:v>1245361</c:v>
                </c:pt>
                <c:pt idx="16">
                  <c:v>791654</c:v>
                </c:pt>
                <c:pt idx="17">
                  <c:v>1506928</c:v>
                </c:pt>
                <c:pt idx="18">
                  <c:v>1702155</c:v>
                </c:pt>
                <c:pt idx="19">
                  <c:v>2340587</c:v>
                </c:pt>
                <c:pt idx="20">
                  <c:v>2103492</c:v>
                </c:pt>
                <c:pt idx="21">
                  <c:v>2279709</c:v>
                </c:pt>
                <c:pt idx="22">
                  <c:v>1298281</c:v>
                </c:pt>
                <c:pt idx="23">
                  <c:v>1006900</c:v>
                </c:pt>
                <c:pt idx="24">
                  <c:v>2340630</c:v>
                </c:pt>
                <c:pt idx="25">
                  <c:v>1768302</c:v>
                </c:pt>
                <c:pt idx="26">
                  <c:v>1652873</c:v>
                </c:pt>
                <c:pt idx="27">
                  <c:v>1730084</c:v>
                </c:pt>
                <c:pt idx="28">
                  <c:v>1835322</c:v>
                </c:pt>
                <c:pt idx="29">
                  <c:v>2454392</c:v>
                </c:pt>
                <c:pt idx="30">
                  <c:v>1854055</c:v>
                </c:pt>
                <c:pt idx="31">
                  <c:v>3691683</c:v>
                </c:pt>
                <c:pt idx="32">
                  <c:v>8210617</c:v>
                </c:pt>
                <c:pt idx="33">
                  <c:v>4643596</c:v>
                </c:pt>
                <c:pt idx="34">
                  <c:v>3518476</c:v>
                </c:pt>
                <c:pt idx="35">
                  <c:v>3092660</c:v>
                </c:pt>
                <c:pt idx="36">
                  <c:v>1707680</c:v>
                </c:pt>
                <c:pt idx="37">
                  <c:v>1647927</c:v>
                </c:pt>
                <c:pt idx="38">
                  <c:v>1898073</c:v>
                </c:pt>
                <c:pt idx="39">
                  <c:v>1694544</c:v>
                </c:pt>
                <c:pt idx="40">
                  <c:v>897925</c:v>
                </c:pt>
                <c:pt idx="41">
                  <c:v>926894</c:v>
                </c:pt>
                <c:pt idx="42">
                  <c:v>4379421</c:v>
                </c:pt>
                <c:pt idx="43">
                  <c:v>2719885</c:v>
                </c:pt>
                <c:pt idx="44">
                  <c:v>1698086</c:v>
                </c:pt>
                <c:pt idx="45">
                  <c:v>1239612</c:v>
                </c:pt>
                <c:pt idx="46">
                  <c:v>2034082</c:v>
                </c:pt>
                <c:pt idx="47">
                  <c:v>2724646</c:v>
                </c:pt>
                <c:pt idx="48">
                  <c:v>1864218</c:v>
                </c:pt>
                <c:pt idx="49">
                  <c:v>1562943</c:v>
                </c:pt>
                <c:pt idx="50">
                  <c:v>1909009</c:v>
                </c:pt>
                <c:pt idx="51">
                  <c:v>1339622</c:v>
                </c:pt>
                <c:pt idx="52">
                  <c:v>2169746</c:v>
                </c:pt>
                <c:pt idx="53">
                  <c:v>3485409</c:v>
                </c:pt>
                <c:pt idx="54">
                  <c:v>4618059</c:v>
                </c:pt>
                <c:pt idx="55">
                  <c:v>2889680</c:v>
                </c:pt>
                <c:pt idx="56">
                  <c:v>3335869</c:v>
                </c:pt>
                <c:pt idx="57">
                  <c:v>2852445</c:v>
                </c:pt>
                <c:pt idx="58">
                  <c:v>2963955</c:v>
                </c:pt>
                <c:pt idx="59">
                  <c:v>3687774</c:v>
                </c:pt>
                <c:pt idx="60">
                  <c:v>2482418</c:v>
                </c:pt>
                <c:pt idx="61">
                  <c:v>1884301</c:v>
                </c:pt>
                <c:pt idx="62">
                  <c:v>2214742</c:v>
                </c:pt>
                <c:pt idx="63">
                  <c:v>2343295</c:v>
                </c:pt>
                <c:pt idx="64">
                  <c:v>1506206</c:v>
                </c:pt>
                <c:pt idx="65">
                  <c:v>922674</c:v>
                </c:pt>
                <c:pt idx="66">
                  <c:v>1740515</c:v>
                </c:pt>
                <c:pt idx="67">
                  <c:v>2476403</c:v>
                </c:pt>
                <c:pt idx="68">
                  <c:v>1773063</c:v>
                </c:pt>
                <c:pt idx="69">
                  <c:v>2732296</c:v>
                </c:pt>
                <c:pt idx="70">
                  <c:v>3019225</c:v>
                </c:pt>
                <c:pt idx="71">
                  <c:v>2016991</c:v>
                </c:pt>
                <c:pt idx="72">
                  <c:v>2934531</c:v>
                </c:pt>
                <c:pt idx="73">
                  <c:v>4329509</c:v>
                </c:pt>
                <c:pt idx="74">
                  <c:v>5910720</c:v>
                </c:pt>
                <c:pt idx="75">
                  <c:v>3875406</c:v>
                </c:pt>
                <c:pt idx="76">
                  <c:v>3690628</c:v>
                </c:pt>
                <c:pt idx="77">
                  <c:v>4237295</c:v>
                </c:pt>
                <c:pt idx="78">
                  <c:v>2755262</c:v>
                </c:pt>
                <c:pt idx="79">
                  <c:v>2018278</c:v>
                </c:pt>
                <c:pt idx="80">
                  <c:v>1188519</c:v>
                </c:pt>
                <c:pt idx="81">
                  <c:v>5137879</c:v>
                </c:pt>
                <c:pt idx="82">
                  <c:v>5457762</c:v>
                </c:pt>
                <c:pt idx="83">
                  <c:v>3321192</c:v>
                </c:pt>
                <c:pt idx="84">
                  <c:v>3180192</c:v>
                </c:pt>
                <c:pt idx="85">
                  <c:v>3122845</c:v>
                </c:pt>
                <c:pt idx="86">
                  <c:v>2082828</c:v>
                </c:pt>
                <c:pt idx="87">
                  <c:v>2572123</c:v>
                </c:pt>
                <c:pt idx="88">
                  <c:v>3193154</c:v>
                </c:pt>
                <c:pt idx="89">
                  <c:v>3093923</c:v>
                </c:pt>
                <c:pt idx="90">
                  <c:v>3300727</c:v>
                </c:pt>
                <c:pt idx="91">
                  <c:v>3471954</c:v>
                </c:pt>
                <c:pt idx="92">
                  <c:v>2348836</c:v>
                </c:pt>
                <c:pt idx="93">
                  <c:v>1654977</c:v>
                </c:pt>
                <c:pt idx="94">
                  <c:v>2296460</c:v>
                </c:pt>
                <c:pt idx="95">
                  <c:v>2421898</c:v>
                </c:pt>
                <c:pt idx="96">
                  <c:v>1853885</c:v>
                </c:pt>
                <c:pt idx="97">
                  <c:v>1622190</c:v>
                </c:pt>
                <c:pt idx="98">
                  <c:v>1641450</c:v>
                </c:pt>
                <c:pt idx="99">
                  <c:v>3626830</c:v>
                </c:pt>
                <c:pt idx="100">
                  <c:v>2728484</c:v>
                </c:pt>
                <c:pt idx="101">
                  <c:v>5196915</c:v>
                </c:pt>
                <c:pt idx="102">
                  <c:v>8339141</c:v>
                </c:pt>
                <c:pt idx="103">
                  <c:v>5333378</c:v>
                </c:pt>
                <c:pt idx="104">
                  <c:v>3499840</c:v>
                </c:pt>
                <c:pt idx="105">
                  <c:v>4225377</c:v>
                </c:pt>
                <c:pt idx="106">
                  <c:v>6220020</c:v>
                </c:pt>
                <c:pt idx="107">
                  <c:v>4618774</c:v>
                </c:pt>
                <c:pt idx="108">
                  <c:v>3622888</c:v>
                </c:pt>
                <c:pt idx="109">
                  <c:v>4124748</c:v>
                </c:pt>
                <c:pt idx="110">
                  <c:v>3507244</c:v>
                </c:pt>
                <c:pt idx="111">
                  <c:v>2964676</c:v>
                </c:pt>
                <c:pt idx="112">
                  <c:v>2806748</c:v>
                </c:pt>
                <c:pt idx="113">
                  <c:v>2411481</c:v>
                </c:pt>
                <c:pt idx="114">
                  <c:v>2570777</c:v>
                </c:pt>
                <c:pt idx="115">
                  <c:v>3117199</c:v>
                </c:pt>
                <c:pt idx="116">
                  <c:v>2475786</c:v>
                </c:pt>
                <c:pt idx="117">
                  <c:v>1941645</c:v>
                </c:pt>
                <c:pt idx="118">
                  <c:v>1851629</c:v>
                </c:pt>
                <c:pt idx="119">
                  <c:v>1311128</c:v>
                </c:pt>
                <c:pt idx="120">
                  <c:v>1929161</c:v>
                </c:pt>
                <c:pt idx="121">
                  <c:v>2540412</c:v>
                </c:pt>
                <c:pt idx="122">
                  <c:v>2967850</c:v>
                </c:pt>
                <c:pt idx="123">
                  <c:v>11048043</c:v>
                </c:pt>
                <c:pt idx="124">
                  <c:v>5699658</c:v>
                </c:pt>
                <c:pt idx="125">
                  <c:v>3643733</c:v>
                </c:pt>
                <c:pt idx="126">
                  <c:v>2596742</c:v>
                </c:pt>
                <c:pt idx="127">
                  <c:v>3129850</c:v>
                </c:pt>
                <c:pt idx="128">
                  <c:v>3930174</c:v>
                </c:pt>
                <c:pt idx="129">
                  <c:v>2727478</c:v>
                </c:pt>
                <c:pt idx="130">
                  <c:v>3242881</c:v>
                </c:pt>
                <c:pt idx="131">
                  <c:v>1958636</c:v>
                </c:pt>
                <c:pt idx="132">
                  <c:v>2387783</c:v>
                </c:pt>
                <c:pt idx="133">
                  <c:v>2477714</c:v>
                </c:pt>
                <c:pt idx="134">
                  <c:v>2727603</c:v>
                </c:pt>
                <c:pt idx="135">
                  <c:v>1490221</c:v>
                </c:pt>
                <c:pt idx="136">
                  <c:v>1551662</c:v>
                </c:pt>
                <c:pt idx="137">
                  <c:v>2532235</c:v>
                </c:pt>
                <c:pt idx="138">
                  <c:v>2157873</c:v>
                </c:pt>
                <c:pt idx="139">
                  <c:v>2094820</c:v>
                </c:pt>
                <c:pt idx="140">
                  <c:v>2125634</c:v>
                </c:pt>
                <c:pt idx="141">
                  <c:v>2712084</c:v>
                </c:pt>
                <c:pt idx="142">
                  <c:v>2726316</c:v>
                </c:pt>
                <c:pt idx="143">
                  <c:v>2861992</c:v>
                </c:pt>
                <c:pt idx="144">
                  <c:v>996596</c:v>
                </c:pt>
                <c:pt idx="145">
                  <c:v>2261367</c:v>
                </c:pt>
                <c:pt idx="146">
                  <c:v>2370090</c:v>
                </c:pt>
                <c:pt idx="147">
                  <c:v>2464205</c:v>
                </c:pt>
                <c:pt idx="148">
                  <c:v>2145428</c:v>
                </c:pt>
                <c:pt idx="149">
                  <c:v>2794998</c:v>
                </c:pt>
                <c:pt idx="150">
                  <c:v>4485582</c:v>
                </c:pt>
                <c:pt idx="151">
                  <c:v>3164546</c:v>
                </c:pt>
                <c:pt idx="152">
                  <c:v>3417804</c:v>
                </c:pt>
                <c:pt idx="153">
                  <c:v>9693062</c:v>
                </c:pt>
                <c:pt idx="154">
                  <c:v>8765152</c:v>
                </c:pt>
                <c:pt idx="155">
                  <c:v>5755968</c:v>
                </c:pt>
                <c:pt idx="156">
                  <c:v>4929890</c:v>
                </c:pt>
                <c:pt idx="157">
                  <c:v>5735762</c:v>
                </c:pt>
                <c:pt idx="158">
                  <c:v>6757594</c:v>
                </c:pt>
                <c:pt idx="159">
                  <c:v>7137682</c:v>
                </c:pt>
                <c:pt idx="160">
                  <c:v>4304808</c:v>
                </c:pt>
                <c:pt idx="161">
                  <c:v>3069050</c:v>
                </c:pt>
                <c:pt idx="162">
                  <c:v>2362475</c:v>
                </c:pt>
                <c:pt idx="163">
                  <c:v>5340833</c:v>
                </c:pt>
                <c:pt idx="164">
                  <c:v>5265463</c:v>
                </c:pt>
                <c:pt idx="165">
                  <c:v>3084246</c:v>
                </c:pt>
                <c:pt idx="166">
                  <c:v>3178614</c:v>
                </c:pt>
                <c:pt idx="167">
                  <c:v>2799033</c:v>
                </c:pt>
                <c:pt idx="168">
                  <c:v>2976889</c:v>
                </c:pt>
                <c:pt idx="169">
                  <c:v>2701693</c:v>
                </c:pt>
                <c:pt idx="170">
                  <c:v>3425651</c:v>
                </c:pt>
                <c:pt idx="171">
                  <c:v>2559996</c:v>
                </c:pt>
                <c:pt idx="172">
                  <c:v>3030190</c:v>
                </c:pt>
                <c:pt idx="173">
                  <c:v>3387259</c:v>
                </c:pt>
                <c:pt idx="174">
                  <c:v>3927236</c:v>
                </c:pt>
                <c:pt idx="175">
                  <c:v>4527035</c:v>
                </c:pt>
                <c:pt idx="176">
                  <c:v>3157184</c:v>
                </c:pt>
                <c:pt idx="177">
                  <c:v>3041061</c:v>
                </c:pt>
                <c:pt idx="178">
                  <c:v>4142914</c:v>
                </c:pt>
                <c:pt idx="179">
                  <c:v>3762066</c:v>
                </c:pt>
                <c:pt idx="180">
                  <c:v>3307898</c:v>
                </c:pt>
                <c:pt idx="181">
                  <c:v>4473721</c:v>
                </c:pt>
                <c:pt idx="182">
                  <c:v>2741311</c:v>
                </c:pt>
                <c:pt idx="183">
                  <c:v>4259638</c:v>
                </c:pt>
                <c:pt idx="184">
                  <c:v>7320327</c:v>
                </c:pt>
                <c:pt idx="185">
                  <c:v>4791144</c:v>
                </c:pt>
                <c:pt idx="186">
                  <c:v>4899049</c:v>
                </c:pt>
                <c:pt idx="187">
                  <c:v>3859596</c:v>
                </c:pt>
                <c:pt idx="188">
                  <c:v>2428343</c:v>
                </c:pt>
                <c:pt idx="189">
                  <c:v>1959252</c:v>
                </c:pt>
                <c:pt idx="190">
                  <c:v>1698940</c:v>
                </c:pt>
                <c:pt idx="191">
                  <c:v>2198173</c:v>
                </c:pt>
                <c:pt idx="192">
                  <c:v>2598290</c:v>
                </c:pt>
                <c:pt idx="193">
                  <c:v>2383983</c:v>
                </c:pt>
                <c:pt idx="194">
                  <c:v>2013505</c:v>
                </c:pt>
                <c:pt idx="195">
                  <c:v>2907591</c:v>
                </c:pt>
                <c:pt idx="196">
                  <c:v>3659209</c:v>
                </c:pt>
                <c:pt idx="197">
                  <c:v>3983393</c:v>
                </c:pt>
                <c:pt idx="198">
                  <c:v>6357352</c:v>
                </c:pt>
                <c:pt idx="199">
                  <c:v>5816853</c:v>
                </c:pt>
                <c:pt idx="200">
                  <c:v>5048087</c:v>
                </c:pt>
                <c:pt idx="201">
                  <c:v>4442861</c:v>
                </c:pt>
                <c:pt idx="202">
                  <c:v>5194198</c:v>
                </c:pt>
                <c:pt idx="203">
                  <c:v>5263332</c:v>
                </c:pt>
                <c:pt idx="204">
                  <c:v>8092096</c:v>
                </c:pt>
                <c:pt idx="205">
                  <c:v>6729120</c:v>
                </c:pt>
                <c:pt idx="206">
                  <c:v>5449679</c:v>
                </c:pt>
                <c:pt idx="207">
                  <c:v>5947167</c:v>
                </c:pt>
                <c:pt idx="208">
                  <c:v>3976892</c:v>
                </c:pt>
                <c:pt idx="209">
                  <c:v>3397978</c:v>
                </c:pt>
                <c:pt idx="210">
                  <c:v>2970526</c:v>
                </c:pt>
                <c:pt idx="211">
                  <c:v>2862742</c:v>
                </c:pt>
                <c:pt idx="212">
                  <c:v>3817888</c:v>
                </c:pt>
                <c:pt idx="213">
                  <c:v>5365548</c:v>
                </c:pt>
                <c:pt idx="214">
                  <c:v>3340908</c:v>
                </c:pt>
                <c:pt idx="215">
                  <c:v>2863880</c:v>
                </c:pt>
                <c:pt idx="216">
                  <c:v>2645729</c:v>
                </c:pt>
                <c:pt idx="217">
                  <c:v>2234179</c:v>
                </c:pt>
                <c:pt idx="218">
                  <c:v>2029146</c:v>
                </c:pt>
                <c:pt idx="219">
                  <c:v>1493683</c:v>
                </c:pt>
                <c:pt idx="220">
                  <c:v>3097246</c:v>
                </c:pt>
                <c:pt idx="221">
                  <c:v>2434258</c:v>
                </c:pt>
                <c:pt idx="222">
                  <c:v>2774481</c:v>
                </c:pt>
                <c:pt idx="223">
                  <c:v>2482830</c:v>
                </c:pt>
                <c:pt idx="224">
                  <c:v>5863567</c:v>
                </c:pt>
                <c:pt idx="225">
                  <c:v>3023972</c:v>
                </c:pt>
                <c:pt idx="226">
                  <c:v>3262137</c:v>
                </c:pt>
                <c:pt idx="227">
                  <c:v>5006846</c:v>
                </c:pt>
                <c:pt idx="228">
                  <c:v>3901663</c:v>
                </c:pt>
                <c:pt idx="229">
                  <c:v>3216438</c:v>
                </c:pt>
                <c:pt idx="230">
                  <c:v>3656925</c:v>
                </c:pt>
                <c:pt idx="231">
                  <c:v>2205200</c:v>
                </c:pt>
                <c:pt idx="232">
                  <c:v>2282846</c:v>
                </c:pt>
                <c:pt idx="233">
                  <c:v>2470659</c:v>
                </c:pt>
                <c:pt idx="234">
                  <c:v>2095108</c:v>
                </c:pt>
                <c:pt idx="235">
                  <c:v>1972892</c:v>
                </c:pt>
                <c:pt idx="236">
                  <c:v>3794655</c:v>
                </c:pt>
                <c:pt idx="237">
                  <c:v>3779851</c:v>
                </c:pt>
                <c:pt idx="238">
                  <c:v>4164763</c:v>
                </c:pt>
                <c:pt idx="239">
                  <c:v>2835947</c:v>
                </c:pt>
                <c:pt idx="240">
                  <c:v>2173295</c:v>
                </c:pt>
                <c:pt idx="241">
                  <c:v>1966658</c:v>
                </c:pt>
                <c:pt idx="242">
                  <c:v>2763424</c:v>
                </c:pt>
                <c:pt idx="243">
                  <c:v>3016833</c:v>
                </c:pt>
                <c:pt idx="244">
                  <c:v>3127946</c:v>
                </c:pt>
                <c:pt idx="245">
                  <c:v>2087074</c:v>
                </c:pt>
                <c:pt idx="246">
                  <c:v>1814810</c:v>
                </c:pt>
                <c:pt idx="247">
                  <c:v>3864550</c:v>
                </c:pt>
                <c:pt idx="248">
                  <c:v>3166586</c:v>
                </c:pt>
                <c:pt idx="249">
                  <c:v>2824026</c:v>
                </c:pt>
                <c:pt idx="250">
                  <c:v>2501471</c:v>
                </c:pt>
                <c:pt idx="251">
                  <c:v>2978472</c:v>
                </c:pt>
                <c:pt idx="252">
                  <c:v>3194030</c:v>
                </c:pt>
                <c:pt idx="253">
                  <c:v>1586063</c:v>
                </c:pt>
                <c:pt idx="254">
                  <c:v>2643601</c:v>
                </c:pt>
                <c:pt idx="255">
                  <c:v>1987633</c:v>
                </c:pt>
                <c:pt idx="256">
                  <c:v>4779538</c:v>
                </c:pt>
                <c:pt idx="257">
                  <c:v>4347792</c:v>
                </c:pt>
                <c:pt idx="258">
                  <c:v>2479257</c:v>
                </c:pt>
                <c:pt idx="259">
                  <c:v>2192302</c:v>
                </c:pt>
                <c:pt idx="260">
                  <c:v>2271673</c:v>
                </c:pt>
                <c:pt idx="261">
                  <c:v>1961462</c:v>
                </c:pt>
                <c:pt idx="262">
                  <c:v>2161842</c:v>
                </c:pt>
                <c:pt idx="263">
                  <c:v>1560596</c:v>
                </c:pt>
                <c:pt idx="264">
                  <c:v>2741643</c:v>
                </c:pt>
                <c:pt idx="265">
                  <c:v>2365797</c:v>
                </c:pt>
                <c:pt idx="266">
                  <c:v>3345568</c:v>
                </c:pt>
                <c:pt idx="267">
                  <c:v>2208345</c:v>
                </c:pt>
                <c:pt idx="268">
                  <c:v>1732478</c:v>
                </c:pt>
                <c:pt idx="269">
                  <c:v>1796920</c:v>
                </c:pt>
                <c:pt idx="270">
                  <c:v>3035124</c:v>
                </c:pt>
                <c:pt idx="271">
                  <c:v>2437457</c:v>
                </c:pt>
                <c:pt idx="272">
                  <c:v>1670692</c:v>
                </c:pt>
                <c:pt idx="273">
                  <c:v>1746549</c:v>
                </c:pt>
                <c:pt idx="274">
                  <c:v>1519536</c:v>
                </c:pt>
                <c:pt idx="275">
                  <c:v>2046354</c:v>
                </c:pt>
                <c:pt idx="276">
                  <c:v>2959777</c:v>
                </c:pt>
                <c:pt idx="277">
                  <c:v>2074603</c:v>
                </c:pt>
                <c:pt idx="278">
                  <c:v>3203459</c:v>
                </c:pt>
                <c:pt idx="279">
                  <c:v>2812521</c:v>
                </c:pt>
                <c:pt idx="280">
                  <c:v>2040747</c:v>
                </c:pt>
                <c:pt idx="281">
                  <c:v>1990438</c:v>
                </c:pt>
                <c:pt idx="282">
                  <c:v>2669470</c:v>
                </c:pt>
                <c:pt idx="283">
                  <c:v>2926452</c:v>
                </c:pt>
                <c:pt idx="284">
                  <c:v>3429833</c:v>
                </c:pt>
                <c:pt idx="285">
                  <c:v>2623519</c:v>
                </c:pt>
                <c:pt idx="286">
                  <c:v>2924114</c:v>
                </c:pt>
                <c:pt idx="287">
                  <c:v>3034459</c:v>
                </c:pt>
                <c:pt idx="288">
                  <c:v>2576689</c:v>
                </c:pt>
                <c:pt idx="289">
                  <c:v>2096510</c:v>
                </c:pt>
                <c:pt idx="290">
                  <c:v>1746845</c:v>
                </c:pt>
                <c:pt idx="291">
                  <c:v>2159459</c:v>
                </c:pt>
                <c:pt idx="292">
                  <c:v>1786036</c:v>
                </c:pt>
                <c:pt idx="293">
                  <c:v>1753964</c:v>
                </c:pt>
                <c:pt idx="294">
                  <c:v>1623662</c:v>
                </c:pt>
                <c:pt idx="295">
                  <c:v>1585037</c:v>
                </c:pt>
                <c:pt idx="296">
                  <c:v>1340851</c:v>
                </c:pt>
                <c:pt idx="297">
                  <c:v>1622977</c:v>
                </c:pt>
                <c:pt idx="298">
                  <c:v>2034041</c:v>
                </c:pt>
                <c:pt idx="299">
                  <c:v>1836913</c:v>
                </c:pt>
                <c:pt idx="300">
                  <c:v>2461675</c:v>
                </c:pt>
                <c:pt idx="301">
                  <c:v>1941682</c:v>
                </c:pt>
                <c:pt idx="302">
                  <c:v>1700344</c:v>
                </c:pt>
                <c:pt idx="303">
                  <c:v>1750360</c:v>
                </c:pt>
                <c:pt idx="304">
                  <c:v>2611677</c:v>
                </c:pt>
                <c:pt idx="305">
                  <c:v>4590378</c:v>
                </c:pt>
                <c:pt idx="306">
                  <c:v>2584218</c:v>
                </c:pt>
                <c:pt idx="307">
                  <c:v>2507654</c:v>
                </c:pt>
                <c:pt idx="308">
                  <c:v>2112674</c:v>
                </c:pt>
                <c:pt idx="309">
                  <c:v>2339565</c:v>
                </c:pt>
                <c:pt idx="310">
                  <c:v>1988735</c:v>
                </c:pt>
                <c:pt idx="311">
                  <c:v>1699622</c:v>
                </c:pt>
                <c:pt idx="312">
                  <c:v>3575380</c:v>
                </c:pt>
                <c:pt idx="313">
                  <c:v>9290158</c:v>
                </c:pt>
                <c:pt idx="314">
                  <c:v>4502667</c:v>
                </c:pt>
                <c:pt idx="315">
                  <c:v>2681908</c:v>
                </c:pt>
                <c:pt idx="316">
                  <c:v>2849744</c:v>
                </c:pt>
                <c:pt idx="317">
                  <c:v>2991880</c:v>
                </c:pt>
                <c:pt idx="318">
                  <c:v>2446490</c:v>
                </c:pt>
                <c:pt idx="319">
                  <c:v>3325282</c:v>
                </c:pt>
                <c:pt idx="320">
                  <c:v>3170793</c:v>
                </c:pt>
                <c:pt idx="321">
                  <c:v>2812477</c:v>
                </c:pt>
                <c:pt idx="322">
                  <c:v>2537266</c:v>
                </c:pt>
                <c:pt idx="323">
                  <c:v>1675209</c:v>
                </c:pt>
                <c:pt idx="324">
                  <c:v>1780826</c:v>
                </c:pt>
                <c:pt idx="325">
                  <c:v>1712052</c:v>
                </c:pt>
                <c:pt idx="326">
                  <c:v>1509022</c:v>
                </c:pt>
                <c:pt idx="327">
                  <c:v>2616660</c:v>
                </c:pt>
                <c:pt idx="328">
                  <c:v>2668328</c:v>
                </c:pt>
                <c:pt idx="329">
                  <c:v>1955388</c:v>
                </c:pt>
                <c:pt idx="330">
                  <c:v>1659054</c:v>
                </c:pt>
                <c:pt idx="331">
                  <c:v>1700831</c:v>
                </c:pt>
                <c:pt idx="332">
                  <c:v>2567434</c:v>
                </c:pt>
                <c:pt idx="333">
                  <c:v>2440794</c:v>
                </c:pt>
                <c:pt idx="334">
                  <c:v>1677832</c:v>
                </c:pt>
                <c:pt idx="335">
                  <c:v>1943594</c:v>
                </c:pt>
                <c:pt idx="336">
                  <c:v>1591747</c:v>
                </c:pt>
                <c:pt idx="337">
                  <c:v>1363641</c:v>
                </c:pt>
                <c:pt idx="338">
                  <c:v>1785279</c:v>
                </c:pt>
                <c:pt idx="339">
                  <c:v>1769955</c:v>
                </c:pt>
                <c:pt idx="340">
                  <c:v>1685707</c:v>
                </c:pt>
                <c:pt idx="341">
                  <c:v>2033771</c:v>
                </c:pt>
                <c:pt idx="342">
                  <c:v>2324936</c:v>
                </c:pt>
                <c:pt idx="343">
                  <c:v>2481428</c:v>
                </c:pt>
                <c:pt idx="344">
                  <c:v>2653995</c:v>
                </c:pt>
                <c:pt idx="345">
                  <c:v>2042850</c:v>
                </c:pt>
                <c:pt idx="346">
                  <c:v>1706682</c:v>
                </c:pt>
                <c:pt idx="347">
                  <c:v>2162907</c:v>
                </c:pt>
                <c:pt idx="348">
                  <c:v>3079135</c:v>
                </c:pt>
                <c:pt idx="349">
                  <c:v>3316364</c:v>
                </c:pt>
                <c:pt idx="350">
                  <c:v>2521974</c:v>
                </c:pt>
                <c:pt idx="351">
                  <c:v>1609096</c:v>
                </c:pt>
                <c:pt idx="352">
                  <c:v>1829501</c:v>
                </c:pt>
                <c:pt idx="353">
                  <c:v>4987995</c:v>
                </c:pt>
                <c:pt idx="354">
                  <c:v>4959855</c:v>
                </c:pt>
                <c:pt idx="355">
                  <c:v>3893419</c:v>
                </c:pt>
                <c:pt idx="356">
                  <c:v>2801419</c:v>
                </c:pt>
                <c:pt idx="357">
                  <c:v>2613391</c:v>
                </c:pt>
                <c:pt idx="358">
                  <c:v>1957371</c:v>
                </c:pt>
                <c:pt idx="359">
                  <c:v>2802271</c:v>
                </c:pt>
                <c:pt idx="360">
                  <c:v>3277859</c:v>
                </c:pt>
                <c:pt idx="361">
                  <c:v>3021054</c:v>
                </c:pt>
                <c:pt idx="362">
                  <c:v>3194875</c:v>
                </c:pt>
                <c:pt idx="363">
                  <c:v>2650012</c:v>
                </c:pt>
                <c:pt idx="364">
                  <c:v>1683754</c:v>
                </c:pt>
                <c:pt idx="365">
                  <c:v>3204782</c:v>
                </c:pt>
              </c:numCache>
            </c:numRef>
          </c:val>
          <c:smooth val="0"/>
          <c:extLst>
            <c:ext xmlns:c16="http://schemas.microsoft.com/office/drawing/2014/chart" uri="{C3380CC4-5D6E-409C-BE32-E72D297353CC}">
              <c16:uniqueId val="{00000000-5115-49D7-BE66-76FFD0F88A96}"/>
            </c:ext>
          </c:extLst>
        </c:ser>
        <c:dLbls>
          <c:showLegendKey val="0"/>
          <c:showVal val="0"/>
          <c:showCatName val="0"/>
          <c:showSerName val="0"/>
          <c:showPercent val="0"/>
          <c:showBubbleSize val="0"/>
        </c:dLbls>
        <c:smooth val="0"/>
        <c:axId val="238698096"/>
        <c:axId val="238696128"/>
      </c:lineChart>
      <c:dateAx>
        <c:axId val="238698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696128"/>
        <c:crosses val="autoZero"/>
        <c:auto val="1"/>
        <c:lblOffset val="100"/>
        <c:baseTimeUnit val="days"/>
      </c:dateAx>
      <c:valAx>
        <c:axId val="238696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698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tagesschau</c:v>
                </c:pt>
              </c:strCache>
            </c:strRef>
          </c:tx>
          <c:spPr>
            <a:ln w="28575" cap="rnd">
              <a:solidFill>
                <a:schemeClr val="accent1"/>
              </a:solidFill>
              <a:round/>
            </a:ln>
            <a:effectLst/>
          </c:spPr>
          <c:marker>
            <c:symbol val="none"/>
          </c:marker>
          <c:cat>
            <c:numRef>
              <c:f>Sheet1!$A$2:$A$367</c:f>
              <c:numCache>
                <c:formatCode>m/d/yyyy</c:formatCode>
                <c:ptCount val="366"/>
                <c:pt idx="0">
                  <c:v>42370</c:v>
                </c:pt>
                <c:pt idx="1">
                  <c:v>42371</c:v>
                </c:pt>
                <c:pt idx="2">
                  <c:v>42372</c:v>
                </c:pt>
                <c:pt idx="3">
                  <c:v>42373</c:v>
                </c:pt>
                <c:pt idx="4">
                  <c:v>42374</c:v>
                </c:pt>
                <c:pt idx="5">
                  <c:v>42375</c:v>
                </c:pt>
                <c:pt idx="6">
                  <c:v>42376</c:v>
                </c:pt>
                <c:pt idx="7">
                  <c:v>42377</c:v>
                </c:pt>
                <c:pt idx="8">
                  <c:v>42378</c:v>
                </c:pt>
                <c:pt idx="9">
                  <c:v>42379</c:v>
                </c:pt>
                <c:pt idx="10">
                  <c:v>42380</c:v>
                </c:pt>
                <c:pt idx="11">
                  <c:v>42381</c:v>
                </c:pt>
                <c:pt idx="12">
                  <c:v>42382</c:v>
                </c:pt>
                <c:pt idx="13">
                  <c:v>42383</c:v>
                </c:pt>
                <c:pt idx="14">
                  <c:v>42384</c:v>
                </c:pt>
                <c:pt idx="15">
                  <c:v>42385</c:v>
                </c:pt>
                <c:pt idx="16">
                  <c:v>42386</c:v>
                </c:pt>
                <c:pt idx="17">
                  <c:v>42387</c:v>
                </c:pt>
                <c:pt idx="18">
                  <c:v>42388</c:v>
                </c:pt>
                <c:pt idx="19">
                  <c:v>42389</c:v>
                </c:pt>
                <c:pt idx="20">
                  <c:v>42390</c:v>
                </c:pt>
                <c:pt idx="21">
                  <c:v>42391</c:v>
                </c:pt>
                <c:pt idx="22">
                  <c:v>42392</c:v>
                </c:pt>
                <c:pt idx="23">
                  <c:v>42393</c:v>
                </c:pt>
                <c:pt idx="24">
                  <c:v>42394</c:v>
                </c:pt>
                <c:pt idx="25">
                  <c:v>42395</c:v>
                </c:pt>
                <c:pt idx="26">
                  <c:v>42396</c:v>
                </c:pt>
                <c:pt idx="27">
                  <c:v>42397</c:v>
                </c:pt>
                <c:pt idx="28">
                  <c:v>42398</c:v>
                </c:pt>
                <c:pt idx="29">
                  <c:v>42399</c:v>
                </c:pt>
                <c:pt idx="30">
                  <c:v>42400</c:v>
                </c:pt>
                <c:pt idx="31">
                  <c:v>42401</c:v>
                </c:pt>
                <c:pt idx="32">
                  <c:v>42402</c:v>
                </c:pt>
                <c:pt idx="33">
                  <c:v>42403</c:v>
                </c:pt>
                <c:pt idx="34">
                  <c:v>42404</c:v>
                </c:pt>
                <c:pt idx="35">
                  <c:v>42405</c:v>
                </c:pt>
                <c:pt idx="36">
                  <c:v>42406</c:v>
                </c:pt>
                <c:pt idx="37">
                  <c:v>42407</c:v>
                </c:pt>
                <c:pt idx="38">
                  <c:v>42408</c:v>
                </c:pt>
                <c:pt idx="39">
                  <c:v>42409</c:v>
                </c:pt>
                <c:pt idx="40">
                  <c:v>42410</c:v>
                </c:pt>
                <c:pt idx="41">
                  <c:v>42411</c:v>
                </c:pt>
                <c:pt idx="42">
                  <c:v>42412</c:v>
                </c:pt>
                <c:pt idx="43">
                  <c:v>42413</c:v>
                </c:pt>
                <c:pt idx="44">
                  <c:v>42414</c:v>
                </c:pt>
                <c:pt idx="45">
                  <c:v>42415</c:v>
                </c:pt>
                <c:pt idx="46">
                  <c:v>42416</c:v>
                </c:pt>
                <c:pt idx="47">
                  <c:v>42417</c:v>
                </c:pt>
                <c:pt idx="48">
                  <c:v>42418</c:v>
                </c:pt>
                <c:pt idx="49">
                  <c:v>42419</c:v>
                </c:pt>
                <c:pt idx="50">
                  <c:v>42420</c:v>
                </c:pt>
                <c:pt idx="51">
                  <c:v>42421</c:v>
                </c:pt>
                <c:pt idx="52">
                  <c:v>42422</c:v>
                </c:pt>
                <c:pt idx="53">
                  <c:v>42423</c:v>
                </c:pt>
                <c:pt idx="54">
                  <c:v>42424</c:v>
                </c:pt>
                <c:pt idx="55">
                  <c:v>42425</c:v>
                </c:pt>
                <c:pt idx="56">
                  <c:v>42426</c:v>
                </c:pt>
                <c:pt idx="57">
                  <c:v>42427</c:v>
                </c:pt>
                <c:pt idx="58">
                  <c:v>42428</c:v>
                </c:pt>
                <c:pt idx="59">
                  <c:v>42429</c:v>
                </c:pt>
                <c:pt idx="60">
                  <c:v>42430</c:v>
                </c:pt>
                <c:pt idx="61">
                  <c:v>42431</c:v>
                </c:pt>
                <c:pt idx="62">
                  <c:v>42432</c:v>
                </c:pt>
                <c:pt idx="63">
                  <c:v>42433</c:v>
                </c:pt>
                <c:pt idx="64">
                  <c:v>42434</c:v>
                </c:pt>
                <c:pt idx="65">
                  <c:v>42435</c:v>
                </c:pt>
                <c:pt idx="66">
                  <c:v>42436</c:v>
                </c:pt>
                <c:pt idx="67">
                  <c:v>42437</c:v>
                </c:pt>
                <c:pt idx="68">
                  <c:v>42438</c:v>
                </c:pt>
                <c:pt idx="69">
                  <c:v>42439</c:v>
                </c:pt>
                <c:pt idx="70">
                  <c:v>42440</c:v>
                </c:pt>
                <c:pt idx="71">
                  <c:v>42441</c:v>
                </c:pt>
                <c:pt idx="72">
                  <c:v>42442</c:v>
                </c:pt>
                <c:pt idx="73">
                  <c:v>42443</c:v>
                </c:pt>
                <c:pt idx="74">
                  <c:v>42444</c:v>
                </c:pt>
                <c:pt idx="75">
                  <c:v>42445</c:v>
                </c:pt>
                <c:pt idx="76">
                  <c:v>42446</c:v>
                </c:pt>
                <c:pt idx="77">
                  <c:v>42447</c:v>
                </c:pt>
                <c:pt idx="78">
                  <c:v>42448</c:v>
                </c:pt>
                <c:pt idx="79">
                  <c:v>42449</c:v>
                </c:pt>
                <c:pt idx="80">
                  <c:v>42450</c:v>
                </c:pt>
                <c:pt idx="81">
                  <c:v>42451</c:v>
                </c:pt>
                <c:pt idx="82">
                  <c:v>42452</c:v>
                </c:pt>
                <c:pt idx="83">
                  <c:v>42453</c:v>
                </c:pt>
                <c:pt idx="84">
                  <c:v>42454</c:v>
                </c:pt>
                <c:pt idx="85">
                  <c:v>42455</c:v>
                </c:pt>
                <c:pt idx="86">
                  <c:v>42456</c:v>
                </c:pt>
                <c:pt idx="87">
                  <c:v>42457</c:v>
                </c:pt>
                <c:pt idx="88">
                  <c:v>42458</c:v>
                </c:pt>
                <c:pt idx="89">
                  <c:v>42459</c:v>
                </c:pt>
                <c:pt idx="90">
                  <c:v>42460</c:v>
                </c:pt>
                <c:pt idx="91">
                  <c:v>42461</c:v>
                </c:pt>
                <c:pt idx="92">
                  <c:v>42462</c:v>
                </c:pt>
                <c:pt idx="93">
                  <c:v>42463</c:v>
                </c:pt>
                <c:pt idx="94">
                  <c:v>42464</c:v>
                </c:pt>
                <c:pt idx="95">
                  <c:v>42465</c:v>
                </c:pt>
                <c:pt idx="96">
                  <c:v>42466</c:v>
                </c:pt>
                <c:pt idx="97">
                  <c:v>42467</c:v>
                </c:pt>
                <c:pt idx="98">
                  <c:v>42468</c:v>
                </c:pt>
                <c:pt idx="99">
                  <c:v>42469</c:v>
                </c:pt>
                <c:pt idx="100">
                  <c:v>42470</c:v>
                </c:pt>
                <c:pt idx="101">
                  <c:v>42471</c:v>
                </c:pt>
                <c:pt idx="102">
                  <c:v>42472</c:v>
                </c:pt>
                <c:pt idx="103">
                  <c:v>42473</c:v>
                </c:pt>
                <c:pt idx="104">
                  <c:v>42474</c:v>
                </c:pt>
                <c:pt idx="105">
                  <c:v>42475</c:v>
                </c:pt>
                <c:pt idx="106">
                  <c:v>42476</c:v>
                </c:pt>
                <c:pt idx="107">
                  <c:v>42477</c:v>
                </c:pt>
                <c:pt idx="108">
                  <c:v>42478</c:v>
                </c:pt>
                <c:pt idx="109">
                  <c:v>42479</c:v>
                </c:pt>
                <c:pt idx="110">
                  <c:v>42480</c:v>
                </c:pt>
                <c:pt idx="111">
                  <c:v>42481</c:v>
                </c:pt>
                <c:pt idx="112">
                  <c:v>42482</c:v>
                </c:pt>
                <c:pt idx="113">
                  <c:v>42483</c:v>
                </c:pt>
                <c:pt idx="114">
                  <c:v>42484</c:v>
                </c:pt>
                <c:pt idx="115">
                  <c:v>42485</c:v>
                </c:pt>
                <c:pt idx="116">
                  <c:v>42486</c:v>
                </c:pt>
                <c:pt idx="117">
                  <c:v>42487</c:v>
                </c:pt>
                <c:pt idx="118">
                  <c:v>42488</c:v>
                </c:pt>
                <c:pt idx="119">
                  <c:v>42489</c:v>
                </c:pt>
                <c:pt idx="120">
                  <c:v>42490</c:v>
                </c:pt>
                <c:pt idx="121">
                  <c:v>42491</c:v>
                </c:pt>
                <c:pt idx="122">
                  <c:v>42492</c:v>
                </c:pt>
                <c:pt idx="123">
                  <c:v>42493</c:v>
                </c:pt>
                <c:pt idx="124">
                  <c:v>42494</c:v>
                </c:pt>
                <c:pt idx="125">
                  <c:v>42495</c:v>
                </c:pt>
                <c:pt idx="126">
                  <c:v>42496</c:v>
                </c:pt>
                <c:pt idx="127">
                  <c:v>42497</c:v>
                </c:pt>
                <c:pt idx="128">
                  <c:v>42498</c:v>
                </c:pt>
                <c:pt idx="129">
                  <c:v>42499</c:v>
                </c:pt>
                <c:pt idx="130">
                  <c:v>42500</c:v>
                </c:pt>
                <c:pt idx="131">
                  <c:v>42501</c:v>
                </c:pt>
                <c:pt idx="132">
                  <c:v>42502</c:v>
                </c:pt>
                <c:pt idx="133">
                  <c:v>42503</c:v>
                </c:pt>
                <c:pt idx="134">
                  <c:v>42504</c:v>
                </c:pt>
                <c:pt idx="135">
                  <c:v>42505</c:v>
                </c:pt>
                <c:pt idx="136">
                  <c:v>42506</c:v>
                </c:pt>
                <c:pt idx="137">
                  <c:v>42507</c:v>
                </c:pt>
                <c:pt idx="138">
                  <c:v>42508</c:v>
                </c:pt>
                <c:pt idx="139">
                  <c:v>42509</c:v>
                </c:pt>
                <c:pt idx="140">
                  <c:v>42510</c:v>
                </c:pt>
                <c:pt idx="141">
                  <c:v>42511</c:v>
                </c:pt>
                <c:pt idx="142">
                  <c:v>42512</c:v>
                </c:pt>
                <c:pt idx="143">
                  <c:v>42513</c:v>
                </c:pt>
                <c:pt idx="144">
                  <c:v>42514</c:v>
                </c:pt>
                <c:pt idx="145">
                  <c:v>42515</c:v>
                </c:pt>
                <c:pt idx="146">
                  <c:v>42516</c:v>
                </c:pt>
                <c:pt idx="147">
                  <c:v>42517</c:v>
                </c:pt>
                <c:pt idx="148">
                  <c:v>42518</c:v>
                </c:pt>
                <c:pt idx="149">
                  <c:v>42519</c:v>
                </c:pt>
                <c:pt idx="150">
                  <c:v>42520</c:v>
                </c:pt>
                <c:pt idx="151">
                  <c:v>42521</c:v>
                </c:pt>
                <c:pt idx="152">
                  <c:v>42522</c:v>
                </c:pt>
                <c:pt idx="153">
                  <c:v>42523</c:v>
                </c:pt>
                <c:pt idx="154">
                  <c:v>42524</c:v>
                </c:pt>
                <c:pt idx="155">
                  <c:v>42525</c:v>
                </c:pt>
                <c:pt idx="156">
                  <c:v>42526</c:v>
                </c:pt>
                <c:pt idx="157">
                  <c:v>42527</c:v>
                </c:pt>
                <c:pt idx="158">
                  <c:v>42528</c:v>
                </c:pt>
                <c:pt idx="159">
                  <c:v>42529</c:v>
                </c:pt>
                <c:pt idx="160">
                  <c:v>42530</c:v>
                </c:pt>
                <c:pt idx="161">
                  <c:v>42531</c:v>
                </c:pt>
                <c:pt idx="162">
                  <c:v>42532</c:v>
                </c:pt>
                <c:pt idx="163">
                  <c:v>42533</c:v>
                </c:pt>
                <c:pt idx="164">
                  <c:v>42534</c:v>
                </c:pt>
                <c:pt idx="165">
                  <c:v>42535</c:v>
                </c:pt>
                <c:pt idx="166">
                  <c:v>42536</c:v>
                </c:pt>
                <c:pt idx="167">
                  <c:v>42537</c:v>
                </c:pt>
                <c:pt idx="168">
                  <c:v>42538</c:v>
                </c:pt>
                <c:pt idx="169">
                  <c:v>42539</c:v>
                </c:pt>
                <c:pt idx="170">
                  <c:v>42540</c:v>
                </c:pt>
                <c:pt idx="171">
                  <c:v>42541</c:v>
                </c:pt>
                <c:pt idx="172">
                  <c:v>42542</c:v>
                </c:pt>
                <c:pt idx="173">
                  <c:v>42543</c:v>
                </c:pt>
                <c:pt idx="174">
                  <c:v>42544</c:v>
                </c:pt>
                <c:pt idx="175">
                  <c:v>42545</c:v>
                </c:pt>
                <c:pt idx="176">
                  <c:v>42546</c:v>
                </c:pt>
                <c:pt idx="177">
                  <c:v>42547</c:v>
                </c:pt>
                <c:pt idx="178">
                  <c:v>42548</c:v>
                </c:pt>
                <c:pt idx="179">
                  <c:v>42549</c:v>
                </c:pt>
                <c:pt idx="180">
                  <c:v>42550</c:v>
                </c:pt>
                <c:pt idx="181">
                  <c:v>42551</c:v>
                </c:pt>
                <c:pt idx="182">
                  <c:v>42552</c:v>
                </c:pt>
                <c:pt idx="183">
                  <c:v>42553</c:v>
                </c:pt>
                <c:pt idx="184">
                  <c:v>42554</c:v>
                </c:pt>
                <c:pt idx="185">
                  <c:v>42555</c:v>
                </c:pt>
                <c:pt idx="186">
                  <c:v>42556</c:v>
                </c:pt>
                <c:pt idx="187">
                  <c:v>42557</c:v>
                </c:pt>
                <c:pt idx="188">
                  <c:v>42558</c:v>
                </c:pt>
                <c:pt idx="189">
                  <c:v>42559</c:v>
                </c:pt>
                <c:pt idx="190">
                  <c:v>42560</c:v>
                </c:pt>
                <c:pt idx="191">
                  <c:v>42561</c:v>
                </c:pt>
                <c:pt idx="192">
                  <c:v>42562</c:v>
                </c:pt>
                <c:pt idx="193">
                  <c:v>42563</c:v>
                </c:pt>
                <c:pt idx="194">
                  <c:v>42564</c:v>
                </c:pt>
                <c:pt idx="195">
                  <c:v>42565</c:v>
                </c:pt>
                <c:pt idx="196">
                  <c:v>42566</c:v>
                </c:pt>
                <c:pt idx="197">
                  <c:v>42567</c:v>
                </c:pt>
                <c:pt idx="198">
                  <c:v>42568</c:v>
                </c:pt>
                <c:pt idx="199">
                  <c:v>42569</c:v>
                </c:pt>
                <c:pt idx="200">
                  <c:v>42570</c:v>
                </c:pt>
                <c:pt idx="201">
                  <c:v>42571</c:v>
                </c:pt>
                <c:pt idx="202">
                  <c:v>42572</c:v>
                </c:pt>
                <c:pt idx="203">
                  <c:v>42573</c:v>
                </c:pt>
                <c:pt idx="204">
                  <c:v>42574</c:v>
                </c:pt>
                <c:pt idx="205">
                  <c:v>42575</c:v>
                </c:pt>
                <c:pt idx="206">
                  <c:v>42576</c:v>
                </c:pt>
                <c:pt idx="207">
                  <c:v>42577</c:v>
                </c:pt>
                <c:pt idx="208">
                  <c:v>42578</c:v>
                </c:pt>
                <c:pt idx="209">
                  <c:v>42579</c:v>
                </c:pt>
                <c:pt idx="210">
                  <c:v>42580</c:v>
                </c:pt>
                <c:pt idx="211">
                  <c:v>42581</c:v>
                </c:pt>
                <c:pt idx="212">
                  <c:v>42582</c:v>
                </c:pt>
                <c:pt idx="213">
                  <c:v>42583</c:v>
                </c:pt>
                <c:pt idx="214">
                  <c:v>42584</c:v>
                </c:pt>
                <c:pt idx="215">
                  <c:v>42585</c:v>
                </c:pt>
                <c:pt idx="216">
                  <c:v>42586</c:v>
                </c:pt>
                <c:pt idx="217">
                  <c:v>42587</c:v>
                </c:pt>
                <c:pt idx="218">
                  <c:v>42588</c:v>
                </c:pt>
                <c:pt idx="219">
                  <c:v>42589</c:v>
                </c:pt>
                <c:pt idx="220">
                  <c:v>42590</c:v>
                </c:pt>
                <c:pt idx="221">
                  <c:v>42591</c:v>
                </c:pt>
                <c:pt idx="222">
                  <c:v>42592</c:v>
                </c:pt>
                <c:pt idx="223">
                  <c:v>42593</c:v>
                </c:pt>
                <c:pt idx="224">
                  <c:v>42594</c:v>
                </c:pt>
                <c:pt idx="225">
                  <c:v>42595</c:v>
                </c:pt>
                <c:pt idx="226">
                  <c:v>42596</c:v>
                </c:pt>
                <c:pt idx="227">
                  <c:v>42597</c:v>
                </c:pt>
                <c:pt idx="228">
                  <c:v>42598</c:v>
                </c:pt>
                <c:pt idx="229">
                  <c:v>42599</c:v>
                </c:pt>
                <c:pt idx="230">
                  <c:v>42600</c:v>
                </c:pt>
                <c:pt idx="231">
                  <c:v>42601</c:v>
                </c:pt>
                <c:pt idx="232">
                  <c:v>42602</c:v>
                </c:pt>
                <c:pt idx="233">
                  <c:v>42603</c:v>
                </c:pt>
                <c:pt idx="234">
                  <c:v>42604</c:v>
                </c:pt>
                <c:pt idx="235">
                  <c:v>42605</c:v>
                </c:pt>
                <c:pt idx="236">
                  <c:v>42606</c:v>
                </c:pt>
                <c:pt idx="237">
                  <c:v>42607</c:v>
                </c:pt>
                <c:pt idx="238">
                  <c:v>42608</c:v>
                </c:pt>
                <c:pt idx="239">
                  <c:v>42609</c:v>
                </c:pt>
                <c:pt idx="240">
                  <c:v>42610</c:v>
                </c:pt>
                <c:pt idx="241">
                  <c:v>42611</c:v>
                </c:pt>
                <c:pt idx="242">
                  <c:v>42612</c:v>
                </c:pt>
                <c:pt idx="243">
                  <c:v>42613</c:v>
                </c:pt>
                <c:pt idx="244">
                  <c:v>42614</c:v>
                </c:pt>
                <c:pt idx="245">
                  <c:v>42615</c:v>
                </c:pt>
                <c:pt idx="246">
                  <c:v>42616</c:v>
                </c:pt>
                <c:pt idx="247">
                  <c:v>42617</c:v>
                </c:pt>
                <c:pt idx="248">
                  <c:v>42618</c:v>
                </c:pt>
                <c:pt idx="249">
                  <c:v>42619</c:v>
                </c:pt>
                <c:pt idx="250">
                  <c:v>42620</c:v>
                </c:pt>
                <c:pt idx="251">
                  <c:v>42621</c:v>
                </c:pt>
                <c:pt idx="252">
                  <c:v>42622</c:v>
                </c:pt>
                <c:pt idx="253">
                  <c:v>42623</c:v>
                </c:pt>
                <c:pt idx="254">
                  <c:v>42624</c:v>
                </c:pt>
                <c:pt idx="255">
                  <c:v>42625</c:v>
                </c:pt>
                <c:pt idx="256">
                  <c:v>42626</c:v>
                </c:pt>
                <c:pt idx="257">
                  <c:v>42627</c:v>
                </c:pt>
                <c:pt idx="258">
                  <c:v>42628</c:v>
                </c:pt>
                <c:pt idx="259">
                  <c:v>42629</c:v>
                </c:pt>
                <c:pt idx="260">
                  <c:v>42630</c:v>
                </c:pt>
                <c:pt idx="261">
                  <c:v>42631</c:v>
                </c:pt>
                <c:pt idx="262">
                  <c:v>42632</c:v>
                </c:pt>
                <c:pt idx="263">
                  <c:v>42633</c:v>
                </c:pt>
                <c:pt idx="264">
                  <c:v>42634</c:v>
                </c:pt>
                <c:pt idx="265">
                  <c:v>42635</c:v>
                </c:pt>
                <c:pt idx="266">
                  <c:v>42636</c:v>
                </c:pt>
                <c:pt idx="267">
                  <c:v>42637</c:v>
                </c:pt>
                <c:pt idx="268">
                  <c:v>42638</c:v>
                </c:pt>
                <c:pt idx="269">
                  <c:v>42639</c:v>
                </c:pt>
                <c:pt idx="270">
                  <c:v>42640</c:v>
                </c:pt>
                <c:pt idx="271">
                  <c:v>42641</c:v>
                </c:pt>
                <c:pt idx="272">
                  <c:v>42642</c:v>
                </c:pt>
                <c:pt idx="273">
                  <c:v>42643</c:v>
                </c:pt>
                <c:pt idx="274">
                  <c:v>42644</c:v>
                </c:pt>
                <c:pt idx="275">
                  <c:v>42645</c:v>
                </c:pt>
                <c:pt idx="276">
                  <c:v>42646</c:v>
                </c:pt>
                <c:pt idx="277">
                  <c:v>42647</c:v>
                </c:pt>
                <c:pt idx="278">
                  <c:v>42648</c:v>
                </c:pt>
                <c:pt idx="279">
                  <c:v>42649</c:v>
                </c:pt>
                <c:pt idx="280">
                  <c:v>42650</c:v>
                </c:pt>
                <c:pt idx="281">
                  <c:v>42651</c:v>
                </c:pt>
                <c:pt idx="282">
                  <c:v>42652</c:v>
                </c:pt>
                <c:pt idx="283">
                  <c:v>42653</c:v>
                </c:pt>
                <c:pt idx="284">
                  <c:v>42654</c:v>
                </c:pt>
                <c:pt idx="285">
                  <c:v>42655</c:v>
                </c:pt>
                <c:pt idx="286">
                  <c:v>42656</c:v>
                </c:pt>
                <c:pt idx="287">
                  <c:v>42657</c:v>
                </c:pt>
                <c:pt idx="288">
                  <c:v>42658</c:v>
                </c:pt>
                <c:pt idx="289">
                  <c:v>42659</c:v>
                </c:pt>
                <c:pt idx="290">
                  <c:v>42660</c:v>
                </c:pt>
                <c:pt idx="291">
                  <c:v>42661</c:v>
                </c:pt>
                <c:pt idx="292">
                  <c:v>42662</c:v>
                </c:pt>
                <c:pt idx="293">
                  <c:v>42663</c:v>
                </c:pt>
                <c:pt idx="294">
                  <c:v>42664</c:v>
                </c:pt>
                <c:pt idx="295">
                  <c:v>42665</c:v>
                </c:pt>
                <c:pt idx="296">
                  <c:v>42666</c:v>
                </c:pt>
                <c:pt idx="297">
                  <c:v>42667</c:v>
                </c:pt>
                <c:pt idx="298">
                  <c:v>42668</c:v>
                </c:pt>
                <c:pt idx="299">
                  <c:v>42669</c:v>
                </c:pt>
                <c:pt idx="300">
                  <c:v>42670</c:v>
                </c:pt>
                <c:pt idx="301">
                  <c:v>42671</c:v>
                </c:pt>
                <c:pt idx="302">
                  <c:v>42672</c:v>
                </c:pt>
                <c:pt idx="303">
                  <c:v>42673</c:v>
                </c:pt>
                <c:pt idx="304">
                  <c:v>42674</c:v>
                </c:pt>
                <c:pt idx="305">
                  <c:v>42675</c:v>
                </c:pt>
                <c:pt idx="306">
                  <c:v>42676</c:v>
                </c:pt>
                <c:pt idx="307">
                  <c:v>42677</c:v>
                </c:pt>
                <c:pt idx="308">
                  <c:v>42678</c:v>
                </c:pt>
                <c:pt idx="309">
                  <c:v>42679</c:v>
                </c:pt>
                <c:pt idx="310">
                  <c:v>42680</c:v>
                </c:pt>
                <c:pt idx="311">
                  <c:v>42681</c:v>
                </c:pt>
                <c:pt idx="312">
                  <c:v>42682</c:v>
                </c:pt>
                <c:pt idx="313">
                  <c:v>42683</c:v>
                </c:pt>
                <c:pt idx="314">
                  <c:v>42684</c:v>
                </c:pt>
                <c:pt idx="315">
                  <c:v>42685</c:v>
                </c:pt>
                <c:pt idx="316">
                  <c:v>42686</c:v>
                </c:pt>
                <c:pt idx="317">
                  <c:v>42687</c:v>
                </c:pt>
                <c:pt idx="318">
                  <c:v>42688</c:v>
                </c:pt>
                <c:pt idx="319">
                  <c:v>42689</c:v>
                </c:pt>
                <c:pt idx="320">
                  <c:v>42690</c:v>
                </c:pt>
                <c:pt idx="321">
                  <c:v>42691</c:v>
                </c:pt>
                <c:pt idx="322">
                  <c:v>42692</c:v>
                </c:pt>
                <c:pt idx="323">
                  <c:v>42693</c:v>
                </c:pt>
                <c:pt idx="324">
                  <c:v>42694</c:v>
                </c:pt>
                <c:pt idx="325">
                  <c:v>42695</c:v>
                </c:pt>
                <c:pt idx="326">
                  <c:v>42696</c:v>
                </c:pt>
                <c:pt idx="327">
                  <c:v>42697</c:v>
                </c:pt>
                <c:pt idx="328">
                  <c:v>42698</c:v>
                </c:pt>
                <c:pt idx="329">
                  <c:v>42699</c:v>
                </c:pt>
                <c:pt idx="330">
                  <c:v>42700</c:v>
                </c:pt>
                <c:pt idx="331">
                  <c:v>42701</c:v>
                </c:pt>
                <c:pt idx="332">
                  <c:v>42702</c:v>
                </c:pt>
                <c:pt idx="333">
                  <c:v>42703</c:v>
                </c:pt>
                <c:pt idx="334">
                  <c:v>42704</c:v>
                </c:pt>
                <c:pt idx="335">
                  <c:v>42705</c:v>
                </c:pt>
                <c:pt idx="336">
                  <c:v>42706</c:v>
                </c:pt>
                <c:pt idx="337">
                  <c:v>42707</c:v>
                </c:pt>
                <c:pt idx="338">
                  <c:v>42708</c:v>
                </c:pt>
                <c:pt idx="339">
                  <c:v>42709</c:v>
                </c:pt>
                <c:pt idx="340">
                  <c:v>42710</c:v>
                </c:pt>
                <c:pt idx="341">
                  <c:v>42711</c:v>
                </c:pt>
                <c:pt idx="342">
                  <c:v>42712</c:v>
                </c:pt>
                <c:pt idx="343">
                  <c:v>42713</c:v>
                </c:pt>
                <c:pt idx="344">
                  <c:v>42714</c:v>
                </c:pt>
                <c:pt idx="345">
                  <c:v>42715</c:v>
                </c:pt>
                <c:pt idx="346">
                  <c:v>42716</c:v>
                </c:pt>
                <c:pt idx="347">
                  <c:v>42717</c:v>
                </c:pt>
                <c:pt idx="348">
                  <c:v>42718</c:v>
                </c:pt>
                <c:pt idx="349">
                  <c:v>42719</c:v>
                </c:pt>
                <c:pt idx="350">
                  <c:v>42720</c:v>
                </c:pt>
                <c:pt idx="351">
                  <c:v>42721</c:v>
                </c:pt>
                <c:pt idx="352">
                  <c:v>42722</c:v>
                </c:pt>
                <c:pt idx="353">
                  <c:v>42723</c:v>
                </c:pt>
                <c:pt idx="354">
                  <c:v>42724</c:v>
                </c:pt>
                <c:pt idx="355">
                  <c:v>42725</c:v>
                </c:pt>
                <c:pt idx="356">
                  <c:v>42726</c:v>
                </c:pt>
                <c:pt idx="357">
                  <c:v>42727</c:v>
                </c:pt>
                <c:pt idx="358">
                  <c:v>42728</c:v>
                </c:pt>
                <c:pt idx="359">
                  <c:v>42729</c:v>
                </c:pt>
                <c:pt idx="360">
                  <c:v>42730</c:v>
                </c:pt>
                <c:pt idx="361">
                  <c:v>42731</c:v>
                </c:pt>
                <c:pt idx="362">
                  <c:v>42732</c:v>
                </c:pt>
                <c:pt idx="363">
                  <c:v>42733</c:v>
                </c:pt>
                <c:pt idx="364">
                  <c:v>42734</c:v>
                </c:pt>
                <c:pt idx="365">
                  <c:v>42735</c:v>
                </c:pt>
              </c:numCache>
            </c:numRef>
          </c:cat>
          <c:val>
            <c:numRef>
              <c:f>Sheet1!$B$2:$B$367</c:f>
              <c:numCache>
                <c:formatCode>General</c:formatCode>
                <c:ptCount val="366"/>
                <c:pt idx="0">
                  <c:v>86219</c:v>
                </c:pt>
                <c:pt idx="1">
                  <c:v>58442</c:v>
                </c:pt>
                <c:pt idx="2">
                  <c:v>92033</c:v>
                </c:pt>
                <c:pt idx="3">
                  <c:v>166990</c:v>
                </c:pt>
                <c:pt idx="4">
                  <c:v>355871</c:v>
                </c:pt>
                <c:pt idx="5">
                  <c:v>374581</c:v>
                </c:pt>
                <c:pt idx="6">
                  <c:v>246925</c:v>
                </c:pt>
                <c:pt idx="7">
                  <c:v>251196</c:v>
                </c:pt>
                <c:pt idx="8">
                  <c:v>477504</c:v>
                </c:pt>
                <c:pt idx="9">
                  <c:v>205543</c:v>
                </c:pt>
                <c:pt idx="10">
                  <c:v>116654</c:v>
                </c:pt>
                <c:pt idx="11">
                  <c:v>189857</c:v>
                </c:pt>
                <c:pt idx="12">
                  <c:v>128011</c:v>
                </c:pt>
                <c:pt idx="13">
                  <c:v>81973</c:v>
                </c:pt>
                <c:pt idx="14">
                  <c:v>114180</c:v>
                </c:pt>
                <c:pt idx="15">
                  <c:v>55067</c:v>
                </c:pt>
                <c:pt idx="16">
                  <c:v>39156</c:v>
                </c:pt>
                <c:pt idx="17">
                  <c:v>98021</c:v>
                </c:pt>
                <c:pt idx="18">
                  <c:v>129567</c:v>
                </c:pt>
                <c:pt idx="19">
                  <c:v>137062</c:v>
                </c:pt>
                <c:pt idx="20">
                  <c:v>166488</c:v>
                </c:pt>
                <c:pt idx="21">
                  <c:v>157398</c:v>
                </c:pt>
                <c:pt idx="22">
                  <c:v>85536</c:v>
                </c:pt>
                <c:pt idx="23">
                  <c:v>66489</c:v>
                </c:pt>
                <c:pt idx="24">
                  <c:v>181497</c:v>
                </c:pt>
                <c:pt idx="25">
                  <c:v>122557</c:v>
                </c:pt>
                <c:pt idx="26">
                  <c:v>115876</c:v>
                </c:pt>
                <c:pt idx="27">
                  <c:v>122197</c:v>
                </c:pt>
                <c:pt idx="28">
                  <c:v>116625</c:v>
                </c:pt>
                <c:pt idx="29">
                  <c:v>177776</c:v>
                </c:pt>
                <c:pt idx="30">
                  <c:v>119619</c:v>
                </c:pt>
                <c:pt idx="31">
                  <c:v>381707</c:v>
                </c:pt>
                <c:pt idx="32">
                  <c:v>864368</c:v>
                </c:pt>
                <c:pt idx="33">
                  <c:v>377822</c:v>
                </c:pt>
                <c:pt idx="34">
                  <c:v>290690</c:v>
                </c:pt>
                <c:pt idx="35">
                  <c:v>249519</c:v>
                </c:pt>
                <c:pt idx="36">
                  <c:v>124700</c:v>
                </c:pt>
                <c:pt idx="37">
                  <c:v>125926</c:v>
                </c:pt>
                <c:pt idx="38">
                  <c:v>147432</c:v>
                </c:pt>
                <c:pt idx="39">
                  <c:v>156593</c:v>
                </c:pt>
                <c:pt idx="40">
                  <c:v>73676</c:v>
                </c:pt>
                <c:pt idx="41">
                  <c:v>66453</c:v>
                </c:pt>
                <c:pt idx="42">
                  <c:v>429235</c:v>
                </c:pt>
                <c:pt idx="43">
                  <c:v>227275</c:v>
                </c:pt>
                <c:pt idx="44">
                  <c:v>124941</c:v>
                </c:pt>
                <c:pt idx="45">
                  <c:v>103273</c:v>
                </c:pt>
                <c:pt idx="46">
                  <c:v>165811</c:v>
                </c:pt>
                <c:pt idx="47">
                  <c:v>181847</c:v>
                </c:pt>
                <c:pt idx="48">
                  <c:v>122774</c:v>
                </c:pt>
                <c:pt idx="49">
                  <c:v>112154</c:v>
                </c:pt>
                <c:pt idx="50">
                  <c:v>117677</c:v>
                </c:pt>
                <c:pt idx="51">
                  <c:v>79907</c:v>
                </c:pt>
                <c:pt idx="52">
                  <c:v>170808</c:v>
                </c:pt>
                <c:pt idx="53">
                  <c:v>246959</c:v>
                </c:pt>
                <c:pt idx="54">
                  <c:v>320632</c:v>
                </c:pt>
                <c:pt idx="55">
                  <c:v>219790</c:v>
                </c:pt>
                <c:pt idx="56">
                  <c:v>415779</c:v>
                </c:pt>
                <c:pt idx="57">
                  <c:v>226272</c:v>
                </c:pt>
                <c:pt idx="58">
                  <c:v>207039</c:v>
                </c:pt>
                <c:pt idx="59">
                  <c:v>254141</c:v>
                </c:pt>
                <c:pt idx="60">
                  <c:v>179407</c:v>
                </c:pt>
                <c:pt idx="61">
                  <c:v>166627</c:v>
                </c:pt>
                <c:pt idx="62">
                  <c:v>244652</c:v>
                </c:pt>
                <c:pt idx="63">
                  <c:v>202185</c:v>
                </c:pt>
                <c:pt idx="64">
                  <c:v>110619</c:v>
                </c:pt>
                <c:pt idx="65">
                  <c:v>73581</c:v>
                </c:pt>
                <c:pt idx="66">
                  <c:v>150728</c:v>
                </c:pt>
                <c:pt idx="67">
                  <c:v>158908</c:v>
                </c:pt>
                <c:pt idx="68">
                  <c:v>117928</c:v>
                </c:pt>
                <c:pt idx="69">
                  <c:v>192901</c:v>
                </c:pt>
                <c:pt idx="70">
                  <c:v>219533</c:v>
                </c:pt>
                <c:pt idx="71">
                  <c:v>147122</c:v>
                </c:pt>
                <c:pt idx="72">
                  <c:v>336629</c:v>
                </c:pt>
                <c:pt idx="73">
                  <c:v>386176</c:v>
                </c:pt>
                <c:pt idx="74">
                  <c:v>527774</c:v>
                </c:pt>
                <c:pt idx="75">
                  <c:v>348442</c:v>
                </c:pt>
                <c:pt idx="76">
                  <c:v>299028</c:v>
                </c:pt>
                <c:pt idx="77">
                  <c:v>319191</c:v>
                </c:pt>
                <c:pt idx="78">
                  <c:v>219328</c:v>
                </c:pt>
                <c:pt idx="79">
                  <c:v>146372</c:v>
                </c:pt>
                <c:pt idx="80">
                  <c:v>114861</c:v>
                </c:pt>
                <c:pt idx="81">
                  <c:v>573930</c:v>
                </c:pt>
                <c:pt idx="82">
                  <c:v>451817</c:v>
                </c:pt>
                <c:pt idx="83">
                  <c:v>273278</c:v>
                </c:pt>
                <c:pt idx="84">
                  <c:v>220638</c:v>
                </c:pt>
                <c:pt idx="85">
                  <c:v>222880</c:v>
                </c:pt>
                <c:pt idx="86">
                  <c:v>135119</c:v>
                </c:pt>
                <c:pt idx="87">
                  <c:v>240000</c:v>
                </c:pt>
                <c:pt idx="88">
                  <c:v>308809</c:v>
                </c:pt>
                <c:pt idx="89">
                  <c:v>262644</c:v>
                </c:pt>
                <c:pt idx="90">
                  <c:v>253926</c:v>
                </c:pt>
                <c:pt idx="91">
                  <c:v>248323</c:v>
                </c:pt>
                <c:pt idx="92">
                  <c:v>142891</c:v>
                </c:pt>
                <c:pt idx="93">
                  <c:v>143845</c:v>
                </c:pt>
                <c:pt idx="94">
                  <c:v>193981</c:v>
                </c:pt>
                <c:pt idx="95">
                  <c:v>175029</c:v>
                </c:pt>
                <c:pt idx="96">
                  <c:v>194088</c:v>
                </c:pt>
                <c:pt idx="97">
                  <c:v>146551</c:v>
                </c:pt>
                <c:pt idx="98">
                  <c:v>146435</c:v>
                </c:pt>
                <c:pt idx="99">
                  <c:v>334538</c:v>
                </c:pt>
                <c:pt idx="100">
                  <c:v>239778</c:v>
                </c:pt>
                <c:pt idx="101">
                  <c:v>444675</c:v>
                </c:pt>
                <c:pt idx="102">
                  <c:v>684855</c:v>
                </c:pt>
                <c:pt idx="103">
                  <c:v>363249</c:v>
                </c:pt>
                <c:pt idx="104">
                  <c:v>243844</c:v>
                </c:pt>
                <c:pt idx="105">
                  <c:v>349331</c:v>
                </c:pt>
                <c:pt idx="106">
                  <c:v>474117</c:v>
                </c:pt>
                <c:pt idx="107">
                  <c:v>288547</c:v>
                </c:pt>
                <c:pt idx="108">
                  <c:v>292818</c:v>
                </c:pt>
                <c:pt idx="109">
                  <c:v>340056</c:v>
                </c:pt>
                <c:pt idx="110">
                  <c:v>309186</c:v>
                </c:pt>
                <c:pt idx="111">
                  <c:v>232644</c:v>
                </c:pt>
                <c:pt idx="112">
                  <c:v>222131</c:v>
                </c:pt>
                <c:pt idx="113">
                  <c:v>181590</c:v>
                </c:pt>
                <c:pt idx="114">
                  <c:v>233738</c:v>
                </c:pt>
                <c:pt idx="115">
                  <c:v>251559</c:v>
                </c:pt>
                <c:pt idx="116">
                  <c:v>207239</c:v>
                </c:pt>
                <c:pt idx="117">
                  <c:v>144959</c:v>
                </c:pt>
                <c:pt idx="118">
                  <c:v>164362</c:v>
                </c:pt>
                <c:pt idx="119">
                  <c:v>121897</c:v>
                </c:pt>
                <c:pt idx="120">
                  <c:v>137667</c:v>
                </c:pt>
                <c:pt idx="121">
                  <c:v>212488</c:v>
                </c:pt>
                <c:pt idx="122">
                  <c:v>253027</c:v>
                </c:pt>
                <c:pt idx="123">
                  <c:v>1167073</c:v>
                </c:pt>
                <c:pt idx="124">
                  <c:v>482261</c:v>
                </c:pt>
                <c:pt idx="125">
                  <c:v>288739</c:v>
                </c:pt>
                <c:pt idx="126">
                  <c:v>188740</c:v>
                </c:pt>
                <c:pt idx="127">
                  <c:v>228939</c:v>
                </c:pt>
                <c:pt idx="128">
                  <c:v>257261</c:v>
                </c:pt>
                <c:pt idx="129">
                  <c:v>243242</c:v>
                </c:pt>
                <c:pt idx="130">
                  <c:v>283012</c:v>
                </c:pt>
                <c:pt idx="131">
                  <c:v>157709</c:v>
                </c:pt>
                <c:pt idx="132">
                  <c:v>219931</c:v>
                </c:pt>
                <c:pt idx="133">
                  <c:v>204902</c:v>
                </c:pt>
                <c:pt idx="134">
                  <c:v>192230</c:v>
                </c:pt>
                <c:pt idx="135">
                  <c:v>120544</c:v>
                </c:pt>
                <c:pt idx="136">
                  <c:v>131420</c:v>
                </c:pt>
                <c:pt idx="137">
                  <c:v>185534</c:v>
                </c:pt>
                <c:pt idx="138">
                  <c:v>211097</c:v>
                </c:pt>
                <c:pt idx="139">
                  <c:v>190246</c:v>
                </c:pt>
                <c:pt idx="140">
                  <c:v>192111</c:v>
                </c:pt>
                <c:pt idx="141">
                  <c:v>241291</c:v>
                </c:pt>
                <c:pt idx="142">
                  <c:v>207590</c:v>
                </c:pt>
                <c:pt idx="143">
                  <c:v>244525</c:v>
                </c:pt>
                <c:pt idx="144">
                  <c:v>137447</c:v>
                </c:pt>
                <c:pt idx="145">
                  <c:v>187280</c:v>
                </c:pt>
                <c:pt idx="146">
                  <c:v>234096</c:v>
                </c:pt>
                <c:pt idx="147">
                  <c:v>219371</c:v>
                </c:pt>
                <c:pt idx="148">
                  <c:v>201588</c:v>
                </c:pt>
                <c:pt idx="149">
                  <c:v>218089</c:v>
                </c:pt>
                <c:pt idx="150">
                  <c:v>393607</c:v>
                </c:pt>
                <c:pt idx="151">
                  <c:v>288401</c:v>
                </c:pt>
                <c:pt idx="152">
                  <c:v>290712</c:v>
                </c:pt>
                <c:pt idx="153">
                  <c:v>976578</c:v>
                </c:pt>
                <c:pt idx="154">
                  <c:v>776480</c:v>
                </c:pt>
                <c:pt idx="155">
                  <c:v>451910</c:v>
                </c:pt>
                <c:pt idx="156">
                  <c:v>418746</c:v>
                </c:pt>
                <c:pt idx="157">
                  <c:v>355511</c:v>
                </c:pt>
                <c:pt idx="158">
                  <c:v>721206</c:v>
                </c:pt>
                <c:pt idx="159">
                  <c:v>563676</c:v>
                </c:pt>
                <c:pt idx="160">
                  <c:v>311037</c:v>
                </c:pt>
                <c:pt idx="161">
                  <c:v>202102</c:v>
                </c:pt>
                <c:pt idx="162">
                  <c:v>225271</c:v>
                </c:pt>
                <c:pt idx="163">
                  <c:v>398627</c:v>
                </c:pt>
                <c:pt idx="164">
                  <c:v>348066</c:v>
                </c:pt>
                <c:pt idx="165">
                  <c:v>205622</c:v>
                </c:pt>
                <c:pt idx="166">
                  <c:v>241989</c:v>
                </c:pt>
                <c:pt idx="167">
                  <c:v>215555</c:v>
                </c:pt>
                <c:pt idx="168">
                  <c:v>214484</c:v>
                </c:pt>
                <c:pt idx="169">
                  <c:v>206041</c:v>
                </c:pt>
                <c:pt idx="170">
                  <c:v>253683</c:v>
                </c:pt>
                <c:pt idx="171">
                  <c:v>195428</c:v>
                </c:pt>
                <c:pt idx="172">
                  <c:v>237688</c:v>
                </c:pt>
                <c:pt idx="173">
                  <c:v>243404</c:v>
                </c:pt>
                <c:pt idx="174">
                  <c:v>353948</c:v>
                </c:pt>
                <c:pt idx="175">
                  <c:v>469793</c:v>
                </c:pt>
                <c:pt idx="176">
                  <c:v>260240</c:v>
                </c:pt>
                <c:pt idx="177">
                  <c:v>248084</c:v>
                </c:pt>
                <c:pt idx="178">
                  <c:v>310802</c:v>
                </c:pt>
                <c:pt idx="179">
                  <c:v>333265</c:v>
                </c:pt>
                <c:pt idx="180">
                  <c:v>277404</c:v>
                </c:pt>
                <c:pt idx="181">
                  <c:v>330099</c:v>
                </c:pt>
                <c:pt idx="182">
                  <c:v>199433</c:v>
                </c:pt>
                <c:pt idx="183">
                  <c:v>391519</c:v>
                </c:pt>
                <c:pt idx="184">
                  <c:v>791715</c:v>
                </c:pt>
                <c:pt idx="185">
                  <c:v>361380</c:v>
                </c:pt>
                <c:pt idx="186">
                  <c:v>424283</c:v>
                </c:pt>
                <c:pt idx="187">
                  <c:v>295239</c:v>
                </c:pt>
                <c:pt idx="188">
                  <c:v>184568</c:v>
                </c:pt>
                <c:pt idx="189">
                  <c:v>135497</c:v>
                </c:pt>
                <c:pt idx="190">
                  <c:v>112423</c:v>
                </c:pt>
                <c:pt idx="191">
                  <c:v>193273</c:v>
                </c:pt>
                <c:pt idx="192">
                  <c:v>200261</c:v>
                </c:pt>
                <c:pt idx="193">
                  <c:v>184192</c:v>
                </c:pt>
                <c:pt idx="194">
                  <c:v>160722</c:v>
                </c:pt>
                <c:pt idx="195">
                  <c:v>313575</c:v>
                </c:pt>
                <c:pt idx="196">
                  <c:v>362561</c:v>
                </c:pt>
                <c:pt idx="197">
                  <c:v>400001</c:v>
                </c:pt>
                <c:pt idx="198">
                  <c:v>653264</c:v>
                </c:pt>
                <c:pt idx="199">
                  <c:v>504033</c:v>
                </c:pt>
                <c:pt idx="200">
                  <c:v>485685</c:v>
                </c:pt>
                <c:pt idx="201">
                  <c:v>403370</c:v>
                </c:pt>
                <c:pt idx="202">
                  <c:v>381924</c:v>
                </c:pt>
                <c:pt idx="203">
                  <c:v>557454</c:v>
                </c:pt>
                <c:pt idx="204">
                  <c:v>807200</c:v>
                </c:pt>
                <c:pt idx="205">
                  <c:v>576963</c:v>
                </c:pt>
                <c:pt idx="206">
                  <c:v>483811</c:v>
                </c:pt>
                <c:pt idx="207">
                  <c:v>511190</c:v>
                </c:pt>
                <c:pt idx="208">
                  <c:v>324226</c:v>
                </c:pt>
                <c:pt idx="209">
                  <c:v>255511</c:v>
                </c:pt>
                <c:pt idx="210">
                  <c:v>236553</c:v>
                </c:pt>
                <c:pt idx="211">
                  <c:v>231775</c:v>
                </c:pt>
                <c:pt idx="212">
                  <c:v>338174</c:v>
                </c:pt>
                <c:pt idx="213">
                  <c:v>402849</c:v>
                </c:pt>
                <c:pt idx="214">
                  <c:v>250793</c:v>
                </c:pt>
                <c:pt idx="215">
                  <c:v>239668</c:v>
                </c:pt>
                <c:pt idx="216">
                  <c:v>212119</c:v>
                </c:pt>
                <c:pt idx="217">
                  <c:v>197373</c:v>
                </c:pt>
                <c:pt idx="218">
                  <c:v>158716</c:v>
                </c:pt>
                <c:pt idx="219">
                  <c:v>123733</c:v>
                </c:pt>
                <c:pt idx="220">
                  <c:v>245733</c:v>
                </c:pt>
                <c:pt idx="221">
                  <c:v>200169</c:v>
                </c:pt>
                <c:pt idx="222">
                  <c:v>287309</c:v>
                </c:pt>
                <c:pt idx="223">
                  <c:v>207867</c:v>
                </c:pt>
                <c:pt idx="224">
                  <c:v>398946</c:v>
                </c:pt>
                <c:pt idx="225">
                  <c:v>211925</c:v>
                </c:pt>
                <c:pt idx="226">
                  <c:v>295285</c:v>
                </c:pt>
                <c:pt idx="227">
                  <c:v>456300</c:v>
                </c:pt>
                <c:pt idx="228">
                  <c:v>319248</c:v>
                </c:pt>
                <c:pt idx="229">
                  <c:v>264555</c:v>
                </c:pt>
                <c:pt idx="230">
                  <c:v>302320</c:v>
                </c:pt>
                <c:pt idx="231">
                  <c:v>182684</c:v>
                </c:pt>
                <c:pt idx="232">
                  <c:v>199244</c:v>
                </c:pt>
                <c:pt idx="233">
                  <c:v>242367</c:v>
                </c:pt>
                <c:pt idx="234">
                  <c:v>228262</c:v>
                </c:pt>
                <c:pt idx="235">
                  <c:v>171282</c:v>
                </c:pt>
                <c:pt idx="236">
                  <c:v>304055</c:v>
                </c:pt>
                <c:pt idx="237">
                  <c:v>334491</c:v>
                </c:pt>
                <c:pt idx="238">
                  <c:v>339228</c:v>
                </c:pt>
                <c:pt idx="239">
                  <c:v>212522</c:v>
                </c:pt>
                <c:pt idx="240">
                  <c:v>170337</c:v>
                </c:pt>
                <c:pt idx="241">
                  <c:v>187930</c:v>
                </c:pt>
                <c:pt idx="242">
                  <c:v>213027</c:v>
                </c:pt>
                <c:pt idx="243">
                  <c:v>235000</c:v>
                </c:pt>
                <c:pt idx="244">
                  <c:v>256788</c:v>
                </c:pt>
                <c:pt idx="245">
                  <c:v>191266</c:v>
                </c:pt>
                <c:pt idx="246">
                  <c:v>179880</c:v>
                </c:pt>
                <c:pt idx="247">
                  <c:v>360463</c:v>
                </c:pt>
                <c:pt idx="248">
                  <c:v>248168</c:v>
                </c:pt>
                <c:pt idx="249">
                  <c:v>260023</c:v>
                </c:pt>
                <c:pt idx="250">
                  <c:v>214173</c:v>
                </c:pt>
                <c:pt idx="251">
                  <c:v>239773</c:v>
                </c:pt>
                <c:pt idx="252">
                  <c:v>227852</c:v>
                </c:pt>
                <c:pt idx="253">
                  <c:v>121163</c:v>
                </c:pt>
                <c:pt idx="254">
                  <c:v>213983</c:v>
                </c:pt>
                <c:pt idx="255">
                  <c:v>175440</c:v>
                </c:pt>
                <c:pt idx="256">
                  <c:v>411868</c:v>
                </c:pt>
                <c:pt idx="257">
                  <c:v>333600</c:v>
                </c:pt>
                <c:pt idx="258">
                  <c:v>221998</c:v>
                </c:pt>
                <c:pt idx="259">
                  <c:v>205797</c:v>
                </c:pt>
                <c:pt idx="260">
                  <c:v>179976</c:v>
                </c:pt>
                <c:pt idx="261">
                  <c:v>179570</c:v>
                </c:pt>
                <c:pt idx="262">
                  <c:v>178999</c:v>
                </c:pt>
                <c:pt idx="263">
                  <c:v>144224</c:v>
                </c:pt>
                <c:pt idx="264">
                  <c:v>209684</c:v>
                </c:pt>
                <c:pt idx="265">
                  <c:v>194648</c:v>
                </c:pt>
                <c:pt idx="266">
                  <c:v>265898</c:v>
                </c:pt>
                <c:pt idx="267">
                  <c:v>175502</c:v>
                </c:pt>
                <c:pt idx="268">
                  <c:v>153778</c:v>
                </c:pt>
                <c:pt idx="269">
                  <c:v>193649</c:v>
                </c:pt>
                <c:pt idx="270">
                  <c:v>314380</c:v>
                </c:pt>
                <c:pt idx="271">
                  <c:v>206360</c:v>
                </c:pt>
                <c:pt idx="272">
                  <c:v>151737</c:v>
                </c:pt>
                <c:pt idx="273">
                  <c:v>181870</c:v>
                </c:pt>
                <c:pt idx="274">
                  <c:v>119259</c:v>
                </c:pt>
                <c:pt idx="275">
                  <c:v>174450</c:v>
                </c:pt>
                <c:pt idx="276">
                  <c:v>256571</c:v>
                </c:pt>
                <c:pt idx="277">
                  <c:v>147422</c:v>
                </c:pt>
                <c:pt idx="278">
                  <c:v>194882</c:v>
                </c:pt>
                <c:pt idx="279">
                  <c:v>179053</c:v>
                </c:pt>
                <c:pt idx="280">
                  <c:v>178445</c:v>
                </c:pt>
                <c:pt idx="281">
                  <c:v>149827</c:v>
                </c:pt>
                <c:pt idx="282">
                  <c:v>201726</c:v>
                </c:pt>
                <c:pt idx="283">
                  <c:v>283640</c:v>
                </c:pt>
                <c:pt idx="284">
                  <c:v>275684</c:v>
                </c:pt>
                <c:pt idx="285">
                  <c:v>258542</c:v>
                </c:pt>
                <c:pt idx="286">
                  <c:v>322494</c:v>
                </c:pt>
                <c:pt idx="287">
                  <c:v>285957</c:v>
                </c:pt>
                <c:pt idx="288">
                  <c:v>205782</c:v>
                </c:pt>
                <c:pt idx="289">
                  <c:v>188496</c:v>
                </c:pt>
                <c:pt idx="290">
                  <c:v>187890</c:v>
                </c:pt>
                <c:pt idx="291">
                  <c:v>197011</c:v>
                </c:pt>
                <c:pt idx="292">
                  <c:v>171607</c:v>
                </c:pt>
                <c:pt idx="293">
                  <c:v>182481</c:v>
                </c:pt>
                <c:pt idx="294">
                  <c:v>160609</c:v>
                </c:pt>
                <c:pt idx="295">
                  <c:v>144617</c:v>
                </c:pt>
                <c:pt idx="296">
                  <c:v>115062</c:v>
                </c:pt>
                <c:pt idx="297">
                  <c:v>165551</c:v>
                </c:pt>
                <c:pt idx="298">
                  <c:v>209539</c:v>
                </c:pt>
                <c:pt idx="299">
                  <c:v>196454</c:v>
                </c:pt>
                <c:pt idx="300">
                  <c:v>226755</c:v>
                </c:pt>
                <c:pt idx="301">
                  <c:v>173197</c:v>
                </c:pt>
                <c:pt idx="302">
                  <c:v>137977</c:v>
                </c:pt>
                <c:pt idx="303">
                  <c:v>141831</c:v>
                </c:pt>
                <c:pt idx="304">
                  <c:v>221389</c:v>
                </c:pt>
                <c:pt idx="305">
                  <c:v>384338</c:v>
                </c:pt>
                <c:pt idx="306">
                  <c:v>232548</c:v>
                </c:pt>
                <c:pt idx="307">
                  <c:v>214873</c:v>
                </c:pt>
                <c:pt idx="308">
                  <c:v>207613</c:v>
                </c:pt>
                <c:pt idx="309">
                  <c:v>229294</c:v>
                </c:pt>
                <c:pt idx="310">
                  <c:v>169792</c:v>
                </c:pt>
                <c:pt idx="311">
                  <c:v>152186</c:v>
                </c:pt>
                <c:pt idx="312">
                  <c:v>500409</c:v>
                </c:pt>
                <c:pt idx="313">
                  <c:v>1168089</c:v>
                </c:pt>
                <c:pt idx="314">
                  <c:v>366672</c:v>
                </c:pt>
                <c:pt idx="315">
                  <c:v>224596</c:v>
                </c:pt>
                <c:pt idx="316">
                  <c:v>242383</c:v>
                </c:pt>
                <c:pt idx="317">
                  <c:v>254842</c:v>
                </c:pt>
                <c:pt idx="318">
                  <c:v>199986</c:v>
                </c:pt>
                <c:pt idx="319">
                  <c:v>310290</c:v>
                </c:pt>
                <c:pt idx="320">
                  <c:v>281468</c:v>
                </c:pt>
                <c:pt idx="321">
                  <c:v>256201</c:v>
                </c:pt>
                <c:pt idx="322">
                  <c:v>260361</c:v>
                </c:pt>
                <c:pt idx="323">
                  <c:v>191290</c:v>
                </c:pt>
                <c:pt idx="324">
                  <c:v>183061</c:v>
                </c:pt>
                <c:pt idx="325">
                  <c:v>168464</c:v>
                </c:pt>
                <c:pt idx="326">
                  <c:v>150898</c:v>
                </c:pt>
                <c:pt idx="327">
                  <c:v>280225</c:v>
                </c:pt>
                <c:pt idx="328">
                  <c:v>262623</c:v>
                </c:pt>
                <c:pt idx="329">
                  <c:v>205837</c:v>
                </c:pt>
                <c:pt idx="330">
                  <c:v>150328</c:v>
                </c:pt>
                <c:pt idx="331">
                  <c:v>158011</c:v>
                </c:pt>
                <c:pt idx="332">
                  <c:v>245669</c:v>
                </c:pt>
                <c:pt idx="333">
                  <c:v>273197</c:v>
                </c:pt>
                <c:pt idx="334">
                  <c:v>155550</c:v>
                </c:pt>
                <c:pt idx="335">
                  <c:v>193847</c:v>
                </c:pt>
                <c:pt idx="336">
                  <c:v>137195</c:v>
                </c:pt>
                <c:pt idx="337">
                  <c:v>163976</c:v>
                </c:pt>
                <c:pt idx="338">
                  <c:v>172887</c:v>
                </c:pt>
                <c:pt idx="339">
                  <c:v>208260</c:v>
                </c:pt>
                <c:pt idx="340">
                  <c:v>189095</c:v>
                </c:pt>
                <c:pt idx="341">
                  <c:v>191866</c:v>
                </c:pt>
                <c:pt idx="342">
                  <c:v>253419</c:v>
                </c:pt>
                <c:pt idx="343">
                  <c:v>194361</c:v>
                </c:pt>
                <c:pt idx="344">
                  <c:v>172413</c:v>
                </c:pt>
                <c:pt idx="345">
                  <c:v>151522</c:v>
                </c:pt>
                <c:pt idx="346">
                  <c:v>149678</c:v>
                </c:pt>
                <c:pt idx="347">
                  <c:v>230310</c:v>
                </c:pt>
                <c:pt idx="348">
                  <c:v>322050</c:v>
                </c:pt>
                <c:pt idx="349">
                  <c:v>329965</c:v>
                </c:pt>
                <c:pt idx="350">
                  <c:v>208250</c:v>
                </c:pt>
                <c:pt idx="351">
                  <c:v>134764</c:v>
                </c:pt>
                <c:pt idx="352">
                  <c:v>186732</c:v>
                </c:pt>
                <c:pt idx="353">
                  <c:v>660334</c:v>
                </c:pt>
                <c:pt idx="354">
                  <c:v>530344</c:v>
                </c:pt>
                <c:pt idx="355">
                  <c:v>350940</c:v>
                </c:pt>
                <c:pt idx="356">
                  <c:v>252048</c:v>
                </c:pt>
                <c:pt idx="357">
                  <c:v>303202</c:v>
                </c:pt>
                <c:pt idx="358">
                  <c:v>198427</c:v>
                </c:pt>
                <c:pt idx="359">
                  <c:v>289621</c:v>
                </c:pt>
                <c:pt idx="360">
                  <c:v>334136</c:v>
                </c:pt>
                <c:pt idx="361">
                  <c:v>267915</c:v>
                </c:pt>
                <c:pt idx="362">
                  <c:v>251826</c:v>
                </c:pt>
                <c:pt idx="363">
                  <c:v>222696</c:v>
                </c:pt>
                <c:pt idx="364">
                  <c:v>138885</c:v>
                </c:pt>
                <c:pt idx="365">
                  <c:v>298894</c:v>
                </c:pt>
              </c:numCache>
            </c:numRef>
          </c:val>
          <c:smooth val="0"/>
          <c:extLst>
            <c:ext xmlns:c16="http://schemas.microsoft.com/office/drawing/2014/chart" uri="{C3380CC4-5D6E-409C-BE32-E72D297353CC}">
              <c16:uniqueId val="{00000000-52D8-4277-9A56-86F2986836E0}"/>
            </c:ext>
          </c:extLst>
        </c:ser>
        <c:dLbls>
          <c:showLegendKey val="0"/>
          <c:showVal val="0"/>
          <c:showCatName val="0"/>
          <c:showSerName val="0"/>
          <c:showPercent val="0"/>
          <c:showBubbleSize val="0"/>
        </c:dLbls>
        <c:smooth val="0"/>
        <c:axId val="233883400"/>
        <c:axId val="233887992"/>
      </c:lineChart>
      <c:dateAx>
        <c:axId val="233883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3887992"/>
        <c:crosses val="autoZero"/>
        <c:auto val="1"/>
        <c:lblOffset val="100"/>
        <c:baseTimeUnit val="days"/>
      </c:dateAx>
      <c:valAx>
        <c:axId val="233887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3883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tagesschau</c:v>
                </c:pt>
              </c:strCache>
            </c:strRef>
          </c:tx>
          <c:spPr>
            <a:ln w="28575" cap="rnd">
              <a:solidFill>
                <a:schemeClr val="accent1"/>
              </a:solidFill>
              <a:round/>
            </a:ln>
            <a:effectLst/>
          </c:spPr>
          <c:marker>
            <c:symbol val="none"/>
          </c:marker>
          <c:cat>
            <c:numRef>
              <c:f>Sheet1!$A$2:$A$367</c:f>
              <c:numCache>
                <c:formatCode>m/d/yyyy</c:formatCode>
                <c:ptCount val="366"/>
                <c:pt idx="0">
                  <c:v>42370</c:v>
                </c:pt>
                <c:pt idx="1">
                  <c:v>42371</c:v>
                </c:pt>
                <c:pt idx="2">
                  <c:v>42372</c:v>
                </c:pt>
                <c:pt idx="3">
                  <c:v>42373</c:v>
                </c:pt>
                <c:pt idx="4">
                  <c:v>42374</c:v>
                </c:pt>
                <c:pt idx="5">
                  <c:v>42375</c:v>
                </c:pt>
                <c:pt idx="6">
                  <c:v>42376</c:v>
                </c:pt>
                <c:pt idx="7">
                  <c:v>42377</c:v>
                </c:pt>
                <c:pt idx="8">
                  <c:v>42378</c:v>
                </c:pt>
                <c:pt idx="9">
                  <c:v>42379</c:v>
                </c:pt>
                <c:pt idx="10">
                  <c:v>42380</c:v>
                </c:pt>
                <c:pt idx="11">
                  <c:v>42381</c:v>
                </c:pt>
                <c:pt idx="12">
                  <c:v>42382</c:v>
                </c:pt>
                <c:pt idx="13">
                  <c:v>42383</c:v>
                </c:pt>
                <c:pt idx="14">
                  <c:v>42384</c:v>
                </c:pt>
                <c:pt idx="15">
                  <c:v>42385</c:v>
                </c:pt>
                <c:pt idx="16">
                  <c:v>42386</c:v>
                </c:pt>
                <c:pt idx="17">
                  <c:v>42387</c:v>
                </c:pt>
                <c:pt idx="18">
                  <c:v>42388</c:v>
                </c:pt>
                <c:pt idx="19">
                  <c:v>42389</c:v>
                </c:pt>
                <c:pt idx="20">
                  <c:v>42390</c:v>
                </c:pt>
                <c:pt idx="21">
                  <c:v>42391</c:v>
                </c:pt>
                <c:pt idx="22">
                  <c:v>42392</c:v>
                </c:pt>
                <c:pt idx="23">
                  <c:v>42393</c:v>
                </c:pt>
                <c:pt idx="24">
                  <c:v>42394</c:v>
                </c:pt>
                <c:pt idx="25">
                  <c:v>42395</c:v>
                </c:pt>
                <c:pt idx="26">
                  <c:v>42396</c:v>
                </c:pt>
                <c:pt idx="27">
                  <c:v>42397</c:v>
                </c:pt>
                <c:pt idx="28">
                  <c:v>42398</c:v>
                </c:pt>
                <c:pt idx="29">
                  <c:v>42399</c:v>
                </c:pt>
                <c:pt idx="30">
                  <c:v>42400</c:v>
                </c:pt>
                <c:pt idx="31">
                  <c:v>42401</c:v>
                </c:pt>
                <c:pt idx="32">
                  <c:v>42402</c:v>
                </c:pt>
                <c:pt idx="33">
                  <c:v>42403</c:v>
                </c:pt>
                <c:pt idx="34">
                  <c:v>42404</c:v>
                </c:pt>
                <c:pt idx="35">
                  <c:v>42405</c:v>
                </c:pt>
                <c:pt idx="36">
                  <c:v>42406</c:v>
                </c:pt>
                <c:pt idx="37">
                  <c:v>42407</c:v>
                </c:pt>
                <c:pt idx="38">
                  <c:v>42408</c:v>
                </c:pt>
                <c:pt idx="39">
                  <c:v>42409</c:v>
                </c:pt>
                <c:pt idx="40">
                  <c:v>42410</c:v>
                </c:pt>
                <c:pt idx="41">
                  <c:v>42411</c:v>
                </c:pt>
                <c:pt idx="42">
                  <c:v>42412</c:v>
                </c:pt>
                <c:pt idx="43">
                  <c:v>42413</c:v>
                </c:pt>
                <c:pt idx="44">
                  <c:v>42414</c:v>
                </c:pt>
                <c:pt idx="45">
                  <c:v>42415</c:v>
                </c:pt>
                <c:pt idx="46">
                  <c:v>42416</c:v>
                </c:pt>
                <c:pt idx="47">
                  <c:v>42417</c:v>
                </c:pt>
                <c:pt idx="48">
                  <c:v>42418</c:v>
                </c:pt>
                <c:pt idx="49">
                  <c:v>42419</c:v>
                </c:pt>
                <c:pt idx="50">
                  <c:v>42420</c:v>
                </c:pt>
                <c:pt idx="51">
                  <c:v>42421</c:v>
                </c:pt>
                <c:pt idx="52">
                  <c:v>42422</c:v>
                </c:pt>
                <c:pt idx="53">
                  <c:v>42423</c:v>
                </c:pt>
                <c:pt idx="54">
                  <c:v>42424</c:v>
                </c:pt>
                <c:pt idx="55">
                  <c:v>42425</c:v>
                </c:pt>
                <c:pt idx="56">
                  <c:v>42426</c:v>
                </c:pt>
                <c:pt idx="57">
                  <c:v>42427</c:v>
                </c:pt>
                <c:pt idx="58">
                  <c:v>42428</c:v>
                </c:pt>
                <c:pt idx="59">
                  <c:v>42429</c:v>
                </c:pt>
                <c:pt idx="60">
                  <c:v>42430</c:v>
                </c:pt>
                <c:pt idx="61">
                  <c:v>42431</c:v>
                </c:pt>
                <c:pt idx="62">
                  <c:v>42432</c:v>
                </c:pt>
                <c:pt idx="63">
                  <c:v>42433</c:v>
                </c:pt>
                <c:pt idx="64">
                  <c:v>42434</c:v>
                </c:pt>
                <c:pt idx="65">
                  <c:v>42435</c:v>
                </c:pt>
                <c:pt idx="66">
                  <c:v>42436</c:v>
                </c:pt>
                <c:pt idx="67">
                  <c:v>42437</c:v>
                </c:pt>
                <c:pt idx="68">
                  <c:v>42438</c:v>
                </c:pt>
                <c:pt idx="69">
                  <c:v>42439</c:v>
                </c:pt>
                <c:pt idx="70">
                  <c:v>42440</c:v>
                </c:pt>
                <c:pt idx="71">
                  <c:v>42441</c:v>
                </c:pt>
                <c:pt idx="72">
                  <c:v>42442</c:v>
                </c:pt>
                <c:pt idx="73">
                  <c:v>42443</c:v>
                </c:pt>
                <c:pt idx="74">
                  <c:v>42444</c:v>
                </c:pt>
                <c:pt idx="75">
                  <c:v>42445</c:v>
                </c:pt>
                <c:pt idx="76">
                  <c:v>42446</c:v>
                </c:pt>
                <c:pt idx="77">
                  <c:v>42447</c:v>
                </c:pt>
                <c:pt idx="78">
                  <c:v>42448</c:v>
                </c:pt>
                <c:pt idx="79">
                  <c:v>42449</c:v>
                </c:pt>
                <c:pt idx="80">
                  <c:v>42450</c:v>
                </c:pt>
                <c:pt idx="81">
                  <c:v>42451</c:v>
                </c:pt>
                <c:pt idx="82">
                  <c:v>42452</c:v>
                </c:pt>
                <c:pt idx="83">
                  <c:v>42453</c:v>
                </c:pt>
                <c:pt idx="84">
                  <c:v>42454</c:v>
                </c:pt>
                <c:pt idx="85">
                  <c:v>42455</c:v>
                </c:pt>
                <c:pt idx="86">
                  <c:v>42456</c:v>
                </c:pt>
                <c:pt idx="87">
                  <c:v>42457</c:v>
                </c:pt>
                <c:pt idx="88">
                  <c:v>42458</c:v>
                </c:pt>
                <c:pt idx="89">
                  <c:v>42459</c:v>
                </c:pt>
                <c:pt idx="90">
                  <c:v>42460</c:v>
                </c:pt>
                <c:pt idx="91">
                  <c:v>42461</c:v>
                </c:pt>
                <c:pt idx="92">
                  <c:v>42462</c:v>
                </c:pt>
                <c:pt idx="93">
                  <c:v>42463</c:v>
                </c:pt>
                <c:pt idx="94">
                  <c:v>42464</c:v>
                </c:pt>
                <c:pt idx="95">
                  <c:v>42465</c:v>
                </c:pt>
                <c:pt idx="96">
                  <c:v>42466</c:v>
                </c:pt>
                <c:pt idx="97">
                  <c:v>42467</c:v>
                </c:pt>
                <c:pt idx="98">
                  <c:v>42468</c:v>
                </c:pt>
                <c:pt idx="99">
                  <c:v>42469</c:v>
                </c:pt>
                <c:pt idx="100">
                  <c:v>42470</c:v>
                </c:pt>
                <c:pt idx="101">
                  <c:v>42471</c:v>
                </c:pt>
                <c:pt idx="102">
                  <c:v>42472</c:v>
                </c:pt>
                <c:pt idx="103">
                  <c:v>42473</c:v>
                </c:pt>
                <c:pt idx="104">
                  <c:v>42474</c:v>
                </c:pt>
                <c:pt idx="105">
                  <c:v>42475</c:v>
                </c:pt>
                <c:pt idx="106">
                  <c:v>42476</c:v>
                </c:pt>
                <c:pt idx="107">
                  <c:v>42477</c:v>
                </c:pt>
                <c:pt idx="108">
                  <c:v>42478</c:v>
                </c:pt>
                <c:pt idx="109">
                  <c:v>42479</c:v>
                </c:pt>
                <c:pt idx="110">
                  <c:v>42480</c:v>
                </c:pt>
                <c:pt idx="111">
                  <c:v>42481</c:v>
                </c:pt>
                <c:pt idx="112">
                  <c:v>42482</c:v>
                </c:pt>
                <c:pt idx="113">
                  <c:v>42483</c:v>
                </c:pt>
                <c:pt idx="114">
                  <c:v>42484</c:v>
                </c:pt>
                <c:pt idx="115">
                  <c:v>42485</c:v>
                </c:pt>
                <c:pt idx="116">
                  <c:v>42486</c:v>
                </c:pt>
                <c:pt idx="117">
                  <c:v>42487</c:v>
                </c:pt>
                <c:pt idx="118">
                  <c:v>42488</c:v>
                </c:pt>
                <c:pt idx="119">
                  <c:v>42489</c:v>
                </c:pt>
                <c:pt idx="120">
                  <c:v>42490</c:v>
                </c:pt>
                <c:pt idx="121">
                  <c:v>42491</c:v>
                </c:pt>
                <c:pt idx="122">
                  <c:v>42492</c:v>
                </c:pt>
                <c:pt idx="123">
                  <c:v>42493</c:v>
                </c:pt>
                <c:pt idx="124">
                  <c:v>42494</c:v>
                </c:pt>
                <c:pt idx="125">
                  <c:v>42495</c:v>
                </c:pt>
                <c:pt idx="126">
                  <c:v>42496</c:v>
                </c:pt>
                <c:pt idx="127">
                  <c:v>42497</c:v>
                </c:pt>
                <c:pt idx="128">
                  <c:v>42498</c:v>
                </c:pt>
                <c:pt idx="129">
                  <c:v>42499</c:v>
                </c:pt>
                <c:pt idx="130">
                  <c:v>42500</c:v>
                </c:pt>
                <c:pt idx="131">
                  <c:v>42501</c:v>
                </c:pt>
                <c:pt idx="132">
                  <c:v>42502</c:v>
                </c:pt>
                <c:pt idx="133">
                  <c:v>42503</c:v>
                </c:pt>
                <c:pt idx="134">
                  <c:v>42504</c:v>
                </c:pt>
                <c:pt idx="135">
                  <c:v>42505</c:v>
                </c:pt>
                <c:pt idx="136">
                  <c:v>42506</c:v>
                </c:pt>
                <c:pt idx="137">
                  <c:v>42507</c:v>
                </c:pt>
                <c:pt idx="138">
                  <c:v>42508</c:v>
                </c:pt>
                <c:pt idx="139">
                  <c:v>42509</c:v>
                </c:pt>
                <c:pt idx="140">
                  <c:v>42510</c:v>
                </c:pt>
                <c:pt idx="141">
                  <c:v>42511</c:v>
                </c:pt>
                <c:pt idx="142">
                  <c:v>42512</c:v>
                </c:pt>
                <c:pt idx="143">
                  <c:v>42513</c:v>
                </c:pt>
                <c:pt idx="144">
                  <c:v>42514</c:v>
                </c:pt>
                <c:pt idx="145">
                  <c:v>42515</c:v>
                </c:pt>
                <c:pt idx="146">
                  <c:v>42516</c:v>
                </c:pt>
                <c:pt idx="147">
                  <c:v>42517</c:v>
                </c:pt>
                <c:pt idx="148">
                  <c:v>42518</c:v>
                </c:pt>
                <c:pt idx="149">
                  <c:v>42519</c:v>
                </c:pt>
                <c:pt idx="150">
                  <c:v>42520</c:v>
                </c:pt>
                <c:pt idx="151">
                  <c:v>42521</c:v>
                </c:pt>
                <c:pt idx="152">
                  <c:v>42522</c:v>
                </c:pt>
                <c:pt idx="153">
                  <c:v>42523</c:v>
                </c:pt>
                <c:pt idx="154">
                  <c:v>42524</c:v>
                </c:pt>
                <c:pt idx="155">
                  <c:v>42525</c:v>
                </c:pt>
                <c:pt idx="156">
                  <c:v>42526</c:v>
                </c:pt>
                <c:pt idx="157">
                  <c:v>42527</c:v>
                </c:pt>
                <c:pt idx="158">
                  <c:v>42528</c:v>
                </c:pt>
                <c:pt idx="159">
                  <c:v>42529</c:v>
                </c:pt>
                <c:pt idx="160">
                  <c:v>42530</c:v>
                </c:pt>
                <c:pt idx="161">
                  <c:v>42531</c:v>
                </c:pt>
                <c:pt idx="162">
                  <c:v>42532</c:v>
                </c:pt>
                <c:pt idx="163">
                  <c:v>42533</c:v>
                </c:pt>
                <c:pt idx="164">
                  <c:v>42534</c:v>
                </c:pt>
                <c:pt idx="165">
                  <c:v>42535</c:v>
                </c:pt>
                <c:pt idx="166">
                  <c:v>42536</c:v>
                </c:pt>
                <c:pt idx="167">
                  <c:v>42537</c:v>
                </c:pt>
                <c:pt idx="168">
                  <c:v>42538</c:v>
                </c:pt>
                <c:pt idx="169">
                  <c:v>42539</c:v>
                </c:pt>
                <c:pt idx="170">
                  <c:v>42540</c:v>
                </c:pt>
                <c:pt idx="171">
                  <c:v>42541</c:v>
                </c:pt>
                <c:pt idx="172">
                  <c:v>42542</c:v>
                </c:pt>
                <c:pt idx="173">
                  <c:v>42543</c:v>
                </c:pt>
                <c:pt idx="174">
                  <c:v>42544</c:v>
                </c:pt>
                <c:pt idx="175">
                  <c:v>42545</c:v>
                </c:pt>
                <c:pt idx="176">
                  <c:v>42546</c:v>
                </c:pt>
                <c:pt idx="177">
                  <c:v>42547</c:v>
                </c:pt>
                <c:pt idx="178">
                  <c:v>42548</c:v>
                </c:pt>
                <c:pt idx="179">
                  <c:v>42549</c:v>
                </c:pt>
                <c:pt idx="180">
                  <c:v>42550</c:v>
                </c:pt>
                <c:pt idx="181">
                  <c:v>42551</c:v>
                </c:pt>
                <c:pt idx="182">
                  <c:v>42552</c:v>
                </c:pt>
                <c:pt idx="183">
                  <c:v>42553</c:v>
                </c:pt>
                <c:pt idx="184">
                  <c:v>42554</c:v>
                </c:pt>
                <c:pt idx="185">
                  <c:v>42555</c:v>
                </c:pt>
                <c:pt idx="186">
                  <c:v>42556</c:v>
                </c:pt>
                <c:pt idx="187">
                  <c:v>42557</c:v>
                </c:pt>
                <c:pt idx="188">
                  <c:v>42558</c:v>
                </c:pt>
                <c:pt idx="189">
                  <c:v>42559</c:v>
                </c:pt>
                <c:pt idx="190">
                  <c:v>42560</c:v>
                </c:pt>
                <c:pt idx="191">
                  <c:v>42561</c:v>
                </c:pt>
                <c:pt idx="192">
                  <c:v>42562</c:v>
                </c:pt>
                <c:pt idx="193">
                  <c:v>42563</c:v>
                </c:pt>
                <c:pt idx="194">
                  <c:v>42564</c:v>
                </c:pt>
                <c:pt idx="195">
                  <c:v>42565</c:v>
                </c:pt>
                <c:pt idx="196">
                  <c:v>42566</c:v>
                </c:pt>
                <c:pt idx="197">
                  <c:v>42567</c:v>
                </c:pt>
                <c:pt idx="198">
                  <c:v>42568</c:v>
                </c:pt>
                <c:pt idx="199">
                  <c:v>42569</c:v>
                </c:pt>
                <c:pt idx="200">
                  <c:v>42570</c:v>
                </c:pt>
                <c:pt idx="201">
                  <c:v>42571</c:v>
                </c:pt>
                <c:pt idx="202">
                  <c:v>42572</c:v>
                </c:pt>
                <c:pt idx="203">
                  <c:v>42573</c:v>
                </c:pt>
                <c:pt idx="204">
                  <c:v>42574</c:v>
                </c:pt>
                <c:pt idx="205">
                  <c:v>42575</c:v>
                </c:pt>
                <c:pt idx="206">
                  <c:v>42576</c:v>
                </c:pt>
                <c:pt idx="207">
                  <c:v>42577</c:v>
                </c:pt>
                <c:pt idx="208">
                  <c:v>42578</c:v>
                </c:pt>
                <c:pt idx="209">
                  <c:v>42579</c:v>
                </c:pt>
                <c:pt idx="210">
                  <c:v>42580</c:v>
                </c:pt>
                <c:pt idx="211">
                  <c:v>42581</c:v>
                </c:pt>
                <c:pt idx="212">
                  <c:v>42582</c:v>
                </c:pt>
                <c:pt idx="213">
                  <c:v>42583</c:v>
                </c:pt>
                <c:pt idx="214">
                  <c:v>42584</c:v>
                </c:pt>
                <c:pt idx="215">
                  <c:v>42585</c:v>
                </c:pt>
                <c:pt idx="216">
                  <c:v>42586</c:v>
                </c:pt>
                <c:pt idx="217">
                  <c:v>42587</c:v>
                </c:pt>
                <c:pt idx="218">
                  <c:v>42588</c:v>
                </c:pt>
                <c:pt idx="219">
                  <c:v>42589</c:v>
                </c:pt>
                <c:pt idx="220">
                  <c:v>42590</c:v>
                </c:pt>
                <c:pt idx="221">
                  <c:v>42591</c:v>
                </c:pt>
                <c:pt idx="222">
                  <c:v>42592</c:v>
                </c:pt>
                <c:pt idx="223">
                  <c:v>42593</c:v>
                </c:pt>
                <c:pt idx="224">
                  <c:v>42594</c:v>
                </c:pt>
                <c:pt idx="225">
                  <c:v>42595</c:v>
                </c:pt>
                <c:pt idx="226">
                  <c:v>42596</c:v>
                </c:pt>
                <c:pt idx="227">
                  <c:v>42597</c:v>
                </c:pt>
                <c:pt idx="228">
                  <c:v>42598</c:v>
                </c:pt>
                <c:pt idx="229">
                  <c:v>42599</c:v>
                </c:pt>
                <c:pt idx="230">
                  <c:v>42600</c:v>
                </c:pt>
                <c:pt idx="231">
                  <c:v>42601</c:v>
                </c:pt>
                <c:pt idx="232">
                  <c:v>42602</c:v>
                </c:pt>
                <c:pt idx="233">
                  <c:v>42603</c:v>
                </c:pt>
                <c:pt idx="234">
                  <c:v>42604</c:v>
                </c:pt>
                <c:pt idx="235">
                  <c:v>42605</c:v>
                </c:pt>
                <c:pt idx="236">
                  <c:v>42606</c:v>
                </c:pt>
                <c:pt idx="237">
                  <c:v>42607</c:v>
                </c:pt>
                <c:pt idx="238">
                  <c:v>42608</c:v>
                </c:pt>
                <c:pt idx="239">
                  <c:v>42609</c:v>
                </c:pt>
                <c:pt idx="240">
                  <c:v>42610</c:v>
                </c:pt>
                <c:pt idx="241">
                  <c:v>42611</c:v>
                </c:pt>
                <c:pt idx="242">
                  <c:v>42612</c:v>
                </c:pt>
                <c:pt idx="243">
                  <c:v>42613</c:v>
                </c:pt>
                <c:pt idx="244">
                  <c:v>42614</c:v>
                </c:pt>
                <c:pt idx="245">
                  <c:v>42615</c:v>
                </c:pt>
                <c:pt idx="246">
                  <c:v>42616</c:v>
                </c:pt>
                <c:pt idx="247">
                  <c:v>42617</c:v>
                </c:pt>
                <c:pt idx="248">
                  <c:v>42618</c:v>
                </c:pt>
                <c:pt idx="249">
                  <c:v>42619</c:v>
                </c:pt>
                <c:pt idx="250">
                  <c:v>42620</c:v>
                </c:pt>
                <c:pt idx="251">
                  <c:v>42621</c:v>
                </c:pt>
                <c:pt idx="252">
                  <c:v>42622</c:v>
                </c:pt>
                <c:pt idx="253">
                  <c:v>42623</c:v>
                </c:pt>
                <c:pt idx="254">
                  <c:v>42624</c:v>
                </c:pt>
                <c:pt idx="255">
                  <c:v>42625</c:v>
                </c:pt>
                <c:pt idx="256">
                  <c:v>42626</c:v>
                </c:pt>
                <c:pt idx="257">
                  <c:v>42627</c:v>
                </c:pt>
                <c:pt idx="258">
                  <c:v>42628</c:v>
                </c:pt>
                <c:pt idx="259">
                  <c:v>42629</c:v>
                </c:pt>
                <c:pt idx="260">
                  <c:v>42630</c:v>
                </c:pt>
                <c:pt idx="261">
                  <c:v>42631</c:v>
                </c:pt>
                <c:pt idx="262">
                  <c:v>42632</c:v>
                </c:pt>
                <c:pt idx="263">
                  <c:v>42633</c:v>
                </c:pt>
                <c:pt idx="264">
                  <c:v>42634</c:v>
                </c:pt>
                <c:pt idx="265">
                  <c:v>42635</c:v>
                </c:pt>
                <c:pt idx="266">
                  <c:v>42636</c:v>
                </c:pt>
                <c:pt idx="267">
                  <c:v>42637</c:v>
                </c:pt>
                <c:pt idx="268">
                  <c:v>42638</c:v>
                </c:pt>
                <c:pt idx="269">
                  <c:v>42639</c:v>
                </c:pt>
                <c:pt idx="270">
                  <c:v>42640</c:v>
                </c:pt>
                <c:pt idx="271">
                  <c:v>42641</c:v>
                </c:pt>
                <c:pt idx="272">
                  <c:v>42642</c:v>
                </c:pt>
                <c:pt idx="273">
                  <c:v>42643</c:v>
                </c:pt>
                <c:pt idx="274">
                  <c:v>42644</c:v>
                </c:pt>
                <c:pt idx="275">
                  <c:v>42645</c:v>
                </c:pt>
                <c:pt idx="276">
                  <c:v>42646</c:v>
                </c:pt>
                <c:pt idx="277">
                  <c:v>42647</c:v>
                </c:pt>
                <c:pt idx="278">
                  <c:v>42648</c:v>
                </c:pt>
                <c:pt idx="279">
                  <c:v>42649</c:v>
                </c:pt>
                <c:pt idx="280">
                  <c:v>42650</c:v>
                </c:pt>
                <c:pt idx="281">
                  <c:v>42651</c:v>
                </c:pt>
                <c:pt idx="282">
                  <c:v>42652</c:v>
                </c:pt>
                <c:pt idx="283">
                  <c:v>42653</c:v>
                </c:pt>
                <c:pt idx="284">
                  <c:v>42654</c:v>
                </c:pt>
                <c:pt idx="285">
                  <c:v>42655</c:v>
                </c:pt>
                <c:pt idx="286">
                  <c:v>42656</c:v>
                </c:pt>
                <c:pt idx="287">
                  <c:v>42657</c:v>
                </c:pt>
                <c:pt idx="288">
                  <c:v>42658</c:v>
                </c:pt>
                <c:pt idx="289">
                  <c:v>42659</c:v>
                </c:pt>
                <c:pt idx="290">
                  <c:v>42660</c:v>
                </c:pt>
                <c:pt idx="291">
                  <c:v>42661</c:v>
                </c:pt>
                <c:pt idx="292">
                  <c:v>42662</c:v>
                </c:pt>
                <c:pt idx="293">
                  <c:v>42663</c:v>
                </c:pt>
                <c:pt idx="294">
                  <c:v>42664</c:v>
                </c:pt>
                <c:pt idx="295">
                  <c:v>42665</c:v>
                </c:pt>
                <c:pt idx="296">
                  <c:v>42666</c:v>
                </c:pt>
                <c:pt idx="297">
                  <c:v>42667</c:v>
                </c:pt>
                <c:pt idx="298">
                  <c:v>42668</c:v>
                </c:pt>
                <c:pt idx="299">
                  <c:v>42669</c:v>
                </c:pt>
                <c:pt idx="300">
                  <c:v>42670</c:v>
                </c:pt>
                <c:pt idx="301">
                  <c:v>42671</c:v>
                </c:pt>
                <c:pt idx="302">
                  <c:v>42672</c:v>
                </c:pt>
                <c:pt idx="303">
                  <c:v>42673</c:v>
                </c:pt>
                <c:pt idx="304">
                  <c:v>42674</c:v>
                </c:pt>
                <c:pt idx="305">
                  <c:v>42675</c:v>
                </c:pt>
                <c:pt idx="306">
                  <c:v>42676</c:v>
                </c:pt>
                <c:pt idx="307">
                  <c:v>42677</c:v>
                </c:pt>
                <c:pt idx="308">
                  <c:v>42678</c:v>
                </c:pt>
                <c:pt idx="309">
                  <c:v>42679</c:v>
                </c:pt>
                <c:pt idx="310">
                  <c:v>42680</c:v>
                </c:pt>
                <c:pt idx="311">
                  <c:v>42681</c:v>
                </c:pt>
                <c:pt idx="312">
                  <c:v>42682</c:v>
                </c:pt>
                <c:pt idx="313">
                  <c:v>42683</c:v>
                </c:pt>
                <c:pt idx="314">
                  <c:v>42684</c:v>
                </c:pt>
                <c:pt idx="315">
                  <c:v>42685</c:v>
                </c:pt>
                <c:pt idx="316">
                  <c:v>42686</c:v>
                </c:pt>
                <c:pt idx="317">
                  <c:v>42687</c:v>
                </c:pt>
                <c:pt idx="318">
                  <c:v>42688</c:v>
                </c:pt>
                <c:pt idx="319">
                  <c:v>42689</c:v>
                </c:pt>
                <c:pt idx="320">
                  <c:v>42690</c:v>
                </c:pt>
                <c:pt idx="321">
                  <c:v>42691</c:v>
                </c:pt>
                <c:pt idx="322">
                  <c:v>42692</c:v>
                </c:pt>
                <c:pt idx="323">
                  <c:v>42693</c:v>
                </c:pt>
                <c:pt idx="324">
                  <c:v>42694</c:v>
                </c:pt>
                <c:pt idx="325">
                  <c:v>42695</c:v>
                </c:pt>
                <c:pt idx="326">
                  <c:v>42696</c:v>
                </c:pt>
                <c:pt idx="327">
                  <c:v>42697</c:v>
                </c:pt>
                <c:pt idx="328">
                  <c:v>42698</c:v>
                </c:pt>
                <c:pt idx="329">
                  <c:v>42699</c:v>
                </c:pt>
                <c:pt idx="330">
                  <c:v>42700</c:v>
                </c:pt>
                <c:pt idx="331">
                  <c:v>42701</c:v>
                </c:pt>
                <c:pt idx="332">
                  <c:v>42702</c:v>
                </c:pt>
                <c:pt idx="333">
                  <c:v>42703</c:v>
                </c:pt>
                <c:pt idx="334">
                  <c:v>42704</c:v>
                </c:pt>
                <c:pt idx="335">
                  <c:v>42705</c:v>
                </c:pt>
                <c:pt idx="336">
                  <c:v>42706</c:v>
                </c:pt>
                <c:pt idx="337">
                  <c:v>42707</c:v>
                </c:pt>
                <c:pt idx="338">
                  <c:v>42708</c:v>
                </c:pt>
                <c:pt idx="339">
                  <c:v>42709</c:v>
                </c:pt>
                <c:pt idx="340">
                  <c:v>42710</c:v>
                </c:pt>
                <c:pt idx="341">
                  <c:v>42711</c:v>
                </c:pt>
                <c:pt idx="342">
                  <c:v>42712</c:v>
                </c:pt>
                <c:pt idx="343">
                  <c:v>42713</c:v>
                </c:pt>
                <c:pt idx="344">
                  <c:v>42714</c:v>
                </c:pt>
                <c:pt idx="345">
                  <c:v>42715</c:v>
                </c:pt>
                <c:pt idx="346">
                  <c:v>42716</c:v>
                </c:pt>
                <c:pt idx="347">
                  <c:v>42717</c:v>
                </c:pt>
                <c:pt idx="348">
                  <c:v>42718</c:v>
                </c:pt>
                <c:pt idx="349">
                  <c:v>42719</c:v>
                </c:pt>
                <c:pt idx="350">
                  <c:v>42720</c:v>
                </c:pt>
                <c:pt idx="351">
                  <c:v>42721</c:v>
                </c:pt>
                <c:pt idx="352">
                  <c:v>42722</c:v>
                </c:pt>
                <c:pt idx="353">
                  <c:v>42723</c:v>
                </c:pt>
                <c:pt idx="354">
                  <c:v>42724</c:v>
                </c:pt>
                <c:pt idx="355">
                  <c:v>42725</c:v>
                </c:pt>
                <c:pt idx="356">
                  <c:v>42726</c:v>
                </c:pt>
                <c:pt idx="357">
                  <c:v>42727</c:v>
                </c:pt>
                <c:pt idx="358">
                  <c:v>42728</c:v>
                </c:pt>
                <c:pt idx="359">
                  <c:v>42729</c:v>
                </c:pt>
                <c:pt idx="360">
                  <c:v>42730</c:v>
                </c:pt>
                <c:pt idx="361">
                  <c:v>42731</c:v>
                </c:pt>
                <c:pt idx="362">
                  <c:v>42732</c:v>
                </c:pt>
                <c:pt idx="363">
                  <c:v>42733</c:v>
                </c:pt>
                <c:pt idx="364">
                  <c:v>42734</c:v>
                </c:pt>
                <c:pt idx="365">
                  <c:v>42735</c:v>
                </c:pt>
              </c:numCache>
            </c:numRef>
          </c:cat>
          <c:val>
            <c:numRef>
              <c:f>Sheet1!$B$2:$B$367</c:f>
              <c:numCache>
                <c:formatCode>General</c:formatCode>
                <c:ptCount val="366"/>
                <c:pt idx="0">
                  <c:v>114178</c:v>
                </c:pt>
                <c:pt idx="1">
                  <c:v>89191</c:v>
                </c:pt>
                <c:pt idx="2">
                  <c:v>143333</c:v>
                </c:pt>
                <c:pt idx="3">
                  <c:v>172032</c:v>
                </c:pt>
                <c:pt idx="4">
                  <c:v>441547</c:v>
                </c:pt>
                <c:pt idx="5">
                  <c:v>710780</c:v>
                </c:pt>
                <c:pt idx="6">
                  <c:v>567576</c:v>
                </c:pt>
                <c:pt idx="7">
                  <c:v>455368</c:v>
                </c:pt>
                <c:pt idx="8">
                  <c:v>796796</c:v>
                </c:pt>
                <c:pt idx="9">
                  <c:v>343005</c:v>
                </c:pt>
                <c:pt idx="10">
                  <c:v>196708</c:v>
                </c:pt>
                <c:pt idx="11">
                  <c:v>273456</c:v>
                </c:pt>
                <c:pt idx="12">
                  <c:v>290971</c:v>
                </c:pt>
                <c:pt idx="13">
                  <c:v>177397</c:v>
                </c:pt>
                <c:pt idx="14">
                  <c:v>134810</c:v>
                </c:pt>
                <c:pt idx="15">
                  <c:v>62693</c:v>
                </c:pt>
                <c:pt idx="16">
                  <c:v>49106</c:v>
                </c:pt>
                <c:pt idx="17">
                  <c:v>158622</c:v>
                </c:pt>
                <c:pt idx="18">
                  <c:v>222531</c:v>
                </c:pt>
                <c:pt idx="19">
                  <c:v>263798</c:v>
                </c:pt>
                <c:pt idx="20">
                  <c:v>253150</c:v>
                </c:pt>
                <c:pt idx="21">
                  <c:v>264824</c:v>
                </c:pt>
                <c:pt idx="22">
                  <c:v>161414</c:v>
                </c:pt>
                <c:pt idx="23">
                  <c:v>119277</c:v>
                </c:pt>
                <c:pt idx="24">
                  <c:v>368830</c:v>
                </c:pt>
                <c:pt idx="25">
                  <c:v>267955</c:v>
                </c:pt>
                <c:pt idx="26">
                  <c:v>167751</c:v>
                </c:pt>
                <c:pt idx="27">
                  <c:v>276491</c:v>
                </c:pt>
                <c:pt idx="28">
                  <c:v>310179</c:v>
                </c:pt>
                <c:pt idx="29">
                  <c:v>188580</c:v>
                </c:pt>
                <c:pt idx="30">
                  <c:v>203650</c:v>
                </c:pt>
                <c:pt idx="31">
                  <c:v>804536</c:v>
                </c:pt>
                <c:pt idx="32">
                  <c:v>1574277</c:v>
                </c:pt>
                <c:pt idx="33">
                  <c:v>824063</c:v>
                </c:pt>
                <c:pt idx="34">
                  <c:v>702956</c:v>
                </c:pt>
                <c:pt idx="35">
                  <c:v>625967</c:v>
                </c:pt>
                <c:pt idx="36">
                  <c:v>270333</c:v>
                </c:pt>
                <c:pt idx="37">
                  <c:v>154466</c:v>
                </c:pt>
                <c:pt idx="38">
                  <c:v>339410</c:v>
                </c:pt>
                <c:pt idx="39">
                  <c:v>332282</c:v>
                </c:pt>
                <c:pt idx="40">
                  <c:v>182933</c:v>
                </c:pt>
                <c:pt idx="41">
                  <c:v>177699</c:v>
                </c:pt>
                <c:pt idx="42">
                  <c:v>182688</c:v>
                </c:pt>
                <c:pt idx="43">
                  <c:v>126422</c:v>
                </c:pt>
                <c:pt idx="44">
                  <c:v>171341</c:v>
                </c:pt>
                <c:pt idx="45">
                  <c:v>198924</c:v>
                </c:pt>
                <c:pt idx="46">
                  <c:v>166968</c:v>
                </c:pt>
                <c:pt idx="47">
                  <c:v>160993</c:v>
                </c:pt>
                <c:pt idx="48">
                  <c:v>238724</c:v>
                </c:pt>
                <c:pt idx="49">
                  <c:v>297789</c:v>
                </c:pt>
                <c:pt idx="50">
                  <c:v>205357</c:v>
                </c:pt>
                <c:pt idx="51">
                  <c:v>141534</c:v>
                </c:pt>
                <c:pt idx="52">
                  <c:v>320083</c:v>
                </c:pt>
                <c:pt idx="53">
                  <c:v>485428</c:v>
                </c:pt>
                <c:pt idx="54">
                  <c:v>368013</c:v>
                </c:pt>
                <c:pt idx="55">
                  <c:v>418639</c:v>
                </c:pt>
                <c:pt idx="56">
                  <c:v>798233</c:v>
                </c:pt>
                <c:pt idx="57">
                  <c:v>468079</c:v>
                </c:pt>
                <c:pt idx="58">
                  <c:v>306688</c:v>
                </c:pt>
                <c:pt idx="59">
                  <c:v>437278</c:v>
                </c:pt>
                <c:pt idx="60">
                  <c:v>327860</c:v>
                </c:pt>
                <c:pt idx="61">
                  <c:v>402300</c:v>
                </c:pt>
                <c:pt idx="62">
                  <c:v>274877</c:v>
                </c:pt>
                <c:pt idx="63">
                  <c:v>315755</c:v>
                </c:pt>
                <c:pt idx="64">
                  <c:v>130879</c:v>
                </c:pt>
                <c:pt idx="65">
                  <c:v>58234</c:v>
                </c:pt>
                <c:pt idx="66">
                  <c:v>347381</c:v>
                </c:pt>
                <c:pt idx="67">
                  <c:v>353532</c:v>
                </c:pt>
                <c:pt idx="68">
                  <c:v>360072</c:v>
                </c:pt>
                <c:pt idx="69">
                  <c:v>605980</c:v>
                </c:pt>
                <c:pt idx="70">
                  <c:v>429018</c:v>
                </c:pt>
                <c:pt idx="71">
                  <c:v>363863</c:v>
                </c:pt>
                <c:pt idx="72">
                  <c:v>289288</c:v>
                </c:pt>
                <c:pt idx="73">
                  <c:v>773751</c:v>
                </c:pt>
                <c:pt idx="74">
                  <c:v>1084569</c:v>
                </c:pt>
                <c:pt idx="75">
                  <c:v>586039</c:v>
                </c:pt>
                <c:pt idx="76">
                  <c:v>639593</c:v>
                </c:pt>
                <c:pt idx="77">
                  <c:v>632912</c:v>
                </c:pt>
                <c:pt idx="78">
                  <c:v>410111</c:v>
                </c:pt>
                <c:pt idx="79">
                  <c:v>204099</c:v>
                </c:pt>
                <c:pt idx="80">
                  <c:v>189562</c:v>
                </c:pt>
                <c:pt idx="81">
                  <c:v>1066261</c:v>
                </c:pt>
                <c:pt idx="82">
                  <c:v>771889</c:v>
                </c:pt>
                <c:pt idx="83">
                  <c:v>687992</c:v>
                </c:pt>
                <c:pt idx="84">
                  <c:v>533788</c:v>
                </c:pt>
                <c:pt idx="85">
                  <c:v>332477</c:v>
                </c:pt>
                <c:pt idx="86">
                  <c:v>360415</c:v>
                </c:pt>
                <c:pt idx="87">
                  <c:v>437436</c:v>
                </c:pt>
                <c:pt idx="88">
                  <c:v>708758</c:v>
                </c:pt>
                <c:pt idx="89">
                  <c:v>685365</c:v>
                </c:pt>
                <c:pt idx="90">
                  <c:v>640490</c:v>
                </c:pt>
                <c:pt idx="91">
                  <c:v>609444</c:v>
                </c:pt>
                <c:pt idx="92">
                  <c:v>403075</c:v>
                </c:pt>
                <c:pt idx="93">
                  <c:v>308339</c:v>
                </c:pt>
                <c:pt idx="94">
                  <c:v>249389</c:v>
                </c:pt>
                <c:pt idx="95">
                  <c:v>489421</c:v>
                </c:pt>
                <c:pt idx="96">
                  <c:v>464129</c:v>
                </c:pt>
                <c:pt idx="97">
                  <c:v>434877</c:v>
                </c:pt>
                <c:pt idx="98">
                  <c:v>482256</c:v>
                </c:pt>
                <c:pt idx="99">
                  <c:v>518829</c:v>
                </c:pt>
                <c:pt idx="100">
                  <c:v>371784</c:v>
                </c:pt>
                <c:pt idx="101">
                  <c:v>656461</c:v>
                </c:pt>
                <c:pt idx="102">
                  <c:v>688816</c:v>
                </c:pt>
                <c:pt idx="103">
                  <c:v>540757</c:v>
                </c:pt>
                <c:pt idx="104">
                  <c:v>552121</c:v>
                </c:pt>
                <c:pt idx="105">
                  <c:v>612457</c:v>
                </c:pt>
                <c:pt idx="106">
                  <c:v>933273</c:v>
                </c:pt>
                <c:pt idx="107">
                  <c:v>756845</c:v>
                </c:pt>
                <c:pt idx="108">
                  <c:v>856840</c:v>
                </c:pt>
                <c:pt idx="109">
                  <c:v>893875</c:v>
                </c:pt>
                <c:pt idx="110">
                  <c:v>703987</c:v>
                </c:pt>
                <c:pt idx="111">
                  <c:v>506764</c:v>
                </c:pt>
                <c:pt idx="112">
                  <c:v>448843</c:v>
                </c:pt>
                <c:pt idx="113">
                  <c:v>369309</c:v>
                </c:pt>
                <c:pt idx="114">
                  <c:v>437373</c:v>
                </c:pt>
                <c:pt idx="115">
                  <c:v>577185</c:v>
                </c:pt>
                <c:pt idx="116">
                  <c:v>472108</c:v>
                </c:pt>
                <c:pt idx="117">
                  <c:v>422477</c:v>
                </c:pt>
                <c:pt idx="118">
                  <c:v>308132</c:v>
                </c:pt>
                <c:pt idx="119">
                  <c:v>326547</c:v>
                </c:pt>
                <c:pt idx="120">
                  <c:v>343891</c:v>
                </c:pt>
                <c:pt idx="121">
                  <c:v>390344</c:v>
                </c:pt>
                <c:pt idx="122">
                  <c:v>528561</c:v>
                </c:pt>
                <c:pt idx="123">
                  <c:v>2348225</c:v>
                </c:pt>
                <c:pt idx="124">
                  <c:v>1016350</c:v>
                </c:pt>
                <c:pt idx="125">
                  <c:v>644359</c:v>
                </c:pt>
                <c:pt idx="126">
                  <c:v>418265</c:v>
                </c:pt>
                <c:pt idx="127">
                  <c:v>364230</c:v>
                </c:pt>
                <c:pt idx="128">
                  <c:v>419803</c:v>
                </c:pt>
                <c:pt idx="129">
                  <c:v>657004</c:v>
                </c:pt>
                <c:pt idx="130">
                  <c:v>731053</c:v>
                </c:pt>
                <c:pt idx="131">
                  <c:v>341537</c:v>
                </c:pt>
                <c:pt idx="132">
                  <c:v>501750</c:v>
                </c:pt>
                <c:pt idx="133">
                  <c:v>397924</c:v>
                </c:pt>
                <c:pt idx="134">
                  <c:v>367873</c:v>
                </c:pt>
                <c:pt idx="135">
                  <c:v>219964</c:v>
                </c:pt>
                <c:pt idx="136">
                  <c:v>214580</c:v>
                </c:pt>
                <c:pt idx="137">
                  <c:v>331417</c:v>
                </c:pt>
                <c:pt idx="138">
                  <c:v>550240</c:v>
                </c:pt>
                <c:pt idx="139">
                  <c:v>428360</c:v>
                </c:pt>
                <c:pt idx="140">
                  <c:v>535580</c:v>
                </c:pt>
                <c:pt idx="141">
                  <c:v>479534</c:v>
                </c:pt>
                <c:pt idx="142">
                  <c:v>432012</c:v>
                </c:pt>
                <c:pt idx="143">
                  <c:v>314386</c:v>
                </c:pt>
                <c:pt idx="144">
                  <c:v>393718</c:v>
                </c:pt>
                <c:pt idx="145">
                  <c:v>394386</c:v>
                </c:pt>
                <c:pt idx="146">
                  <c:v>596368</c:v>
                </c:pt>
                <c:pt idx="147">
                  <c:v>552641</c:v>
                </c:pt>
                <c:pt idx="148">
                  <c:v>298857</c:v>
                </c:pt>
                <c:pt idx="149">
                  <c:v>422239</c:v>
                </c:pt>
                <c:pt idx="150">
                  <c:v>871665</c:v>
                </c:pt>
                <c:pt idx="151">
                  <c:v>705826</c:v>
                </c:pt>
                <c:pt idx="152">
                  <c:v>635930</c:v>
                </c:pt>
                <c:pt idx="153">
                  <c:v>492286</c:v>
                </c:pt>
                <c:pt idx="154">
                  <c:v>562502</c:v>
                </c:pt>
                <c:pt idx="155">
                  <c:v>412929</c:v>
                </c:pt>
                <c:pt idx="156">
                  <c:v>465491</c:v>
                </c:pt>
                <c:pt idx="157">
                  <c:v>653202</c:v>
                </c:pt>
                <c:pt idx="158">
                  <c:v>1511151</c:v>
                </c:pt>
                <c:pt idx="159">
                  <c:v>1202713</c:v>
                </c:pt>
                <c:pt idx="160">
                  <c:v>725819</c:v>
                </c:pt>
                <c:pt idx="161">
                  <c:v>425533</c:v>
                </c:pt>
                <c:pt idx="162">
                  <c:v>487833</c:v>
                </c:pt>
                <c:pt idx="163">
                  <c:v>465654</c:v>
                </c:pt>
                <c:pt idx="164">
                  <c:v>376574</c:v>
                </c:pt>
                <c:pt idx="165">
                  <c:v>563277</c:v>
                </c:pt>
                <c:pt idx="166">
                  <c:v>401636</c:v>
                </c:pt>
                <c:pt idx="167">
                  <c:v>479054</c:v>
                </c:pt>
                <c:pt idx="168">
                  <c:v>448121</c:v>
                </c:pt>
                <c:pt idx="169">
                  <c:v>316181</c:v>
                </c:pt>
                <c:pt idx="170">
                  <c:v>279324</c:v>
                </c:pt>
                <c:pt idx="171">
                  <c:v>289050</c:v>
                </c:pt>
                <c:pt idx="172">
                  <c:v>416166</c:v>
                </c:pt>
                <c:pt idx="173">
                  <c:v>448074</c:v>
                </c:pt>
                <c:pt idx="174">
                  <c:v>734080</c:v>
                </c:pt>
                <c:pt idx="175">
                  <c:v>607021</c:v>
                </c:pt>
                <c:pt idx="176">
                  <c:v>320228</c:v>
                </c:pt>
                <c:pt idx="177">
                  <c:v>188646</c:v>
                </c:pt>
                <c:pt idx="178">
                  <c:v>218115</c:v>
                </c:pt>
                <c:pt idx="179">
                  <c:v>645131</c:v>
                </c:pt>
                <c:pt idx="180">
                  <c:v>772751</c:v>
                </c:pt>
                <c:pt idx="181">
                  <c:v>768944</c:v>
                </c:pt>
                <c:pt idx="182">
                  <c:v>382131</c:v>
                </c:pt>
                <c:pt idx="183">
                  <c:v>971727</c:v>
                </c:pt>
                <c:pt idx="184">
                  <c:v>1801547</c:v>
                </c:pt>
                <c:pt idx="185">
                  <c:v>566130</c:v>
                </c:pt>
                <c:pt idx="186">
                  <c:v>879327</c:v>
                </c:pt>
                <c:pt idx="187">
                  <c:v>582978</c:v>
                </c:pt>
                <c:pt idx="188">
                  <c:v>292086</c:v>
                </c:pt>
                <c:pt idx="189">
                  <c:v>275283</c:v>
                </c:pt>
                <c:pt idx="190">
                  <c:v>226409</c:v>
                </c:pt>
                <c:pt idx="191">
                  <c:v>265552</c:v>
                </c:pt>
                <c:pt idx="192">
                  <c:v>418866</c:v>
                </c:pt>
                <c:pt idx="193">
                  <c:v>421043</c:v>
                </c:pt>
                <c:pt idx="194">
                  <c:v>436646</c:v>
                </c:pt>
                <c:pt idx="195">
                  <c:v>652145</c:v>
                </c:pt>
                <c:pt idx="196">
                  <c:v>623461</c:v>
                </c:pt>
                <c:pt idx="197">
                  <c:v>999324</c:v>
                </c:pt>
                <c:pt idx="198">
                  <c:v>1192644</c:v>
                </c:pt>
                <c:pt idx="199">
                  <c:v>915947</c:v>
                </c:pt>
                <c:pt idx="200">
                  <c:v>1011437</c:v>
                </c:pt>
                <c:pt idx="201">
                  <c:v>699813</c:v>
                </c:pt>
                <c:pt idx="202">
                  <c:v>496005</c:v>
                </c:pt>
                <c:pt idx="203">
                  <c:v>867125</c:v>
                </c:pt>
                <c:pt idx="204">
                  <c:v>1705647</c:v>
                </c:pt>
                <c:pt idx="205">
                  <c:v>1022001</c:v>
                </c:pt>
                <c:pt idx="206">
                  <c:v>1021242</c:v>
                </c:pt>
                <c:pt idx="207">
                  <c:v>936503</c:v>
                </c:pt>
                <c:pt idx="208">
                  <c:v>789270</c:v>
                </c:pt>
                <c:pt idx="209">
                  <c:v>569358</c:v>
                </c:pt>
                <c:pt idx="210">
                  <c:v>636052</c:v>
                </c:pt>
                <c:pt idx="211">
                  <c:v>460811</c:v>
                </c:pt>
                <c:pt idx="212">
                  <c:v>590418</c:v>
                </c:pt>
                <c:pt idx="213">
                  <c:v>992340</c:v>
                </c:pt>
                <c:pt idx="214">
                  <c:v>653722</c:v>
                </c:pt>
                <c:pt idx="215">
                  <c:v>762528</c:v>
                </c:pt>
                <c:pt idx="216">
                  <c:v>475811</c:v>
                </c:pt>
                <c:pt idx="217">
                  <c:v>308285</c:v>
                </c:pt>
                <c:pt idx="218">
                  <c:v>248751</c:v>
                </c:pt>
                <c:pt idx="219">
                  <c:v>282773</c:v>
                </c:pt>
                <c:pt idx="220">
                  <c:v>412867</c:v>
                </c:pt>
                <c:pt idx="221">
                  <c:v>367042</c:v>
                </c:pt>
                <c:pt idx="222">
                  <c:v>463908</c:v>
                </c:pt>
                <c:pt idx="223">
                  <c:v>479028</c:v>
                </c:pt>
                <c:pt idx="224">
                  <c:v>256898</c:v>
                </c:pt>
                <c:pt idx="225">
                  <c:v>205439</c:v>
                </c:pt>
                <c:pt idx="226">
                  <c:v>463069</c:v>
                </c:pt>
                <c:pt idx="227">
                  <c:v>1137217</c:v>
                </c:pt>
                <c:pt idx="228">
                  <c:v>633731</c:v>
                </c:pt>
                <c:pt idx="229">
                  <c:v>528300</c:v>
                </c:pt>
                <c:pt idx="230">
                  <c:v>388414</c:v>
                </c:pt>
                <c:pt idx="231">
                  <c:v>354794</c:v>
                </c:pt>
                <c:pt idx="232">
                  <c:v>277685</c:v>
                </c:pt>
                <c:pt idx="233">
                  <c:v>221910</c:v>
                </c:pt>
                <c:pt idx="234">
                  <c:v>285931</c:v>
                </c:pt>
                <c:pt idx="235">
                  <c:v>245516</c:v>
                </c:pt>
                <c:pt idx="236">
                  <c:v>692920</c:v>
                </c:pt>
                <c:pt idx="237">
                  <c:v>563610</c:v>
                </c:pt>
                <c:pt idx="238">
                  <c:v>585966</c:v>
                </c:pt>
                <c:pt idx="239">
                  <c:v>428040</c:v>
                </c:pt>
                <c:pt idx="240">
                  <c:v>434134</c:v>
                </c:pt>
                <c:pt idx="241">
                  <c:v>414285</c:v>
                </c:pt>
                <c:pt idx="242">
                  <c:v>615252</c:v>
                </c:pt>
                <c:pt idx="243">
                  <c:v>539410</c:v>
                </c:pt>
                <c:pt idx="244">
                  <c:v>521588</c:v>
                </c:pt>
                <c:pt idx="245">
                  <c:v>353648</c:v>
                </c:pt>
                <c:pt idx="246">
                  <c:v>394442</c:v>
                </c:pt>
                <c:pt idx="247">
                  <c:v>420285</c:v>
                </c:pt>
                <c:pt idx="248">
                  <c:v>434357</c:v>
                </c:pt>
                <c:pt idx="249">
                  <c:v>476872</c:v>
                </c:pt>
                <c:pt idx="250">
                  <c:v>513981</c:v>
                </c:pt>
                <c:pt idx="251">
                  <c:v>407662</c:v>
                </c:pt>
                <c:pt idx="252">
                  <c:v>366846</c:v>
                </c:pt>
                <c:pt idx="253">
                  <c:v>163401</c:v>
                </c:pt>
                <c:pt idx="254">
                  <c:v>295474</c:v>
                </c:pt>
                <c:pt idx="255">
                  <c:v>256855</c:v>
                </c:pt>
                <c:pt idx="256">
                  <c:v>1001665</c:v>
                </c:pt>
                <c:pt idx="257">
                  <c:v>733303</c:v>
                </c:pt>
                <c:pt idx="258">
                  <c:v>523489</c:v>
                </c:pt>
                <c:pt idx="259">
                  <c:v>511448</c:v>
                </c:pt>
                <c:pt idx="260">
                  <c:v>285059</c:v>
                </c:pt>
                <c:pt idx="261">
                  <c:v>248362</c:v>
                </c:pt>
                <c:pt idx="262">
                  <c:v>266941</c:v>
                </c:pt>
                <c:pt idx="263">
                  <c:v>244132</c:v>
                </c:pt>
                <c:pt idx="264">
                  <c:v>284020</c:v>
                </c:pt>
                <c:pt idx="265">
                  <c:v>478894</c:v>
                </c:pt>
                <c:pt idx="266">
                  <c:v>672679</c:v>
                </c:pt>
                <c:pt idx="267">
                  <c:v>305611</c:v>
                </c:pt>
                <c:pt idx="268">
                  <c:v>342659</c:v>
                </c:pt>
                <c:pt idx="269">
                  <c:v>628173</c:v>
                </c:pt>
                <c:pt idx="270">
                  <c:v>842763</c:v>
                </c:pt>
                <c:pt idx="271">
                  <c:v>356746</c:v>
                </c:pt>
                <c:pt idx="272">
                  <c:v>298467</c:v>
                </c:pt>
                <c:pt idx="273">
                  <c:v>413643</c:v>
                </c:pt>
                <c:pt idx="274">
                  <c:v>146397</c:v>
                </c:pt>
                <c:pt idx="275">
                  <c:v>302195</c:v>
                </c:pt>
                <c:pt idx="276">
                  <c:v>295680</c:v>
                </c:pt>
                <c:pt idx="277">
                  <c:v>200619</c:v>
                </c:pt>
                <c:pt idx="278">
                  <c:v>202124</c:v>
                </c:pt>
                <c:pt idx="279">
                  <c:v>321972</c:v>
                </c:pt>
                <c:pt idx="280">
                  <c:v>404387</c:v>
                </c:pt>
                <c:pt idx="281">
                  <c:v>216048</c:v>
                </c:pt>
                <c:pt idx="282">
                  <c:v>335335</c:v>
                </c:pt>
                <c:pt idx="283">
                  <c:v>496037</c:v>
                </c:pt>
                <c:pt idx="284">
                  <c:v>474574</c:v>
                </c:pt>
                <c:pt idx="285">
                  <c:v>497009</c:v>
                </c:pt>
                <c:pt idx="286">
                  <c:v>783330</c:v>
                </c:pt>
                <c:pt idx="287">
                  <c:v>532717</c:v>
                </c:pt>
                <c:pt idx="288">
                  <c:v>278955</c:v>
                </c:pt>
                <c:pt idx="289">
                  <c:v>402694</c:v>
                </c:pt>
                <c:pt idx="290">
                  <c:v>416153</c:v>
                </c:pt>
                <c:pt idx="291">
                  <c:v>305980</c:v>
                </c:pt>
                <c:pt idx="292">
                  <c:v>480564</c:v>
                </c:pt>
                <c:pt idx="293">
                  <c:v>513387</c:v>
                </c:pt>
                <c:pt idx="294">
                  <c:v>411954</c:v>
                </c:pt>
                <c:pt idx="295">
                  <c:v>276151</c:v>
                </c:pt>
                <c:pt idx="296">
                  <c:v>219089</c:v>
                </c:pt>
                <c:pt idx="297">
                  <c:v>405973</c:v>
                </c:pt>
                <c:pt idx="298">
                  <c:v>421140</c:v>
                </c:pt>
                <c:pt idx="299">
                  <c:v>256005</c:v>
                </c:pt>
                <c:pt idx="300">
                  <c:v>438272</c:v>
                </c:pt>
                <c:pt idx="301">
                  <c:v>353552</c:v>
                </c:pt>
                <c:pt idx="302">
                  <c:v>241729</c:v>
                </c:pt>
                <c:pt idx="303">
                  <c:v>222251</c:v>
                </c:pt>
                <c:pt idx="304">
                  <c:v>354692</c:v>
                </c:pt>
                <c:pt idx="305">
                  <c:v>682125</c:v>
                </c:pt>
                <c:pt idx="306">
                  <c:v>579907</c:v>
                </c:pt>
                <c:pt idx="307">
                  <c:v>451224</c:v>
                </c:pt>
                <c:pt idx="308">
                  <c:v>549668</c:v>
                </c:pt>
                <c:pt idx="309">
                  <c:v>545517</c:v>
                </c:pt>
                <c:pt idx="310">
                  <c:v>279899</c:v>
                </c:pt>
                <c:pt idx="311">
                  <c:v>428541</c:v>
                </c:pt>
                <c:pt idx="312">
                  <c:v>1341202</c:v>
                </c:pt>
                <c:pt idx="313">
                  <c:v>3117978</c:v>
                </c:pt>
                <c:pt idx="314">
                  <c:v>814114</c:v>
                </c:pt>
                <c:pt idx="315">
                  <c:v>554886</c:v>
                </c:pt>
                <c:pt idx="316">
                  <c:v>493395</c:v>
                </c:pt>
                <c:pt idx="317">
                  <c:v>425313</c:v>
                </c:pt>
                <c:pt idx="318">
                  <c:v>404319</c:v>
                </c:pt>
                <c:pt idx="319">
                  <c:v>400443</c:v>
                </c:pt>
                <c:pt idx="320">
                  <c:v>600360</c:v>
                </c:pt>
                <c:pt idx="321">
                  <c:v>711434</c:v>
                </c:pt>
                <c:pt idx="322">
                  <c:v>504096</c:v>
                </c:pt>
                <c:pt idx="323">
                  <c:v>409864</c:v>
                </c:pt>
                <c:pt idx="324">
                  <c:v>338141</c:v>
                </c:pt>
                <c:pt idx="325">
                  <c:v>286731</c:v>
                </c:pt>
                <c:pt idx="326">
                  <c:v>372999</c:v>
                </c:pt>
                <c:pt idx="327">
                  <c:v>603790</c:v>
                </c:pt>
                <c:pt idx="328">
                  <c:v>435506</c:v>
                </c:pt>
                <c:pt idx="329">
                  <c:v>367897</c:v>
                </c:pt>
                <c:pt idx="330">
                  <c:v>201494</c:v>
                </c:pt>
                <c:pt idx="331">
                  <c:v>184347</c:v>
                </c:pt>
                <c:pt idx="332">
                  <c:v>298290</c:v>
                </c:pt>
                <c:pt idx="333">
                  <c:v>315564</c:v>
                </c:pt>
                <c:pt idx="334">
                  <c:v>161312</c:v>
                </c:pt>
                <c:pt idx="335">
                  <c:v>376123</c:v>
                </c:pt>
                <c:pt idx="336">
                  <c:v>271569</c:v>
                </c:pt>
                <c:pt idx="337">
                  <c:v>199075</c:v>
                </c:pt>
                <c:pt idx="338">
                  <c:v>191685</c:v>
                </c:pt>
                <c:pt idx="339">
                  <c:v>157558</c:v>
                </c:pt>
                <c:pt idx="340">
                  <c:v>439210</c:v>
                </c:pt>
                <c:pt idx="341">
                  <c:v>581871</c:v>
                </c:pt>
                <c:pt idx="342">
                  <c:v>624786</c:v>
                </c:pt>
                <c:pt idx="343">
                  <c:v>402599</c:v>
                </c:pt>
                <c:pt idx="344">
                  <c:v>290611</c:v>
                </c:pt>
                <c:pt idx="345">
                  <c:v>354212</c:v>
                </c:pt>
                <c:pt idx="346">
                  <c:v>366889</c:v>
                </c:pt>
                <c:pt idx="347">
                  <c:v>549331</c:v>
                </c:pt>
                <c:pt idx="348">
                  <c:v>826997</c:v>
                </c:pt>
                <c:pt idx="349">
                  <c:v>652478</c:v>
                </c:pt>
                <c:pt idx="350">
                  <c:v>371430</c:v>
                </c:pt>
                <c:pt idx="351">
                  <c:v>164877</c:v>
                </c:pt>
                <c:pt idx="352">
                  <c:v>273553</c:v>
                </c:pt>
                <c:pt idx="353">
                  <c:v>1131799</c:v>
                </c:pt>
                <c:pt idx="354">
                  <c:v>800093</c:v>
                </c:pt>
                <c:pt idx="355">
                  <c:v>485673</c:v>
                </c:pt>
                <c:pt idx="356">
                  <c:v>580881</c:v>
                </c:pt>
                <c:pt idx="357">
                  <c:v>761101</c:v>
                </c:pt>
                <c:pt idx="358">
                  <c:v>334211</c:v>
                </c:pt>
                <c:pt idx="359">
                  <c:v>452126</c:v>
                </c:pt>
                <c:pt idx="360">
                  <c:v>604185</c:v>
                </c:pt>
                <c:pt idx="361">
                  <c:v>277202</c:v>
                </c:pt>
                <c:pt idx="362">
                  <c:v>342572</c:v>
                </c:pt>
                <c:pt idx="363">
                  <c:v>353675</c:v>
                </c:pt>
                <c:pt idx="364">
                  <c:v>224884</c:v>
                </c:pt>
                <c:pt idx="365">
                  <c:v>290528</c:v>
                </c:pt>
              </c:numCache>
            </c:numRef>
          </c:val>
          <c:smooth val="0"/>
          <c:extLst>
            <c:ext xmlns:c16="http://schemas.microsoft.com/office/drawing/2014/chart" uri="{C3380CC4-5D6E-409C-BE32-E72D297353CC}">
              <c16:uniqueId val="{00000000-6BC2-4A1B-8703-948D92201C80}"/>
            </c:ext>
          </c:extLst>
        </c:ser>
        <c:dLbls>
          <c:showLegendKey val="0"/>
          <c:showVal val="0"/>
          <c:showCatName val="0"/>
          <c:showSerName val="0"/>
          <c:showPercent val="0"/>
          <c:showBubbleSize val="0"/>
        </c:dLbls>
        <c:smooth val="0"/>
        <c:axId val="233884384"/>
        <c:axId val="233885696"/>
      </c:lineChart>
      <c:dateAx>
        <c:axId val="233884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3885696"/>
        <c:crosses val="autoZero"/>
        <c:auto val="1"/>
        <c:lblOffset val="100"/>
        <c:baseTimeUnit val="days"/>
      </c:dateAx>
      <c:valAx>
        <c:axId val="233885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3884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tagesschau</c:v>
                </c:pt>
              </c:strCache>
            </c:strRef>
          </c:cat>
          <c:val>
            <c:numRef>
              <c:f>Sheet1!$B$2</c:f>
              <c:numCache>
                <c:formatCode>General</c:formatCode>
                <c:ptCount val="1"/>
                <c:pt idx="0">
                  <c:v>2730</c:v>
                </c:pt>
              </c:numCache>
            </c:numRef>
          </c:val>
          <c:extLst>
            <c:ext xmlns:c16="http://schemas.microsoft.com/office/drawing/2014/chart" uri="{C3380CC4-5D6E-409C-BE32-E72D297353CC}">
              <c16:uniqueId val="{00000000-F845-4E8D-85A7-F4D0D9F6D455}"/>
            </c:ext>
          </c:extLst>
        </c:ser>
        <c:ser>
          <c:idx val="1"/>
          <c:order val="1"/>
          <c:tx>
            <c:strRef>
              <c:f>Sheet1!$C$1</c:f>
              <c:strCache>
                <c:ptCount val="1"/>
                <c:pt idx="0">
                  <c:v>Note</c:v>
                </c:pt>
              </c:strCache>
            </c:strRef>
          </c:tx>
          <c:spPr>
            <a:solidFill>
              <a:schemeClr val="accent2"/>
            </a:solidFill>
            <a:ln>
              <a:noFill/>
            </a:ln>
            <a:effectLst/>
          </c:spPr>
          <c:invertIfNegative val="0"/>
          <c:cat>
            <c:strRef>
              <c:f>Sheet1!$A$2</c:f>
              <c:strCache>
                <c:ptCount val="1"/>
                <c:pt idx="0">
                  <c:v>tagesschau</c:v>
                </c:pt>
              </c:strCache>
            </c:strRef>
          </c:cat>
          <c:val>
            <c:numRef>
              <c:f>Sheet1!$C$2</c:f>
              <c:numCache>
                <c:formatCode>General</c:formatCode>
                <c:ptCount val="1"/>
                <c:pt idx="0">
                  <c:v>4</c:v>
                </c:pt>
              </c:numCache>
            </c:numRef>
          </c:val>
          <c:extLst>
            <c:ext xmlns:c16="http://schemas.microsoft.com/office/drawing/2014/chart" uri="{C3380CC4-5D6E-409C-BE32-E72D297353CC}">
              <c16:uniqueId val="{00000001-F845-4E8D-85A7-F4D0D9F6D455}"/>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tagesschau</c:v>
                </c:pt>
              </c:strCache>
            </c:strRef>
          </c:cat>
          <c:val>
            <c:numRef>
              <c:f>Sheet1!$D$2</c:f>
              <c:numCache>
                <c:formatCode>General</c:formatCode>
                <c:ptCount val="1"/>
                <c:pt idx="0">
                  <c:v>2270</c:v>
                </c:pt>
              </c:numCache>
            </c:numRef>
          </c:val>
          <c:extLst>
            <c:ext xmlns:c16="http://schemas.microsoft.com/office/drawing/2014/chart" uri="{C3380CC4-5D6E-409C-BE32-E72D297353CC}">
              <c16:uniqueId val="{00000002-F845-4E8D-85A7-F4D0D9F6D455}"/>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tagesschau</c:v>
                </c:pt>
              </c:strCache>
            </c:strRef>
          </c:cat>
          <c:val>
            <c:numRef>
              <c:f>Sheet1!$E$2</c:f>
              <c:numCache>
                <c:formatCode>General</c:formatCode>
                <c:ptCount val="1"/>
                <c:pt idx="0">
                  <c:v>24</c:v>
                </c:pt>
              </c:numCache>
            </c:numRef>
          </c:val>
          <c:extLst>
            <c:ext xmlns:c16="http://schemas.microsoft.com/office/drawing/2014/chart" uri="{C3380CC4-5D6E-409C-BE32-E72D297353CC}">
              <c16:uniqueId val="{00000003-F845-4E8D-85A7-F4D0D9F6D455}"/>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tagesschau</c:v>
                </c:pt>
              </c:strCache>
            </c:strRef>
          </c:cat>
          <c:val>
            <c:numRef>
              <c:f>Sheet1!$F$2</c:f>
              <c:numCache>
                <c:formatCode>General</c:formatCode>
                <c:ptCount val="1"/>
                <c:pt idx="0">
                  <c:v>3084</c:v>
                </c:pt>
              </c:numCache>
            </c:numRef>
          </c:val>
          <c:extLst>
            <c:ext xmlns:c16="http://schemas.microsoft.com/office/drawing/2014/chart" uri="{C3380CC4-5D6E-409C-BE32-E72D297353CC}">
              <c16:uniqueId val="{00000004-F845-4E8D-85A7-F4D0D9F6D455}"/>
            </c:ext>
          </c:extLst>
        </c:ser>
        <c:dLbls>
          <c:showLegendKey val="0"/>
          <c:showVal val="0"/>
          <c:showCatName val="0"/>
          <c:showSerName val="0"/>
          <c:showPercent val="0"/>
          <c:showBubbleSize val="0"/>
        </c:dLbls>
        <c:gapWidth val="150"/>
        <c:overlap val="100"/>
        <c:axId val="270966168"/>
        <c:axId val="270970432"/>
      </c:barChart>
      <c:catAx>
        <c:axId val="270966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970432"/>
        <c:crosses val="autoZero"/>
        <c:auto val="1"/>
        <c:lblAlgn val="ctr"/>
        <c:lblOffset val="100"/>
        <c:noMultiLvlLbl val="0"/>
      </c:catAx>
      <c:valAx>
        <c:axId val="2709704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966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Social Media - Evaluation - Facebook</a:t>
            </a:r>
            <a:endParaRPr lang="en-US"/>
          </a:p>
        </p:txBody>
      </p:sp>
      <p:sp>
        <p:nvSpPr>
          <p:cNvPr id="3" name="Subtitle 2"/>
          <p:cNvSpPr>
            <a:spLocks noGrp="1"/>
          </p:cNvSpPr>
          <p:nvPr>
            <p:ph type="subTitle" idx="1"/>
          </p:nvPr>
        </p:nvSpPr>
        <p:spPr/>
        <p:txBody>
          <a:bodyPr/>
          <a:lstStyle/>
          <a:p>
            <a:r>
              <a:rPr lang="en-US"/>
              <a:t>NDR</a:t>
            </a:r>
            <a:endParaRPr lang="en-US"/>
          </a:p>
        </p:txBody>
      </p:sp>
    </p:spTree>
    <p:extLst>
      <p:ext uri="{BB962C8B-B14F-4D97-AF65-F5344CB8AC3E}">
        <p14:creationId xmlns:p14="http://schemas.microsoft.com/office/powerpoint/2010/main" val="40924186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Potenz.Reichw.,Aktive Nutzer,I-Rate,Fans</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015804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428959966"/>
                    </a:ext>
                  </a:extLst>
                </a:gridCol>
                <a:gridCol w="2468880">
                  <a:extLst>
                    <a:ext uri="{9D8B030D-6E8A-4147-A177-3AD203B41FA5}">
                      <a16:colId xmlns:a16="http://schemas.microsoft.com/office/drawing/2014/main" val="1735418266"/>
                    </a:ext>
                  </a:extLst>
                </a:gridCol>
                <a:gridCol w="1645920">
                  <a:extLst>
                    <a:ext uri="{9D8B030D-6E8A-4147-A177-3AD203B41FA5}">
                      <a16:colId xmlns:a16="http://schemas.microsoft.com/office/drawing/2014/main" val="288836170"/>
                    </a:ext>
                  </a:extLst>
                </a:gridCol>
                <a:gridCol w="1645920">
                  <a:extLst>
                    <a:ext uri="{9D8B030D-6E8A-4147-A177-3AD203B41FA5}">
                      <a16:colId xmlns:a16="http://schemas.microsoft.com/office/drawing/2014/main" val="3340119174"/>
                    </a:ext>
                  </a:extLst>
                </a:gridCol>
                <a:gridCol w="822960">
                  <a:extLst>
                    <a:ext uri="{9D8B030D-6E8A-4147-A177-3AD203B41FA5}">
                      <a16:colId xmlns:a16="http://schemas.microsoft.com/office/drawing/2014/main" val="610999848"/>
                    </a:ext>
                  </a:extLst>
                </a:gridCol>
              </a:tblGrid>
              <a:tr h="370840">
                <a:tc>
                  <a:txBody>
                    <a:bodyPr/>
                    <a:lstStyle/>
                    <a:p>
                      <a:r>
                        <a:rPr lang="en-US" sz="1000"/>
                        <a:t>Name</a:t>
                      </a:r>
                      <a:endParaRPr lang="en-US" sz="1000"/>
                    </a:p>
                  </a:txBody>
                  <a:tcPr/>
                </a:tc>
                <a:tc>
                  <a:txBody>
                    <a:bodyPr/>
                    <a:lstStyle/>
                    <a:p>
                      <a:r>
                        <a:rPr lang="de-DE" sz="1000"/>
                        <a:t>Ø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endParaRPr lang="en-US" sz="1000"/>
                    </a:p>
                  </a:txBody>
                  <a:tcPr/>
                </a:tc>
                <a:extLst>
                  <a:ext uri="{0D108BD9-81ED-4DB2-BD59-A6C34878D82A}">
                    <a16:rowId xmlns:a16="http://schemas.microsoft.com/office/drawing/2014/main" val="263320913"/>
                  </a:ext>
                </a:extLst>
              </a:tr>
              <a:tr h="370840">
                <a:tc>
                  <a:txBody>
                    <a:bodyPr/>
                    <a:lstStyle/>
                    <a:p>
                      <a:r>
                        <a:rPr lang="en-US" sz="1000"/>
                        <a:t>tagesschau</a:t>
                      </a:r>
                      <a:endParaRPr lang="en-US" sz="1000"/>
                    </a:p>
                  </a:txBody>
                  <a:tcPr/>
                </a:tc>
                <a:tc>
                  <a:txBody>
                    <a:bodyPr/>
                    <a:lstStyle/>
                    <a:p>
                      <a:r>
                        <a:rPr lang="en-US" sz="1000"/>
                        <a:t>2955868</a:t>
                      </a:r>
                      <a:endParaRPr lang="en-US" sz="1000"/>
                    </a:p>
                  </a:txBody>
                  <a:tcPr/>
                </a:tc>
                <a:tc>
                  <a:txBody>
                    <a:bodyPr/>
                    <a:lstStyle/>
                    <a:p>
                      <a:r>
                        <a:rPr lang="en-US" sz="1000"/>
                        <a:t>254036</a:t>
                      </a:r>
                      <a:endParaRPr lang="en-US" sz="1000"/>
                    </a:p>
                  </a:txBody>
                  <a:tcPr/>
                </a:tc>
                <a:tc>
                  <a:txBody>
                    <a:bodyPr/>
                    <a:lstStyle/>
                    <a:p>
                      <a:r>
                        <a:rPr lang="en-US" sz="1000"/>
                        <a:t>8.5%</a:t>
                      </a:r>
                      <a:endParaRPr lang="en-US" sz="1000"/>
                    </a:p>
                  </a:txBody>
                  <a:tcPr/>
                </a:tc>
                <a:tc>
                  <a:txBody>
                    <a:bodyPr/>
                    <a:lstStyle/>
                    <a:p>
                      <a:r>
                        <a:rPr lang="en-US" sz="1000"/>
                        <a:t>949619</a:t>
                      </a:r>
                      <a:endParaRPr lang="en-US" sz="1000"/>
                    </a:p>
                  </a:txBody>
                  <a:tcPr/>
                </a:tc>
                <a:extLst>
                  <a:ext uri="{0D108BD9-81ED-4DB2-BD59-A6C34878D82A}">
                    <a16:rowId xmlns:a16="http://schemas.microsoft.com/office/drawing/2014/main" val="745792940"/>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Tree>
    <p:extLst>
      <p:ext uri="{BB962C8B-B14F-4D97-AF65-F5344CB8AC3E}">
        <p14:creationId xmlns:p14="http://schemas.microsoft.com/office/powerpoint/2010/main" val="37419356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Fans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5640117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82170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Potenzielle Reichweite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7475930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15409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Aktive Nutzer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8270460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380439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Profil - Video-Starts ab 10 Sek.</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0189663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17255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Profil - Durchschnitt Potenzi. Reichweite pro Tag</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654657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880766488"/>
                    </a:ext>
                  </a:extLst>
                </a:gridCol>
                <a:gridCol w="1645920">
                  <a:extLst>
                    <a:ext uri="{9D8B030D-6E8A-4147-A177-3AD203B41FA5}">
                      <a16:colId xmlns:a16="http://schemas.microsoft.com/office/drawing/2014/main" val="2935910307"/>
                    </a:ext>
                  </a:extLst>
                </a:gridCol>
                <a:gridCol w="1234440">
                  <a:extLst>
                    <a:ext uri="{9D8B030D-6E8A-4147-A177-3AD203B41FA5}">
                      <a16:colId xmlns:a16="http://schemas.microsoft.com/office/drawing/2014/main" val="3393471998"/>
                    </a:ext>
                  </a:extLst>
                </a:gridCol>
                <a:gridCol w="1234440">
                  <a:extLst>
                    <a:ext uri="{9D8B030D-6E8A-4147-A177-3AD203B41FA5}">
                      <a16:colId xmlns:a16="http://schemas.microsoft.com/office/drawing/2014/main" val="3596291870"/>
                    </a:ext>
                  </a:extLst>
                </a:gridCol>
                <a:gridCol w="1234440">
                  <a:extLst>
                    <a:ext uri="{9D8B030D-6E8A-4147-A177-3AD203B41FA5}">
                      <a16:colId xmlns:a16="http://schemas.microsoft.com/office/drawing/2014/main" val="3911499987"/>
                    </a:ext>
                  </a:extLst>
                </a:gridCol>
                <a:gridCol w="1234440">
                  <a:extLst>
                    <a:ext uri="{9D8B030D-6E8A-4147-A177-3AD203B41FA5}">
                      <a16:colId xmlns:a16="http://schemas.microsoft.com/office/drawing/2014/main" val="2727663559"/>
                    </a:ext>
                  </a:extLst>
                </a:gridCol>
              </a:tblGrid>
              <a:tr h="370840">
                <a:tc>
                  <a:txBody>
                    <a:bodyPr/>
                    <a:lstStyle/>
                    <a:p>
                      <a:r>
                        <a:rPr lang="en-US" sz="1000"/>
                        <a:t>Name</a:t>
                      </a:r>
                      <a:endParaRPr lang="en-US" sz="1000"/>
                    </a:p>
                  </a:txBody>
                  <a:tcPr/>
                </a:tc>
                <a:tc>
                  <a:txBody>
                    <a:bodyPr/>
                    <a:lstStyle/>
                    <a:p>
                      <a:r>
                        <a:rPr lang="en-US" sz="1000"/>
                        <a:t>gesamt</a:t>
                      </a:r>
                      <a:endParaRPr lang="en-US" sz="1000"/>
                    </a:p>
                  </a:txBody>
                  <a:tcPr/>
                </a:tc>
                <a:tc>
                  <a:txBody>
                    <a:bodyPr/>
                    <a:lstStyle/>
                    <a:p>
                      <a:r>
                        <a:rPr lang="en-US" sz="1000"/>
                        <a:t>viral</a:t>
                      </a:r>
                      <a:endParaRPr lang="en-US" sz="1000"/>
                    </a:p>
                  </a:txBody>
                  <a:tcPr/>
                </a:tc>
                <a:tc>
                  <a:txBody>
                    <a:bodyPr/>
                    <a:lstStyle/>
                    <a:p>
                      <a:r>
                        <a:rPr lang="en-US" sz="1000"/>
                        <a:t>bezahlt</a:t>
                      </a:r>
                      <a:endParaRPr lang="en-US" sz="1000"/>
                    </a:p>
                  </a:txBody>
                  <a:tcPr/>
                </a:tc>
                <a:tc>
                  <a:txBody>
                    <a:bodyPr/>
                    <a:lstStyle/>
                    <a:p>
                      <a:r>
                        <a:rPr lang="en-US" sz="1000"/>
                        <a:t>organisch</a:t>
                      </a:r>
                      <a:endParaRPr lang="en-US" sz="1000"/>
                    </a:p>
                  </a:txBody>
                  <a:tcPr/>
                </a:tc>
                <a:tc>
                  <a:txBody>
                    <a:bodyPr/>
                    <a:lstStyle/>
                    <a:p>
                      <a:r>
                        <a:rPr lang="en-US" sz="1000"/>
                        <a:t>unbezahlt</a:t>
                      </a:r>
                      <a:endParaRPr lang="en-US" sz="1000"/>
                    </a:p>
                  </a:txBody>
                  <a:tcPr/>
                </a:tc>
                <a:extLst>
                  <a:ext uri="{0D108BD9-81ED-4DB2-BD59-A6C34878D82A}">
                    <a16:rowId xmlns:a16="http://schemas.microsoft.com/office/drawing/2014/main" val="4164424625"/>
                  </a:ext>
                </a:extLst>
              </a:tr>
              <a:tr h="370840">
                <a:tc>
                  <a:txBody>
                    <a:bodyPr/>
                    <a:lstStyle/>
                    <a:p>
                      <a:r>
                        <a:rPr lang="en-US" sz="1000"/>
                        <a:t>tagesschau</a:t>
                      </a:r>
                      <a:endParaRPr lang="en-US" sz="1000"/>
                    </a:p>
                  </a:txBody>
                  <a:tcPr/>
                </a:tc>
                <a:tc>
                  <a:txBody>
                    <a:bodyPr/>
                    <a:lstStyle/>
                    <a:p>
                      <a:r>
                        <a:rPr lang="en-US" sz="1000"/>
                        <a:t>2955868</a:t>
                      </a:r>
                      <a:endParaRPr lang="en-US" sz="1000"/>
                    </a:p>
                  </a:txBody>
                  <a:tcPr/>
                </a:tc>
                <a:tc>
                  <a:txBody>
                    <a:bodyPr/>
                    <a:lstStyle/>
                    <a:p>
                      <a:r>
                        <a:rPr lang="en-US" sz="1000"/>
                        <a:t>2046487</a:t>
                      </a:r>
                      <a:endParaRPr lang="en-US" sz="1000"/>
                    </a:p>
                  </a:txBody>
                  <a:tcPr/>
                </a:tc>
                <a:tc>
                  <a:txBody>
                    <a:bodyPr/>
                    <a:lstStyle/>
                    <a:p>
                      <a:r>
                        <a:rPr lang="en-US" sz="1000"/>
                        <a:t>0</a:t>
                      </a:r>
                      <a:endParaRPr lang="en-US" sz="1000"/>
                    </a:p>
                  </a:txBody>
                  <a:tcPr/>
                </a:tc>
                <a:tc>
                  <a:txBody>
                    <a:bodyPr/>
                    <a:lstStyle/>
                    <a:p>
                      <a:r>
                        <a:rPr lang="en-US" sz="1000"/>
                        <a:t>1086083</a:t>
                      </a:r>
                      <a:endParaRPr lang="en-US" sz="1000"/>
                    </a:p>
                  </a:txBody>
                  <a:tcPr/>
                </a:tc>
                <a:tc>
                  <a:txBody>
                    <a:bodyPr/>
                    <a:lstStyle/>
                    <a:p>
                      <a:r>
                        <a:rPr lang="en-US" sz="1000"/>
                        <a:t>2955868</a:t>
                      </a:r>
                      <a:endParaRPr lang="en-US" sz="1000"/>
                    </a:p>
                  </a:txBody>
                  <a:tcPr/>
                </a:tc>
                <a:extLst>
                  <a:ext uri="{0D108BD9-81ED-4DB2-BD59-A6C34878D82A}">
                    <a16:rowId xmlns:a16="http://schemas.microsoft.com/office/drawing/2014/main" val="3161559673"/>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Tree>
    <p:extLst>
      <p:ext uri="{BB962C8B-B14F-4D97-AF65-F5344CB8AC3E}">
        <p14:creationId xmlns:p14="http://schemas.microsoft.com/office/powerpoint/2010/main" val="36465132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Distributionstyp</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1156336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40866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Distributionstyp - Tabelle</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807071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77534238"/>
                    </a:ext>
                  </a:extLst>
                </a:gridCol>
                <a:gridCol w="1234440">
                  <a:extLst>
                    <a:ext uri="{9D8B030D-6E8A-4147-A177-3AD203B41FA5}">
                      <a16:colId xmlns:a16="http://schemas.microsoft.com/office/drawing/2014/main" val="4200921327"/>
                    </a:ext>
                  </a:extLst>
                </a:gridCol>
                <a:gridCol w="822960">
                  <a:extLst>
                    <a:ext uri="{9D8B030D-6E8A-4147-A177-3AD203B41FA5}">
                      <a16:colId xmlns:a16="http://schemas.microsoft.com/office/drawing/2014/main" val="1063317585"/>
                    </a:ext>
                  </a:extLst>
                </a:gridCol>
                <a:gridCol w="822960">
                  <a:extLst>
                    <a:ext uri="{9D8B030D-6E8A-4147-A177-3AD203B41FA5}">
                      <a16:colId xmlns:a16="http://schemas.microsoft.com/office/drawing/2014/main" val="4149993929"/>
                    </a:ext>
                  </a:extLst>
                </a:gridCol>
                <a:gridCol w="822960">
                  <a:extLst>
                    <a:ext uri="{9D8B030D-6E8A-4147-A177-3AD203B41FA5}">
                      <a16:colId xmlns:a16="http://schemas.microsoft.com/office/drawing/2014/main" val="3938128805"/>
                    </a:ext>
                  </a:extLst>
                </a:gridCol>
                <a:gridCol w="822960">
                  <a:extLst>
                    <a:ext uri="{9D8B030D-6E8A-4147-A177-3AD203B41FA5}">
                      <a16:colId xmlns:a16="http://schemas.microsoft.com/office/drawing/2014/main" val="1659009564"/>
                    </a:ext>
                  </a:extLst>
                </a:gridCol>
                <a:gridCol w="822960">
                  <a:extLst>
                    <a:ext uri="{9D8B030D-6E8A-4147-A177-3AD203B41FA5}">
                      <a16:colId xmlns:a16="http://schemas.microsoft.com/office/drawing/2014/main" val="3016634773"/>
                    </a:ext>
                  </a:extLst>
                </a:gridCol>
                <a:gridCol w="822960">
                  <a:extLst>
                    <a:ext uri="{9D8B030D-6E8A-4147-A177-3AD203B41FA5}">
                      <a16:colId xmlns:a16="http://schemas.microsoft.com/office/drawing/2014/main" val="3150585191"/>
                    </a:ext>
                  </a:extLst>
                </a:gridCol>
              </a:tblGrid>
              <a:tr h="370840">
                <a:tc>
                  <a:txBody>
                    <a:bodyPr/>
                    <a:lstStyle/>
                    <a:p>
                      <a:r>
                        <a:rPr lang="en-US" sz="1000"/>
                        <a:t>Name</a:t>
                      </a:r>
                      <a:endParaRPr lang="en-US" sz="1000"/>
                    </a:p>
                  </a:txBody>
                  <a:tcPr/>
                </a:tc>
                <a:tc>
                  <a:txBody>
                    <a:bodyPr/>
                    <a:lstStyle/>
                    <a:p>
                      <a:r>
                        <a:rPr lang="en-US" sz="1000"/>
                        <a:t>Total Posts</a:t>
                      </a:r>
                      <a:endParaRPr lang="en-US" sz="1000"/>
                    </a:p>
                  </a:txBody>
                  <a:tcPr/>
                </a:tc>
                <a:tc>
                  <a:txBody>
                    <a:bodyPr/>
                    <a:lstStyle/>
                    <a:p>
                      <a:r>
                        <a:rPr lang="en-US" sz="1000"/>
                        <a:t>Photos</a:t>
                      </a:r>
                      <a:endParaRPr lang="en-US" sz="1000"/>
                    </a:p>
                  </a:txBody>
                  <a:tcPr/>
                </a:tc>
                <a:tc>
                  <a:txBody>
                    <a:bodyPr/>
                    <a:lstStyle/>
                    <a:p>
                      <a:r>
                        <a:rPr lang="en-US" sz="1000"/>
                        <a:t>Videos</a:t>
                      </a:r>
                      <a:endParaRPr lang="en-US" sz="1000"/>
                    </a:p>
                  </a:txBody>
                  <a:tcPr/>
                </a:tc>
                <a:tc>
                  <a:txBody>
                    <a:bodyPr/>
                    <a:lstStyle/>
                    <a:p>
                      <a:r>
                        <a:rPr lang="en-US" sz="1000"/>
                        <a:t>Status</a:t>
                      </a:r>
                      <a:endParaRPr lang="en-US" sz="1000"/>
                    </a:p>
                  </a:txBody>
                  <a:tcPr/>
                </a:tc>
                <a:tc>
                  <a:txBody>
                    <a:bodyPr/>
                    <a:lstStyle/>
                    <a:p>
                      <a:r>
                        <a:rPr lang="en-US" sz="1000"/>
                        <a:t>Links</a:t>
                      </a:r>
                      <a:endParaRPr lang="en-US" sz="1000"/>
                    </a:p>
                  </a:txBody>
                  <a:tcPr/>
                </a:tc>
                <a:tc>
                  <a:txBody>
                    <a:bodyPr/>
                    <a:lstStyle/>
                    <a:p>
                      <a:r>
                        <a:rPr lang="en-US" sz="1000"/>
                        <a:t>Notes</a:t>
                      </a:r>
                      <a:endParaRPr lang="en-US" sz="1000"/>
                    </a:p>
                  </a:txBody>
                  <a:tcPr/>
                </a:tc>
                <a:tc>
                  <a:txBody>
                    <a:bodyPr/>
                    <a:lstStyle/>
                    <a:p>
                      <a:r>
                        <a:rPr lang="en-US" sz="1000"/>
                        <a:t>Misc.</a:t>
                      </a:r>
                      <a:endParaRPr lang="en-US" sz="1000"/>
                    </a:p>
                  </a:txBody>
                  <a:tcPr/>
                </a:tc>
                <a:extLst>
                  <a:ext uri="{0D108BD9-81ED-4DB2-BD59-A6C34878D82A}">
                    <a16:rowId xmlns:a16="http://schemas.microsoft.com/office/drawing/2014/main" val="2808845951"/>
                  </a:ext>
                </a:extLst>
              </a:tr>
              <a:tr h="370840">
                <a:tc>
                  <a:txBody>
                    <a:bodyPr/>
                    <a:lstStyle/>
                    <a:p>
                      <a:r>
                        <a:rPr lang="en-US" sz="1000"/>
                        <a:t>tagesschau</a:t>
                      </a:r>
                      <a:endParaRPr lang="en-US" sz="1000"/>
                    </a:p>
                  </a:txBody>
                  <a:tcPr/>
                </a:tc>
                <a:tc>
                  <a:txBody>
                    <a:bodyPr/>
                    <a:lstStyle/>
                    <a:p>
                      <a:r>
                        <a:rPr lang="en-US" sz="1000"/>
                        <a:t>8112</a:t>
                      </a:r>
                      <a:endParaRPr lang="en-US" sz="1000"/>
                    </a:p>
                  </a:txBody>
                  <a:tcPr/>
                </a:tc>
                <a:tc>
                  <a:txBody>
                    <a:bodyPr/>
                    <a:lstStyle/>
                    <a:p>
                      <a:r>
                        <a:rPr lang="en-US" sz="1000"/>
                        <a:t>2270</a:t>
                      </a:r>
                      <a:endParaRPr lang="en-US" sz="1000"/>
                    </a:p>
                  </a:txBody>
                  <a:tcPr/>
                </a:tc>
                <a:tc>
                  <a:txBody>
                    <a:bodyPr/>
                    <a:lstStyle/>
                    <a:p>
                      <a:r>
                        <a:rPr lang="en-US" sz="1000"/>
                        <a:t>3084</a:t>
                      </a:r>
                      <a:endParaRPr lang="en-US" sz="1000"/>
                    </a:p>
                  </a:txBody>
                  <a:tcPr/>
                </a:tc>
                <a:tc>
                  <a:txBody>
                    <a:bodyPr/>
                    <a:lstStyle/>
                    <a:p>
                      <a:r>
                        <a:rPr lang="en-US" sz="1000"/>
                        <a:t>24</a:t>
                      </a:r>
                      <a:endParaRPr lang="en-US" sz="1000"/>
                    </a:p>
                  </a:txBody>
                  <a:tcPr/>
                </a:tc>
                <a:tc>
                  <a:txBody>
                    <a:bodyPr/>
                    <a:lstStyle/>
                    <a:p>
                      <a:r>
                        <a:rPr lang="en-US" sz="1000"/>
                        <a:t>2730</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1455170423"/>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Tree>
    <p:extLst>
      <p:ext uri="{BB962C8B-B14F-4D97-AF65-F5344CB8AC3E}">
        <p14:creationId xmlns:p14="http://schemas.microsoft.com/office/powerpoint/2010/main" val="5469423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Shares - Export - 1 of 3</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727800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77752879"/>
                    </a:ext>
                  </a:extLst>
                </a:gridCol>
                <a:gridCol w="1234440">
                  <a:extLst>
                    <a:ext uri="{9D8B030D-6E8A-4147-A177-3AD203B41FA5}">
                      <a16:colId xmlns:a16="http://schemas.microsoft.com/office/drawing/2014/main" val="19392513"/>
                    </a:ext>
                  </a:extLst>
                </a:gridCol>
                <a:gridCol w="1234440">
                  <a:extLst>
                    <a:ext uri="{9D8B030D-6E8A-4147-A177-3AD203B41FA5}">
                      <a16:colId xmlns:a16="http://schemas.microsoft.com/office/drawing/2014/main" val="1539332778"/>
                    </a:ext>
                  </a:extLst>
                </a:gridCol>
                <a:gridCol w="1234440">
                  <a:extLst>
                    <a:ext uri="{9D8B030D-6E8A-4147-A177-3AD203B41FA5}">
                      <a16:colId xmlns:a16="http://schemas.microsoft.com/office/drawing/2014/main" val="2404296383"/>
                    </a:ext>
                  </a:extLst>
                </a:gridCol>
                <a:gridCol w="1645920">
                  <a:extLst>
                    <a:ext uri="{9D8B030D-6E8A-4147-A177-3AD203B41FA5}">
                      <a16:colId xmlns:a16="http://schemas.microsoft.com/office/drawing/2014/main" val="4182909359"/>
                    </a:ext>
                  </a:extLst>
                </a:gridCol>
                <a:gridCol w="822960">
                  <a:extLst>
                    <a:ext uri="{9D8B030D-6E8A-4147-A177-3AD203B41FA5}">
                      <a16:colId xmlns:a16="http://schemas.microsoft.com/office/drawing/2014/main" val="27917117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679769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- 2016-02-01 15:20:52</a:t>
                      </a:r>
                      <a:r>
                        <a:rPr kumimoji="0" lang="de-DE" sz="1000" b="0" i="0" u="none" strike="noStrike" kern="1200" cap="none" spc="0" normalizeH="0" baseline="0" noProof="0">
                          <a:ln>
                            <a:noFill/>
                          </a:ln>
                          <a:solidFill>
                            <a:prstClr val="black"/>
                          </a:solidFill>
                          <a:effectLst/>
                          <a:uLnTx/>
                          <a:uFillTx/>
                          <a:latin typeface="+mn-lt"/>
                          <a:ea typeface="+mn-ea"/>
                          <a:cs typeface="+mn-cs"/>
                        </a:rPr>
                        <a:t>
"Etwas zutiefst Menschenverachtendes offen und laut aussprechen, um Gesprächsthema Nummer eins zu werden, das war auch eine Masche der Nazi-Propaganda vor der Machtergreifung. Schusswaffengebrauch gegen Flüchtlinge an der deutschen Grenze, das ist krank, gewissenlos, abscheulich."
Klare Worte im Kommentar von Rainald Becker, der einen Aufstand der Anständigen fordert. Und Donald Trump kommt auch vor.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4929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- 2016-05-03 01:10:00</a:t>
                      </a:r>
                      <a:r>
                        <a:rPr kumimoji="0" lang="de-DE" sz="1000" b="0" i="0" u="none" strike="noStrike" kern="1200" cap="none" spc="0" normalizeH="0" baseline="0" noProof="0">
                          <a:ln>
                            <a:noFill/>
                          </a:ln>
                          <a:solidFill>
                            <a:prstClr val="black"/>
                          </a:solidFill>
                          <a:effectLst/>
                          <a:uLnTx/>
                          <a:uFillTx/>
                          <a:latin typeface="+mn-lt"/>
                          <a:ea typeface="+mn-ea"/>
                          <a:cs typeface="+mn-cs"/>
                        </a:rPr>
                        <a:t>
Schlägerei im türkischen Parlament.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29566470"/>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Tree>
    <p:extLst>
      <p:ext uri="{BB962C8B-B14F-4D97-AF65-F5344CB8AC3E}">
        <p14:creationId xmlns:p14="http://schemas.microsoft.com/office/powerpoint/2010/main" val="15123571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Shares - Export - 2 of 3</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666012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51912937"/>
                    </a:ext>
                  </a:extLst>
                </a:gridCol>
                <a:gridCol w="1234440">
                  <a:extLst>
                    <a:ext uri="{9D8B030D-6E8A-4147-A177-3AD203B41FA5}">
                      <a16:colId xmlns:a16="http://schemas.microsoft.com/office/drawing/2014/main" val="1022392967"/>
                    </a:ext>
                  </a:extLst>
                </a:gridCol>
                <a:gridCol w="1234440">
                  <a:extLst>
                    <a:ext uri="{9D8B030D-6E8A-4147-A177-3AD203B41FA5}">
                      <a16:colId xmlns:a16="http://schemas.microsoft.com/office/drawing/2014/main" val="2385853025"/>
                    </a:ext>
                  </a:extLst>
                </a:gridCol>
                <a:gridCol w="1234440">
                  <a:extLst>
                    <a:ext uri="{9D8B030D-6E8A-4147-A177-3AD203B41FA5}">
                      <a16:colId xmlns:a16="http://schemas.microsoft.com/office/drawing/2014/main" val="3807060990"/>
                    </a:ext>
                  </a:extLst>
                </a:gridCol>
                <a:gridCol w="1645920">
                  <a:extLst>
                    <a:ext uri="{9D8B030D-6E8A-4147-A177-3AD203B41FA5}">
                      <a16:colId xmlns:a16="http://schemas.microsoft.com/office/drawing/2014/main" val="3415250794"/>
                    </a:ext>
                  </a:extLst>
                </a:gridCol>
                <a:gridCol w="822960">
                  <a:extLst>
                    <a:ext uri="{9D8B030D-6E8A-4147-A177-3AD203B41FA5}">
                      <a16:colId xmlns:a16="http://schemas.microsoft.com/office/drawing/2014/main" val="37191444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74844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- 2016-07-16 16:50:46</a:t>
                      </a:r>
                      <a:r>
                        <a:rPr kumimoji="0" lang="de-DE" sz="1000" b="0" i="0" u="none" strike="noStrike" kern="1200" cap="none" spc="0" normalizeH="0" baseline="0" noProof="0">
                          <a:ln>
                            <a:noFill/>
                          </a:ln>
                          <a:solidFill>
                            <a:prstClr val="black"/>
                          </a:solidFill>
                          <a:effectLst/>
                          <a:uLnTx/>
                          <a:uFillTx/>
                          <a:latin typeface="+mn-lt"/>
                          <a:ea typeface="+mn-ea"/>
                          <a:cs typeface="+mn-cs"/>
                        </a:rPr>
                        <a:t>
"Es schaudert einen, wenn man sich den Rachefeldzug des türkischen Präsidenten Erdogan nach dem Putschversuch ansieht", kommentiert Christian Nitsche. "Wer viele Hundert Richter von einem Tag auf den anderen aus dem Verkehr zieht, höhlt die Gewaltenteilung des Staates aus."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52739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- 2016-04-15 15:15:34</a:t>
                      </a:r>
                      <a:r>
                        <a:rPr kumimoji="0" lang="de-DE" sz="1000" b="0" i="0" u="none" strike="noStrike" kern="1200" cap="none" spc="0" normalizeH="0" baseline="0" noProof="0">
                          <a:ln>
                            <a:noFill/>
                          </a:ln>
                          <a:solidFill>
                            <a:prstClr val="black"/>
                          </a:solidFill>
                          <a:effectLst/>
                          <a:uLnTx/>
                          <a:uFillTx/>
                          <a:latin typeface="+mn-lt"/>
                          <a:ea typeface="+mn-ea"/>
                          <a:cs typeface="+mn-cs"/>
                        </a:rPr>
                        <a:t>
"Sollte es zu einem Prozess kommen, Herr Erdogan möge seinen Botschafter in den Gerichtsaal schicken, er wird dort beobachten können, wie ein Rechtsstaat funktioniert" - Frank Bräutigam kommentiert die Causa #Boehmermann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44046482"/>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Tree>
    <p:extLst>
      <p:ext uri="{BB962C8B-B14F-4D97-AF65-F5344CB8AC3E}">
        <p14:creationId xmlns:p14="http://schemas.microsoft.com/office/powerpoint/2010/main" val="34320029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Shares - Export - 3 of 3</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2871526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36474410"/>
                    </a:ext>
                  </a:extLst>
                </a:gridCol>
                <a:gridCol w="1234440">
                  <a:extLst>
                    <a:ext uri="{9D8B030D-6E8A-4147-A177-3AD203B41FA5}">
                      <a16:colId xmlns:a16="http://schemas.microsoft.com/office/drawing/2014/main" val="2635034631"/>
                    </a:ext>
                  </a:extLst>
                </a:gridCol>
                <a:gridCol w="1234440">
                  <a:extLst>
                    <a:ext uri="{9D8B030D-6E8A-4147-A177-3AD203B41FA5}">
                      <a16:colId xmlns:a16="http://schemas.microsoft.com/office/drawing/2014/main" val="2107236046"/>
                    </a:ext>
                  </a:extLst>
                </a:gridCol>
                <a:gridCol w="1234440">
                  <a:extLst>
                    <a:ext uri="{9D8B030D-6E8A-4147-A177-3AD203B41FA5}">
                      <a16:colId xmlns:a16="http://schemas.microsoft.com/office/drawing/2014/main" val="3787039662"/>
                    </a:ext>
                  </a:extLst>
                </a:gridCol>
                <a:gridCol w="1645920">
                  <a:extLst>
                    <a:ext uri="{9D8B030D-6E8A-4147-A177-3AD203B41FA5}">
                      <a16:colId xmlns:a16="http://schemas.microsoft.com/office/drawing/2014/main" val="3403710623"/>
                    </a:ext>
                  </a:extLst>
                </a:gridCol>
                <a:gridCol w="822960">
                  <a:extLst>
                    <a:ext uri="{9D8B030D-6E8A-4147-A177-3AD203B41FA5}">
                      <a16:colId xmlns:a16="http://schemas.microsoft.com/office/drawing/2014/main" val="39164146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432620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- 2016-08-15 10:53:50</a:t>
                      </a:r>
                      <a:r>
                        <a:rPr kumimoji="0" lang="de-DE" sz="1000" b="0" i="0" u="none" strike="noStrike" kern="1200" cap="none" spc="0" normalizeH="0" baseline="0" noProof="0">
                          <a:ln>
                            <a:noFill/>
                          </a:ln>
                          <a:solidFill>
                            <a:prstClr val="black"/>
                          </a:solidFill>
                          <a:effectLst/>
                          <a:uLnTx/>
                          <a:uFillTx/>
                          <a:latin typeface="+mn-lt"/>
                          <a:ea typeface="+mn-ea"/>
                          <a:cs typeface="+mn-cs"/>
                        </a:rPr>
                        <a:t>
Zwei Jahre IS-Terrorherrschaft. Vorbei. Die Einwohner Manbidschs liegen sich in den Armen, Männer stutzen ihre Bärte, Frauen verbrennen ihre Gesichtsschleier.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9835357"/>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Tree>
    <p:extLst>
      <p:ext uri="{BB962C8B-B14F-4D97-AF65-F5344CB8AC3E}">
        <p14:creationId xmlns:p14="http://schemas.microsoft.com/office/powerpoint/2010/main" val="39300767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Kommentare - Export - 1 of 3</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1293109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85255226"/>
                    </a:ext>
                  </a:extLst>
                </a:gridCol>
                <a:gridCol w="1234440">
                  <a:extLst>
                    <a:ext uri="{9D8B030D-6E8A-4147-A177-3AD203B41FA5}">
                      <a16:colId xmlns:a16="http://schemas.microsoft.com/office/drawing/2014/main" val="1239228716"/>
                    </a:ext>
                  </a:extLst>
                </a:gridCol>
                <a:gridCol w="1234440">
                  <a:extLst>
                    <a:ext uri="{9D8B030D-6E8A-4147-A177-3AD203B41FA5}">
                      <a16:colId xmlns:a16="http://schemas.microsoft.com/office/drawing/2014/main" val="3720437985"/>
                    </a:ext>
                  </a:extLst>
                </a:gridCol>
                <a:gridCol w="1234440">
                  <a:extLst>
                    <a:ext uri="{9D8B030D-6E8A-4147-A177-3AD203B41FA5}">
                      <a16:colId xmlns:a16="http://schemas.microsoft.com/office/drawing/2014/main" val="1213181886"/>
                    </a:ext>
                  </a:extLst>
                </a:gridCol>
                <a:gridCol w="1645920">
                  <a:extLst>
                    <a:ext uri="{9D8B030D-6E8A-4147-A177-3AD203B41FA5}">
                      <a16:colId xmlns:a16="http://schemas.microsoft.com/office/drawing/2014/main" val="12122829"/>
                    </a:ext>
                  </a:extLst>
                </a:gridCol>
                <a:gridCol w="822960">
                  <a:extLst>
                    <a:ext uri="{9D8B030D-6E8A-4147-A177-3AD203B41FA5}">
                      <a16:colId xmlns:a16="http://schemas.microsoft.com/office/drawing/2014/main" val="9576638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225765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- 2016-05-03 01:10:00</a:t>
                      </a:r>
                      <a:r>
                        <a:rPr kumimoji="0" lang="de-DE" sz="1000" b="0" i="0" u="none" strike="noStrike" kern="1200" cap="none" spc="0" normalizeH="0" baseline="0" noProof="0">
                          <a:ln>
                            <a:noFill/>
                          </a:ln>
                          <a:solidFill>
                            <a:prstClr val="black"/>
                          </a:solidFill>
                          <a:effectLst/>
                          <a:uLnTx/>
                          <a:uFillTx/>
                          <a:latin typeface="+mn-lt"/>
                          <a:ea typeface="+mn-ea"/>
                          <a:cs typeface="+mn-cs"/>
                        </a:rPr>
                        <a:t>
Schlägerei im türkischen Parlament.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22517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- 2016-11-09 00:01:41</a:t>
                      </a:r>
                      <a:r>
                        <a:rPr kumimoji="0" lang="de-DE" sz="1000" b="0" i="0" u="none" strike="noStrike" kern="1200" cap="none" spc="0" normalizeH="0" baseline="0" noProof="0">
                          <a:ln>
                            <a:noFill/>
                          </a:ln>
                          <a:solidFill>
                            <a:prstClr val="black"/>
                          </a:solidFill>
                          <a:effectLst/>
                          <a:uLnTx/>
                          <a:uFillTx/>
                          <a:latin typeface="+mn-lt"/>
                          <a:ea typeface="+mn-ea"/>
                          <a:cs typeface="+mn-cs"/>
                        </a:rPr>
                        <a:t>
Donald Trump wird der 45. Präsident der Vereinigten Staaten. Das war die Sondersendung im Ersten.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78557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- 2016-12-19 15:38:15</a:t>
                      </a:r>
                      <a:r>
                        <a:rPr kumimoji="0" lang="de-DE" sz="1000" b="0" i="0" u="none" strike="noStrike" kern="1200" cap="none" spc="0" normalizeH="0" baseline="0" noProof="0">
                          <a:ln>
                            <a:noFill/>
                          </a:ln>
                          <a:solidFill>
                            <a:prstClr val="black"/>
                          </a:solidFill>
                          <a:effectLst/>
                          <a:uLnTx/>
                          <a:uFillTx/>
                          <a:latin typeface="+mn-lt"/>
                          <a:ea typeface="+mn-ea"/>
                          <a:cs typeface="+mn-cs"/>
                        </a:rPr>
                        <a:t>
Tote und Verletzte auf Weihnachtsmarkt in Berlin - Tagesthemen Sondersendung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26600794"/>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Tree>
    <p:extLst>
      <p:ext uri="{BB962C8B-B14F-4D97-AF65-F5344CB8AC3E}">
        <p14:creationId xmlns:p14="http://schemas.microsoft.com/office/powerpoint/2010/main" val="6007866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Kommentare - Export - 2 of 3</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184381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21515468"/>
                    </a:ext>
                  </a:extLst>
                </a:gridCol>
                <a:gridCol w="1234440">
                  <a:extLst>
                    <a:ext uri="{9D8B030D-6E8A-4147-A177-3AD203B41FA5}">
                      <a16:colId xmlns:a16="http://schemas.microsoft.com/office/drawing/2014/main" val="1324646908"/>
                    </a:ext>
                  </a:extLst>
                </a:gridCol>
                <a:gridCol w="1234440">
                  <a:extLst>
                    <a:ext uri="{9D8B030D-6E8A-4147-A177-3AD203B41FA5}">
                      <a16:colId xmlns:a16="http://schemas.microsoft.com/office/drawing/2014/main" val="1588667958"/>
                    </a:ext>
                  </a:extLst>
                </a:gridCol>
                <a:gridCol w="1234440">
                  <a:extLst>
                    <a:ext uri="{9D8B030D-6E8A-4147-A177-3AD203B41FA5}">
                      <a16:colId xmlns:a16="http://schemas.microsoft.com/office/drawing/2014/main" val="306052456"/>
                    </a:ext>
                  </a:extLst>
                </a:gridCol>
                <a:gridCol w="1645920">
                  <a:extLst>
                    <a:ext uri="{9D8B030D-6E8A-4147-A177-3AD203B41FA5}">
                      <a16:colId xmlns:a16="http://schemas.microsoft.com/office/drawing/2014/main" val="2742988174"/>
                    </a:ext>
                  </a:extLst>
                </a:gridCol>
                <a:gridCol w="822960">
                  <a:extLst>
                    <a:ext uri="{9D8B030D-6E8A-4147-A177-3AD203B41FA5}">
                      <a16:colId xmlns:a16="http://schemas.microsoft.com/office/drawing/2014/main" val="26787895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033668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- 2016-02-01 15:20:52</a:t>
                      </a:r>
                      <a:r>
                        <a:rPr kumimoji="0" lang="de-DE" sz="1000" b="0" i="0" u="none" strike="noStrike" kern="1200" cap="none" spc="0" normalizeH="0" baseline="0" noProof="0">
                          <a:ln>
                            <a:noFill/>
                          </a:ln>
                          <a:solidFill>
                            <a:prstClr val="black"/>
                          </a:solidFill>
                          <a:effectLst/>
                          <a:uLnTx/>
                          <a:uFillTx/>
                          <a:latin typeface="+mn-lt"/>
                          <a:ea typeface="+mn-ea"/>
                          <a:cs typeface="+mn-cs"/>
                        </a:rPr>
                        <a:t>
"Etwas zutiefst Menschenverachtendes offen und laut aussprechen, um Gesprächsthema Nummer eins zu werden, das war auch eine Masche der Nazi-Propaganda vor der Machtergreifung. Schusswaffengebrauch gegen Flüchtlinge an der deutschen Grenze, das ist krank, gewissenlos, abscheulich."
Klare Worte im Kommentar von Rainald Becker, der einen Aufstand der Anständigen fordert. Und Donald Trump kommt auch vor.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79078029"/>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Tree>
    <p:extLst>
      <p:ext uri="{BB962C8B-B14F-4D97-AF65-F5344CB8AC3E}">
        <p14:creationId xmlns:p14="http://schemas.microsoft.com/office/powerpoint/2010/main" val="16859827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Kommentare - Export - 3 of 3</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408477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24471799"/>
                    </a:ext>
                  </a:extLst>
                </a:gridCol>
                <a:gridCol w="1234440">
                  <a:extLst>
                    <a:ext uri="{9D8B030D-6E8A-4147-A177-3AD203B41FA5}">
                      <a16:colId xmlns:a16="http://schemas.microsoft.com/office/drawing/2014/main" val="889687067"/>
                    </a:ext>
                  </a:extLst>
                </a:gridCol>
                <a:gridCol w="1234440">
                  <a:extLst>
                    <a:ext uri="{9D8B030D-6E8A-4147-A177-3AD203B41FA5}">
                      <a16:colId xmlns:a16="http://schemas.microsoft.com/office/drawing/2014/main" val="2638579724"/>
                    </a:ext>
                  </a:extLst>
                </a:gridCol>
                <a:gridCol w="1234440">
                  <a:extLst>
                    <a:ext uri="{9D8B030D-6E8A-4147-A177-3AD203B41FA5}">
                      <a16:colId xmlns:a16="http://schemas.microsoft.com/office/drawing/2014/main" val="2676339398"/>
                    </a:ext>
                  </a:extLst>
                </a:gridCol>
                <a:gridCol w="1645920">
                  <a:extLst>
                    <a:ext uri="{9D8B030D-6E8A-4147-A177-3AD203B41FA5}">
                      <a16:colId xmlns:a16="http://schemas.microsoft.com/office/drawing/2014/main" val="2623507971"/>
                    </a:ext>
                  </a:extLst>
                </a:gridCol>
                <a:gridCol w="822960">
                  <a:extLst>
                    <a:ext uri="{9D8B030D-6E8A-4147-A177-3AD203B41FA5}">
                      <a16:colId xmlns:a16="http://schemas.microsoft.com/office/drawing/2014/main" val="34277070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465937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- 2016-07-16 16:50:46</a:t>
                      </a:r>
                      <a:r>
                        <a:rPr kumimoji="0" lang="de-DE" sz="1000" b="0" i="0" u="none" strike="noStrike" kern="1200" cap="none" spc="0" normalizeH="0" baseline="0" noProof="0">
                          <a:ln>
                            <a:noFill/>
                          </a:ln>
                          <a:solidFill>
                            <a:prstClr val="black"/>
                          </a:solidFill>
                          <a:effectLst/>
                          <a:uLnTx/>
                          <a:uFillTx/>
                          <a:latin typeface="+mn-lt"/>
                          <a:ea typeface="+mn-ea"/>
                          <a:cs typeface="+mn-cs"/>
                        </a:rPr>
                        <a:t>
"Es schaudert einen, wenn man sich den Rachefeldzug des türkischen Präsidenten Erdogan nach dem Putschversuch ansieht", kommentiert Christian Nitsche. "Wer viele Hundert Richter von einem Tag auf den anderen aus dem Verkehr zieht, höhlt die Gewaltenteilung des Staates aus."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46723503"/>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Tree>
    <p:extLst>
      <p:ext uri="{BB962C8B-B14F-4D97-AF65-F5344CB8AC3E}">
        <p14:creationId xmlns:p14="http://schemas.microsoft.com/office/powerpoint/2010/main" val="32216989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 Videostarts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643849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950208">
                  <a:extLst>
                    <a:ext uri="{9D8B030D-6E8A-4147-A177-3AD203B41FA5}">
                      <a16:colId xmlns:a16="http://schemas.microsoft.com/office/drawing/2014/main" val="3851059516"/>
                    </a:ext>
                  </a:extLst>
                </a:gridCol>
                <a:gridCol w="1152144">
                  <a:extLst>
                    <a:ext uri="{9D8B030D-6E8A-4147-A177-3AD203B41FA5}">
                      <a16:colId xmlns:a16="http://schemas.microsoft.com/office/drawing/2014/main" val="2227635715"/>
                    </a:ext>
                  </a:extLst>
                </a:gridCol>
                <a:gridCol w="1152144">
                  <a:extLst>
                    <a:ext uri="{9D8B030D-6E8A-4147-A177-3AD203B41FA5}">
                      <a16:colId xmlns:a16="http://schemas.microsoft.com/office/drawing/2014/main" val="3929135143"/>
                    </a:ext>
                  </a:extLst>
                </a:gridCol>
                <a:gridCol w="1152144">
                  <a:extLst>
                    <a:ext uri="{9D8B030D-6E8A-4147-A177-3AD203B41FA5}">
                      <a16:colId xmlns:a16="http://schemas.microsoft.com/office/drawing/2014/main" val="678835937"/>
                    </a:ext>
                  </a:extLst>
                </a:gridCol>
                <a:gridCol w="822960">
                  <a:extLst>
                    <a:ext uri="{9D8B030D-6E8A-4147-A177-3AD203B41FA5}">
                      <a16:colId xmlns:a16="http://schemas.microsoft.com/office/drawing/2014/main" val="1729562693"/>
                    </a:ext>
                  </a:extLst>
                </a:gridCol>
              </a:tblGrid>
              <a:tr h="370840">
                <a:tc>
                  <a:txBody>
                    <a:bodyPr/>
                    <a:lstStyle/>
                    <a:p>
                      <a:r>
                        <a:rPr lang="en-US" sz="1000"/>
                        <a:t>Post</a:t>
                      </a:r>
                      <a:endParaRPr lang="en-US" sz="1000"/>
                    </a:p>
                  </a:txBody>
                  <a:tcPr/>
                </a:tc>
                <a:tc>
                  <a:txBody>
                    <a:bodyPr/>
                    <a:lstStyle/>
                    <a:p>
                      <a:r>
                        <a:rPr lang="en-US" sz="1000"/>
                        <a:t>Videostarts ab 10s</a:t>
                      </a:r>
                      <a:endParaRPr lang="en-US" sz="1000"/>
                    </a:p>
                  </a:txBody>
                  <a:tcPr/>
                </a:tc>
                <a:tc>
                  <a:txBody>
                    <a:bodyPr/>
                    <a:lstStyle/>
                    <a:p>
                      <a:r>
                        <a:rPr lang="en-US" sz="1000"/>
                        <a:t>Videostarts ab 3s</a:t>
                      </a:r>
                      <a:endParaRPr lang="en-US" sz="1000"/>
                    </a:p>
                  </a:txBody>
                  <a:tcPr/>
                </a:tc>
                <a:tc>
                  <a:txBody>
                    <a:bodyPr/>
                    <a:lstStyle/>
                    <a:p>
                      <a:r>
                        <a:rPr lang="en-US" sz="1000"/>
                        <a:t>% Wiedergabe</a:t>
                      </a:r>
                      <a:endParaRPr lang="en-US" sz="1000"/>
                    </a:p>
                  </a:txBody>
                  <a:tcPr/>
                </a:tc>
                <a:tc>
                  <a:txBody>
                    <a:bodyPr/>
                    <a:lstStyle/>
                    <a:p>
                      <a:r>
                        <a:rPr lang="en-US" sz="1000"/>
                        <a:t>Videolänge</a:t>
                      </a:r>
                      <a:endParaRPr lang="en-US" sz="1000"/>
                    </a:p>
                  </a:txBody>
                  <a:tcPr/>
                </a:tc>
                <a:extLst>
                  <a:ext uri="{0D108BD9-81ED-4DB2-BD59-A6C34878D82A}">
                    <a16:rowId xmlns:a16="http://schemas.microsoft.com/office/drawing/2014/main" val="2940025078"/>
                  </a:ext>
                </a:extLst>
              </a:tr>
              <a:tr h="370840">
                <a:tc>
                  <a:txBody>
                    <a:bodyPr/>
                    <a:lstStyle/>
                    <a:p>
                      <a:r>
                        <a:rPr lang="de-DE" sz="1000" b="1"/>
                        <a:t>tagesschau - 2016-05-03 01:10:00</a:t>
                      </a:r>
                      <a:r>
                        <a:rPr lang="de-DE" sz="1000"/>
                        <a:t>
Schlägerei im türkischen Parlament.</a:t>
                      </a:r>
                      <a:endParaRPr lang="en-US" sz="1000"/>
                    </a:p>
                  </a:txBody>
                  <a:tcPr/>
                </a:tc>
                <a:tc>
                  <a:txBody>
                    <a:bodyPr/>
                    <a:lstStyle/>
                    <a:p>
                      <a:r>
                        <a:rPr lang="en-US" sz="1000"/>
                        <a:t>2864136</a:t>
                      </a:r>
                      <a:endParaRPr lang="en-US" sz="1000"/>
                    </a:p>
                  </a:txBody>
                  <a:tcPr/>
                </a:tc>
                <a:tc>
                  <a:txBody>
                    <a:bodyPr/>
                    <a:lstStyle/>
                    <a:p>
                      <a:r>
                        <a:rPr lang="en-US" sz="1000"/>
                        <a:t>5167678</a:t>
                      </a:r>
                      <a:endParaRPr lang="en-US" sz="1000"/>
                    </a:p>
                  </a:txBody>
                  <a:tcPr/>
                </a:tc>
                <a:tc>
                  <a:txBody>
                    <a:bodyPr/>
                    <a:lstStyle/>
                    <a:p>
                      <a:r>
                        <a:rPr lang="en-US" sz="1000"/>
                        <a:t>62%</a:t>
                      </a:r>
                      <a:endParaRPr lang="en-US" sz="1000"/>
                    </a:p>
                  </a:txBody>
                  <a:tcPr/>
                </a:tc>
                <a:tc>
                  <a:txBody>
                    <a:bodyPr/>
                    <a:lstStyle/>
                    <a:p>
                      <a:r>
                        <a:rPr lang="en-US" sz="1000"/>
                        <a:t>0:34</a:t>
                      </a:r>
                      <a:endParaRPr lang="en-US" sz="1000"/>
                    </a:p>
                  </a:txBody>
                  <a:tcPr/>
                </a:tc>
                <a:extLst>
                  <a:ext uri="{0D108BD9-81ED-4DB2-BD59-A6C34878D82A}">
                    <a16:rowId xmlns:a16="http://schemas.microsoft.com/office/drawing/2014/main" val="3677338196"/>
                  </a:ext>
                </a:extLst>
              </a:tr>
              <a:tr h="370840">
                <a:tc>
                  <a:txBody>
                    <a:bodyPr/>
                    <a:lstStyle/>
                    <a:p>
                      <a:r>
                        <a:rPr lang="de-DE" sz="1000" b="1"/>
                        <a:t>tagesschau - 2016-02-01 15:20:52</a:t>
                      </a:r>
                      <a:r>
                        <a:rPr lang="de-DE" sz="1000"/>
                        <a:t>
"Etwas zutiefst Menschenverachtendes offen und laut aussprechen, um Gesprächsthema Nummer eins zu werden, das war auch eine Masche der Nazi-Propaganda vor der Machtergreifung. Schusswaffengebrauch gegen Flüchtlinge an der deutschen Grenze, das ist krank, gewissenlos, abscheulich."
Klare Worte im Kommentar von Rainald Becker, der einen Aufstand der Anständigen fordert. Und Donald Trump kommt auch vor.</a:t>
                      </a:r>
                      <a:endParaRPr lang="en-US" sz="1000"/>
                    </a:p>
                  </a:txBody>
                  <a:tcPr/>
                </a:tc>
                <a:tc>
                  <a:txBody>
                    <a:bodyPr/>
                    <a:lstStyle/>
                    <a:p>
                      <a:r>
                        <a:rPr lang="en-US" sz="1000"/>
                        <a:t>2072187</a:t>
                      </a:r>
                      <a:endParaRPr lang="en-US" sz="1000"/>
                    </a:p>
                  </a:txBody>
                  <a:tcPr/>
                </a:tc>
                <a:tc>
                  <a:txBody>
                    <a:bodyPr/>
                    <a:lstStyle/>
                    <a:p>
                      <a:r>
                        <a:rPr lang="en-US" sz="1000"/>
                        <a:t>4335683</a:t>
                      </a:r>
                      <a:endParaRPr lang="en-US" sz="1000"/>
                    </a:p>
                  </a:txBody>
                  <a:tcPr/>
                </a:tc>
                <a:tc>
                  <a:txBody>
                    <a:bodyPr/>
                    <a:lstStyle/>
                    <a:p>
                      <a:r>
                        <a:rPr lang="en-US" sz="1000"/>
                        <a:t>28%</a:t>
                      </a:r>
                      <a:endParaRPr lang="en-US" sz="1000"/>
                    </a:p>
                  </a:txBody>
                  <a:tcPr/>
                </a:tc>
                <a:tc>
                  <a:txBody>
                    <a:bodyPr/>
                    <a:lstStyle/>
                    <a:p>
                      <a:r>
                        <a:rPr lang="en-US" sz="1000"/>
                        <a:t>1:46</a:t>
                      </a:r>
                      <a:endParaRPr lang="en-US" sz="1000"/>
                    </a:p>
                  </a:txBody>
                  <a:tcPr/>
                </a:tc>
                <a:extLst>
                  <a:ext uri="{0D108BD9-81ED-4DB2-BD59-A6C34878D82A}">
                    <a16:rowId xmlns:a16="http://schemas.microsoft.com/office/drawing/2014/main" val="236120763"/>
                  </a:ext>
                </a:extLst>
              </a:tr>
              <a:tr h="370840">
                <a:tc>
                  <a:txBody>
                    <a:bodyPr/>
                    <a:lstStyle/>
                    <a:p>
                      <a:r>
                        <a:rPr lang="de-DE" sz="1000" b="1"/>
                        <a:t>tagesschau - 2016-07-16 16:50:46</a:t>
                      </a:r>
                      <a:r>
                        <a:rPr lang="de-DE" sz="1000"/>
                        <a:t>
"Es schaudert einen, wenn man sich den Rachefeldzug des türkischen Präsidenten Erdogan nach dem Putschversuch ansieht", kommentiert Christian Nitsche. "Wer viele Hundert Richter von einem Tag auf den anderen aus dem Verkehr zieht, höhlt die Gewaltenteilung des Staates aus."</a:t>
                      </a:r>
                      <a:endParaRPr lang="en-US" sz="1000"/>
                    </a:p>
                  </a:txBody>
                  <a:tcPr/>
                </a:tc>
                <a:tc>
                  <a:txBody>
                    <a:bodyPr/>
                    <a:lstStyle/>
                    <a:p>
                      <a:r>
                        <a:rPr lang="en-US" sz="1000"/>
                        <a:t>1222537</a:t>
                      </a:r>
                      <a:endParaRPr lang="en-US" sz="1000"/>
                    </a:p>
                  </a:txBody>
                  <a:tcPr/>
                </a:tc>
                <a:tc>
                  <a:txBody>
                    <a:bodyPr/>
                    <a:lstStyle/>
                    <a:p>
                      <a:r>
                        <a:rPr lang="en-US" sz="1000"/>
                        <a:t>2320903</a:t>
                      </a:r>
                      <a:endParaRPr lang="en-US" sz="1000"/>
                    </a:p>
                  </a:txBody>
                  <a:tcPr/>
                </a:tc>
                <a:tc>
                  <a:txBody>
                    <a:bodyPr/>
                    <a:lstStyle/>
                    <a:p>
                      <a:r>
                        <a:rPr lang="en-US" sz="1000"/>
                        <a:t>33%</a:t>
                      </a:r>
                      <a:endParaRPr lang="en-US" sz="1000"/>
                    </a:p>
                  </a:txBody>
                  <a:tcPr/>
                </a:tc>
                <a:tc>
                  <a:txBody>
                    <a:bodyPr/>
                    <a:lstStyle/>
                    <a:p>
                      <a:r>
                        <a:rPr lang="en-US" sz="1000"/>
                        <a:t>1:22</a:t>
                      </a:r>
                      <a:endParaRPr lang="en-US" sz="1000"/>
                    </a:p>
                  </a:txBody>
                  <a:tcPr/>
                </a:tc>
                <a:extLst>
                  <a:ext uri="{0D108BD9-81ED-4DB2-BD59-A6C34878D82A}">
                    <a16:rowId xmlns:a16="http://schemas.microsoft.com/office/drawing/2014/main" val="75608254"/>
                  </a:ext>
                </a:extLst>
              </a:tr>
              <a:tr h="370840">
                <a:tc>
                  <a:txBody>
                    <a:bodyPr/>
                    <a:lstStyle/>
                    <a:p>
                      <a:r>
                        <a:rPr lang="de-DE" sz="1000" b="1"/>
                        <a:t>tagesschau - 2016-08-15 10:53:50</a:t>
                      </a:r>
                      <a:r>
                        <a:rPr lang="de-DE" sz="1000"/>
                        <a:t>
Zwei Jahre IS-Terrorherrschaft. Vorbei. Die Einwohner Manbidschs liegen sich in den Armen, Männer stutzen ihre Bärte, Frauen verbrennen ihre Gesichtsschleier.</a:t>
                      </a:r>
                      <a:endParaRPr lang="en-US" sz="1000"/>
                    </a:p>
                  </a:txBody>
                  <a:tcPr/>
                </a:tc>
                <a:tc>
                  <a:txBody>
                    <a:bodyPr/>
                    <a:lstStyle/>
                    <a:p>
                      <a:r>
                        <a:rPr lang="en-US" sz="1000"/>
                        <a:t>1053396</a:t>
                      </a:r>
                      <a:endParaRPr lang="en-US" sz="1000"/>
                    </a:p>
                  </a:txBody>
                  <a:tcPr/>
                </a:tc>
                <a:tc>
                  <a:txBody>
                    <a:bodyPr/>
                    <a:lstStyle/>
                    <a:p>
                      <a:r>
                        <a:rPr lang="en-US" sz="1000"/>
                        <a:t>1557950</a:t>
                      </a:r>
                      <a:endParaRPr lang="en-US" sz="1000"/>
                    </a:p>
                  </a:txBody>
                  <a:tcPr/>
                </a:tc>
                <a:tc>
                  <a:txBody>
                    <a:bodyPr/>
                    <a:lstStyle/>
                    <a:p>
                      <a:r>
                        <a:rPr lang="en-US" sz="1000"/>
                        <a:t>94%</a:t>
                      </a:r>
                      <a:endParaRPr lang="en-US" sz="1000"/>
                    </a:p>
                  </a:txBody>
                  <a:tcPr/>
                </a:tc>
                <a:tc>
                  <a:txBody>
                    <a:bodyPr/>
                    <a:lstStyle/>
                    <a:p>
                      <a:r>
                        <a:rPr lang="en-US" sz="1000"/>
                        <a:t>0:21</a:t>
                      </a:r>
                      <a:endParaRPr lang="en-US" sz="1000"/>
                    </a:p>
                  </a:txBody>
                  <a:tcPr/>
                </a:tc>
                <a:extLst>
                  <a:ext uri="{0D108BD9-81ED-4DB2-BD59-A6C34878D82A}">
                    <a16:rowId xmlns:a16="http://schemas.microsoft.com/office/drawing/2014/main" val="837820698"/>
                  </a:ext>
                </a:extLst>
              </a:tr>
              <a:tr h="370840">
                <a:tc>
                  <a:txBody>
                    <a:bodyPr/>
                    <a:lstStyle/>
                    <a:p>
                      <a:r>
                        <a:rPr lang="de-DE" sz="1000" b="1"/>
                        <a:t>tagesschau - 2016-04-15 15:15:34</a:t>
                      </a:r>
                      <a:r>
                        <a:rPr lang="de-DE" sz="1000"/>
                        <a:t>
"Sollte es zu einem Prozess kommen, Herr Erdogan möge seinen Botschafter in den Gerichtsaal schicken, er wird dort beobachten können, wie ein Rechtsstaat funktioniert" - Frank Bräutigam kommentiert die Causa #Boehmermann</a:t>
                      </a:r>
                      <a:endParaRPr lang="en-US" sz="1000"/>
                    </a:p>
                  </a:txBody>
                  <a:tcPr/>
                </a:tc>
                <a:tc>
                  <a:txBody>
                    <a:bodyPr/>
                    <a:lstStyle/>
                    <a:p>
                      <a:r>
                        <a:rPr lang="en-US" sz="1000"/>
                        <a:t>725170</a:t>
                      </a:r>
                      <a:endParaRPr lang="en-US" sz="1000"/>
                    </a:p>
                  </a:txBody>
                  <a:tcPr/>
                </a:tc>
                <a:tc>
                  <a:txBody>
                    <a:bodyPr/>
                    <a:lstStyle/>
                    <a:p>
                      <a:r>
                        <a:rPr lang="en-US" sz="1000"/>
                        <a:t>1489048</a:t>
                      </a:r>
                      <a:endParaRPr lang="en-US" sz="1000"/>
                    </a:p>
                  </a:txBody>
                  <a:tcPr/>
                </a:tc>
                <a:tc>
                  <a:txBody>
                    <a:bodyPr/>
                    <a:lstStyle/>
                    <a:p>
                      <a:r>
                        <a:rPr lang="en-US" sz="1000"/>
                        <a:t>29%</a:t>
                      </a:r>
                      <a:endParaRPr lang="en-US" sz="1000"/>
                    </a:p>
                  </a:txBody>
                  <a:tcPr/>
                </a:tc>
                <a:tc>
                  <a:txBody>
                    <a:bodyPr/>
                    <a:lstStyle/>
                    <a:p>
                      <a:r>
                        <a:rPr lang="en-US" sz="1000"/>
                        <a:t>1:37</a:t>
                      </a:r>
                      <a:endParaRPr lang="en-US" sz="1000"/>
                    </a:p>
                  </a:txBody>
                  <a:tcPr/>
                </a:tc>
                <a:extLst>
                  <a:ext uri="{0D108BD9-81ED-4DB2-BD59-A6C34878D82A}">
                    <a16:rowId xmlns:a16="http://schemas.microsoft.com/office/drawing/2014/main" val="3367783790"/>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Tree>
    <p:extLst>
      <p:ext uri="{BB962C8B-B14F-4D97-AF65-F5344CB8AC3E}">
        <p14:creationId xmlns:p14="http://schemas.microsoft.com/office/powerpoint/2010/main" val="14712214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559971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12978864"/>
                    </a:ext>
                  </a:extLst>
                </a:gridCol>
                <a:gridCol w="1316736">
                  <a:extLst>
                    <a:ext uri="{9D8B030D-6E8A-4147-A177-3AD203B41FA5}">
                      <a16:colId xmlns:a16="http://schemas.microsoft.com/office/drawing/2014/main" val="2654725844"/>
                    </a:ext>
                  </a:extLst>
                </a:gridCol>
                <a:gridCol w="1481328">
                  <a:extLst>
                    <a:ext uri="{9D8B030D-6E8A-4147-A177-3AD203B41FA5}">
                      <a16:colId xmlns:a16="http://schemas.microsoft.com/office/drawing/2014/main" val="2711168106"/>
                    </a:ext>
                  </a:extLst>
                </a:gridCol>
                <a:gridCol w="1481328">
                  <a:extLst>
                    <a:ext uri="{9D8B030D-6E8A-4147-A177-3AD203B41FA5}">
                      <a16:colId xmlns:a16="http://schemas.microsoft.com/office/drawing/2014/main" val="1109154218"/>
                    </a:ext>
                  </a:extLst>
                </a:gridCol>
                <a:gridCol w="1481328">
                  <a:extLst>
                    <a:ext uri="{9D8B030D-6E8A-4147-A177-3AD203B41FA5}">
                      <a16:colId xmlns:a16="http://schemas.microsoft.com/office/drawing/2014/main" val="242879818"/>
                    </a:ext>
                  </a:extLst>
                </a:gridCol>
              </a:tblGrid>
              <a:tr h="370840">
                <a:tc>
                  <a:txBody>
                    <a:bodyPr/>
                    <a:lstStyle/>
                    <a:p>
                      <a:r>
                        <a:rPr lang="en-US" sz="1000"/>
                        <a:t>Post</a:t>
                      </a:r>
                      <a:endParaRPr lang="en-US" sz="1000"/>
                    </a:p>
                  </a:txBody>
                  <a:tcPr/>
                </a:tc>
                <a:tc>
                  <a:txBody>
                    <a:bodyPr/>
                    <a:lstStyle/>
                    <a:p>
                      <a:r>
                        <a:rPr lang="en-US" sz="1000"/>
                        <a:t>Videostartrate (10 Sek.)</a:t>
                      </a:r>
                      <a:endParaRPr lang="en-US" sz="1000"/>
                    </a:p>
                  </a:txBody>
                  <a:tcPr/>
                </a:tc>
                <a:tc>
                  <a:txBody>
                    <a:bodyPr/>
                    <a:lstStyle/>
                    <a:p>
                      <a:r>
                        <a:rPr lang="en-US" sz="1000"/>
                        <a:t>Videostartrate (3 Sek.)</a:t>
                      </a:r>
                      <a:endParaRPr lang="en-US" sz="1000"/>
                    </a:p>
                  </a:txBody>
                  <a:tcPr/>
                </a:tc>
                <a:tc>
                  <a:txBody>
                    <a:bodyPr/>
                    <a:lstStyle/>
                    <a:p>
                      <a:r>
                        <a:rPr lang="en-US" sz="1000"/>
                        <a:t>Videostarts (10 Sek.)</a:t>
                      </a:r>
                      <a:endParaRPr lang="en-US" sz="1000"/>
                    </a:p>
                  </a:txBody>
                  <a:tcPr/>
                </a:tc>
                <a:tc>
                  <a:txBody>
                    <a:bodyPr/>
                    <a:lstStyle/>
                    <a:p>
                      <a:r>
                        <a:rPr lang="en-US" sz="1000"/>
                        <a:t>Potenzielle Reichweite</a:t>
                      </a:r>
                      <a:endParaRPr lang="en-US" sz="1000"/>
                    </a:p>
                  </a:txBody>
                  <a:tcPr/>
                </a:tc>
                <a:extLst>
                  <a:ext uri="{0D108BD9-81ED-4DB2-BD59-A6C34878D82A}">
                    <a16:rowId xmlns:a16="http://schemas.microsoft.com/office/drawing/2014/main" val="338919495"/>
                  </a:ext>
                </a:extLst>
              </a:tr>
              <a:tr h="370840">
                <a:tc>
                  <a:txBody>
                    <a:bodyPr/>
                    <a:lstStyle/>
                    <a:p>
                      <a:r>
                        <a:rPr lang="de-DE" sz="1000" b="1"/>
                        <a:t>tagesschau - 2016-05-09 13:06:00</a:t>
                      </a:r>
                      <a:r>
                        <a:rPr lang="de-DE" sz="1000"/>
                        <a:t>
Pornographie, Enthauptungen oder Vergewaltigungen. Warum Unternehmen Billiglöhner auf den Philippinen beschäftigen, um soziale Netzwerke von unerwünschten Fotos und Videos zu befreien.</a:t>
                      </a:r>
                      <a:endParaRPr lang="en-US" sz="1000"/>
                    </a:p>
                  </a:txBody>
                  <a:tcPr/>
                </a:tc>
                <a:tc>
                  <a:txBody>
                    <a:bodyPr/>
                    <a:lstStyle/>
                    <a:p>
                      <a:r>
                        <a:rPr lang="en-US" sz="1000"/>
                        <a:t>28.45%</a:t>
                      </a:r>
                      <a:endParaRPr lang="en-US" sz="1000"/>
                    </a:p>
                  </a:txBody>
                  <a:tcPr/>
                </a:tc>
                <a:tc>
                  <a:txBody>
                    <a:bodyPr/>
                    <a:lstStyle/>
                    <a:p>
                      <a:r>
                        <a:rPr lang="en-US" sz="1000"/>
                        <a:t>46.29%</a:t>
                      </a:r>
                      <a:endParaRPr lang="en-US" sz="1000"/>
                    </a:p>
                  </a:txBody>
                  <a:tcPr/>
                </a:tc>
                <a:tc>
                  <a:txBody>
                    <a:bodyPr/>
                    <a:lstStyle/>
                    <a:p>
                      <a:r>
                        <a:rPr lang="en-US" sz="1000"/>
                        <a:t>58310</a:t>
                      </a:r>
                      <a:endParaRPr lang="en-US" sz="1000"/>
                    </a:p>
                  </a:txBody>
                  <a:tcPr/>
                </a:tc>
                <a:tc>
                  <a:txBody>
                    <a:bodyPr/>
                    <a:lstStyle/>
                    <a:p>
                      <a:r>
                        <a:rPr lang="en-US" sz="1000"/>
                        <a:t>200330</a:t>
                      </a:r>
                      <a:endParaRPr lang="en-US" sz="1000"/>
                    </a:p>
                  </a:txBody>
                  <a:tcPr/>
                </a:tc>
                <a:extLst>
                  <a:ext uri="{0D108BD9-81ED-4DB2-BD59-A6C34878D82A}">
                    <a16:rowId xmlns:a16="http://schemas.microsoft.com/office/drawing/2014/main" val="873775533"/>
                  </a:ext>
                </a:extLst>
              </a:tr>
              <a:tr h="370840">
                <a:tc>
                  <a:txBody>
                    <a:bodyPr/>
                    <a:lstStyle/>
                    <a:p>
                      <a:r>
                        <a:rPr lang="de-DE" sz="1000" b="1"/>
                        <a:t>tagesschau - 2016-09-26 07:43:41</a:t>
                      </a:r>
                      <a:r>
                        <a:rPr lang="de-DE" sz="1000"/>
                        <a:t>
Trump oder Clinton – nur bei einem der beiden Kandidaten denken die US-Amerikaner an „Präsident“.</a:t>
                      </a:r>
                      <a:endParaRPr lang="en-US" sz="1000"/>
                    </a:p>
                  </a:txBody>
                  <a:tcPr/>
                </a:tc>
                <a:tc>
                  <a:txBody>
                    <a:bodyPr/>
                    <a:lstStyle/>
                    <a:p>
                      <a:r>
                        <a:rPr lang="en-US" sz="1000"/>
                        <a:t>28.34%</a:t>
                      </a:r>
                      <a:endParaRPr lang="en-US" sz="1000"/>
                    </a:p>
                  </a:txBody>
                  <a:tcPr/>
                </a:tc>
                <a:tc>
                  <a:txBody>
                    <a:bodyPr/>
                    <a:lstStyle/>
                    <a:p>
                      <a:r>
                        <a:rPr lang="en-US" sz="1000"/>
                        <a:t>35.12%</a:t>
                      </a:r>
                      <a:endParaRPr lang="en-US" sz="1000"/>
                    </a:p>
                  </a:txBody>
                  <a:tcPr/>
                </a:tc>
                <a:tc>
                  <a:txBody>
                    <a:bodyPr/>
                    <a:lstStyle/>
                    <a:p>
                      <a:r>
                        <a:rPr lang="en-US" sz="1000"/>
                        <a:t>65764</a:t>
                      </a:r>
                      <a:endParaRPr lang="en-US" sz="1000"/>
                    </a:p>
                  </a:txBody>
                  <a:tcPr/>
                </a:tc>
                <a:tc>
                  <a:txBody>
                    <a:bodyPr/>
                    <a:lstStyle/>
                    <a:p>
                      <a:r>
                        <a:rPr lang="en-US" sz="1000"/>
                        <a:t>223264</a:t>
                      </a:r>
                      <a:endParaRPr lang="en-US" sz="1000"/>
                    </a:p>
                  </a:txBody>
                  <a:tcPr/>
                </a:tc>
                <a:extLst>
                  <a:ext uri="{0D108BD9-81ED-4DB2-BD59-A6C34878D82A}">
                    <a16:rowId xmlns:a16="http://schemas.microsoft.com/office/drawing/2014/main" val="2387767736"/>
                  </a:ext>
                </a:extLst>
              </a:tr>
              <a:tr h="370840">
                <a:tc>
                  <a:txBody>
                    <a:bodyPr/>
                    <a:lstStyle/>
                    <a:p>
                      <a:r>
                        <a:rPr lang="de-DE" sz="1000" b="1"/>
                        <a:t>tagesschau - 2016-11-09 03:15:00</a:t>
                      </a:r>
                      <a:r>
                        <a:rPr lang="de-DE" sz="1000"/>
                        <a:t>
Hillary Clinton hat Donald Trump am Telefon zu seiner Wahl gratuliert, öffentlich geäußert hat sie sich noch nicht. So erklärten die vorherigen Wahlverlierer ihre Niederlage.</a:t>
                      </a:r>
                      <a:endParaRPr lang="en-US" sz="1000"/>
                    </a:p>
                  </a:txBody>
                  <a:tcPr/>
                </a:tc>
                <a:tc>
                  <a:txBody>
                    <a:bodyPr/>
                    <a:lstStyle/>
                    <a:p>
                      <a:r>
                        <a:rPr lang="en-US" sz="1000"/>
                        <a:t>24.87%</a:t>
                      </a:r>
                      <a:endParaRPr lang="en-US" sz="1000"/>
                    </a:p>
                  </a:txBody>
                  <a:tcPr/>
                </a:tc>
                <a:tc>
                  <a:txBody>
                    <a:bodyPr/>
                    <a:lstStyle/>
                    <a:p>
                      <a:r>
                        <a:rPr lang="en-US" sz="1000"/>
                        <a:t>35.97%</a:t>
                      </a:r>
                      <a:endParaRPr lang="en-US" sz="1000"/>
                    </a:p>
                  </a:txBody>
                  <a:tcPr/>
                </a:tc>
                <a:tc>
                  <a:txBody>
                    <a:bodyPr/>
                    <a:lstStyle/>
                    <a:p>
                      <a:r>
                        <a:rPr lang="en-US" sz="1000"/>
                        <a:t>138673</a:t>
                      </a:r>
                      <a:endParaRPr lang="en-US" sz="1000"/>
                    </a:p>
                  </a:txBody>
                  <a:tcPr/>
                </a:tc>
                <a:tc>
                  <a:txBody>
                    <a:bodyPr/>
                    <a:lstStyle/>
                    <a:p>
                      <a:r>
                        <a:rPr lang="en-US" sz="1000"/>
                        <a:t>557623</a:t>
                      </a:r>
                      <a:endParaRPr lang="en-US" sz="1000"/>
                    </a:p>
                  </a:txBody>
                  <a:tcPr/>
                </a:tc>
                <a:extLst>
                  <a:ext uri="{0D108BD9-81ED-4DB2-BD59-A6C34878D82A}">
                    <a16:rowId xmlns:a16="http://schemas.microsoft.com/office/drawing/2014/main" val="3853592908"/>
                  </a:ext>
                </a:extLst>
              </a:tr>
              <a:tr h="370840">
                <a:tc>
                  <a:txBody>
                    <a:bodyPr/>
                    <a:lstStyle/>
                    <a:p>
                      <a:r>
                        <a:rPr lang="de-DE" sz="1000" b="1"/>
                        <a:t>tagesschau - 2016-11-24 12:30:00</a:t>
                      </a:r>
                      <a:r>
                        <a:rPr lang="de-DE" sz="1000"/>
                        <a:t>
Auch der Süßwarenhersteller Ferrero schließt eine Produktionsstätte.</a:t>
                      </a:r>
                      <a:endParaRPr lang="en-US" sz="1000"/>
                    </a:p>
                  </a:txBody>
                  <a:tcPr/>
                </a:tc>
                <a:tc>
                  <a:txBody>
                    <a:bodyPr/>
                    <a:lstStyle/>
                    <a:p>
                      <a:r>
                        <a:rPr lang="en-US" sz="1000"/>
                        <a:t>24.45%</a:t>
                      </a:r>
                      <a:endParaRPr lang="en-US" sz="1000"/>
                    </a:p>
                  </a:txBody>
                  <a:tcPr/>
                </a:tc>
                <a:tc>
                  <a:txBody>
                    <a:bodyPr/>
                    <a:lstStyle/>
                    <a:p>
                      <a:r>
                        <a:rPr lang="en-US" sz="1000"/>
                        <a:t>39.60%</a:t>
                      </a:r>
                      <a:endParaRPr lang="en-US" sz="1000"/>
                    </a:p>
                  </a:txBody>
                  <a:tcPr/>
                </a:tc>
                <a:tc>
                  <a:txBody>
                    <a:bodyPr/>
                    <a:lstStyle/>
                    <a:p>
                      <a:r>
                        <a:rPr lang="en-US" sz="1000"/>
                        <a:t>58047</a:t>
                      </a:r>
                      <a:endParaRPr lang="en-US" sz="1000"/>
                    </a:p>
                  </a:txBody>
                  <a:tcPr/>
                </a:tc>
                <a:tc>
                  <a:txBody>
                    <a:bodyPr/>
                    <a:lstStyle/>
                    <a:p>
                      <a:r>
                        <a:rPr lang="en-US" sz="1000"/>
                        <a:t>230283</a:t>
                      </a:r>
                      <a:endParaRPr lang="en-US" sz="1000"/>
                    </a:p>
                  </a:txBody>
                  <a:tcPr/>
                </a:tc>
                <a:extLst>
                  <a:ext uri="{0D108BD9-81ED-4DB2-BD59-A6C34878D82A}">
                    <a16:rowId xmlns:a16="http://schemas.microsoft.com/office/drawing/2014/main" val="2550908233"/>
                  </a:ext>
                </a:extLst>
              </a:tr>
              <a:tr h="370840">
                <a:tc>
                  <a:txBody>
                    <a:bodyPr/>
                    <a:lstStyle/>
                    <a:p>
                      <a:r>
                        <a:rPr lang="de-DE" sz="1000" b="1"/>
                        <a:t>tagesschau - 2016-11-21 23:30:00</a:t>
                      </a:r>
                      <a:r>
                        <a:rPr lang="de-DE" sz="1000"/>
                        <a:t>
Angela Merkel war mal das Motiv einer Mietwagen-Kampagne. Jetzt engagiert die Kanzlerin die selbe Werbe-Agentur für ihren eigenen Wahlkampf. Auf was es dabei ankommt? Auf eine neue Sprache, in der sich die Politik an die Wähler wendet, so der Ex-Strategiechef der Agentur.</a:t>
                      </a:r>
                      <a:endParaRPr lang="en-US" sz="1000"/>
                    </a:p>
                  </a:txBody>
                  <a:tcPr/>
                </a:tc>
                <a:tc>
                  <a:txBody>
                    <a:bodyPr/>
                    <a:lstStyle/>
                    <a:p>
                      <a:r>
                        <a:rPr lang="en-US" sz="1000"/>
                        <a:t>24.37%</a:t>
                      </a:r>
                      <a:endParaRPr lang="en-US" sz="1000"/>
                    </a:p>
                  </a:txBody>
                  <a:tcPr/>
                </a:tc>
                <a:tc>
                  <a:txBody>
                    <a:bodyPr/>
                    <a:lstStyle/>
                    <a:p>
                      <a:r>
                        <a:rPr lang="en-US" sz="1000"/>
                        <a:t>37.98%</a:t>
                      </a:r>
                      <a:endParaRPr lang="en-US" sz="1000"/>
                    </a:p>
                  </a:txBody>
                  <a:tcPr/>
                </a:tc>
                <a:tc>
                  <a:txBody>
                    <a:bodyPr/>
                    <a:lstStyle/>
                    <a:p>
                      <a:r>
                        <a:rPr lang="en-US" sz="1000"/>
                        <a:t>90331</a:t>
                      </a:r>
                      <a:endParaRPr lang="en-US" sz="1000"/>
                    </a:p>
                  </a:txBody>
                  <a:tcPr/>
                </a:tc>
                <a:tc>
                  <a:txBody>
                    <a:bodyPr/>
                    <a:lstStyle/>
                    <a:p>
                      <a:r>
                        <a:rPr lang="en-US" sz="1000"/>
                        <a:t>350416</a:t>
                      </a:r>
                      <a:endParaRPr lang="en-US" sz="1000"/>
                    </a:p>
                  </a:txBody>
                  <a:tcPr/>
                </a:tc>
                <a:extLst>
                  <a:ext uri="{0D108BD9-81ED-4DB2-BD59-A6C34878D82A}">
                    <a16:rowId xmlns:a16="http://schemas.microsoft.com/office/drawing/2014/main" val="355627940"/>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Tree>
    <p:extLst>
      <p:ext uri="{BB962C8B-B14F-4D97-AF65-F5344CB8AC3E}">
        <p14:creationId xmlns:p14="http://schemas.microsoft.com/office/powerpoint/2010/main" val="3909100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Flop - Export - 1 of 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597639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56640363"/>
                    </a:ext>
                  </a:extLst>
                </a:gridCol>
                <a:gridCol w="1316736">
                  <a:extLst>
                    <a:ext uri="{9D8B030D-6E8A-4147-A177-3AD203B41FA5}">
                      <a16:colId xmlns:a16="http://schemas.microsoft.com/office/drawing/2014/main" val="2800388079"/>
                    </a:ext>
                  </a:extLst>
                </a:gridCol>
                <a:gridCol w="1481328">
                  <a:extLst>
                    <a:ext uri="{9D8B030D-6E8A-4147-A177-3AD203B41FA5}">
                      <a16:colId xmlns:a16="http://schemas.microsoft.com/office/drawing/2014/main" val="447200042"/>
                    </a:ext>
                  </a:extLst>
                </a:gridCol>
                <a:gridCol w="1481328">
                  <a:extLst>
                    <a:ext uri="{9D8B030D-6E8A-4147-A177-3AD203B41FA5}">
                      <a16:colId xmlns:a16="http://schemas.microsoft.com/office/drawing/2014/main" val="3477723285"/>
                    </a:ext>
                  </a:extLst>
                </a:gridCol>
                <a:gridCol w="1481328">
                  <a:extLst>
                    <a:ext uri="{9D8B030D-6E8A-4147-A177-3AD203B41FA5}">
                      <a16:colId xmlns:a16="http://schemas.microsoft.com/office/drawing/2014/main" val="27855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extLst>
                  <a:ext uri="{0D108BD9-81ED-4DB2-BD59-A6C34878D82A}">
                    <a16:rowId xmlns:a16="http://schemas.microsoft.com/office/drawing/2014/main" val="2645641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- 2016-04-14 14:07:08</a:t>
                      </a:r>
                      <a:r>
                        <a:rPr kumimoji="0" lang="de-DE" sz="1000" b="0" i="0" u="none" strike="noStrike" kern="1200" cap="none" spc="0" normalizeH="0" baseline="0" noProof="0">
                          <a:ln>
                            <a:noFill/>
                          </a:ln>
                          <a:solidFill>
                            <a:prstClr val="black"/>
                          </a:solidFill>
                          <a:effectLst/>
                          <a:uLnTx/>
                          <a:uFillTx/>
                          <a:latin typeface="+mn-lt"/>
                          <a:ea typeface="+mn-ea"/>
                          <a:cs typeface="+mn-cs"/>
                        </a:rPr>
                        <a:t>
Peter Altmaier hat die historische Bedeutung des Integrationsgesetzes betont. "Es ist das erste Mal, dass Deutschland ein Integrationsgesetz bekommt", sagte der Kanzleramtsminister im tagesthemen-Interview.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372100</a:t>
                      </a:r>
                    </a:p>
                  </a:txBody>
                  <a:tcPr/>
                </a:tc>
                <a:extLst>
                  <a:ext uri="{0D108BD9-81ED-4DB2-BD59-A6C34878D82A}">
                    <a16:rowId xmlns:a16="http://schemas.microsoft.com/office/drawing/2014/main" val="923914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- 2016-04-13 12:02:13</a:t>
                      </a:r>
                      <a:r>
                        <a:rPr kumimoji="0" lang="de-DE" sz="1000" b="0" i="0" u="none" strike="noStrike" kern="1200" cap="none" spc="0" normalizeH="0" baseline="0" noProof="0">
                          <a:ln>
                            <a:noFill/>
                          </a:ln>
                          <a:solidFill>
                            <a:prstClr val="black"/>
                          </a:solidFill>
                          <a:effectLst/>
                          <a:uLnTx/>
                          <a:uFillTx/>
                          <a:latin typeface="+mn-lt"/>
                          <a:ea typeface="+mn-ea"/>
                          <a:cs typeface="+mn-cs"/>
                        </a:rPr>
                        <a:t>
VW will nun doch die Bonuszahlungen für seine Spitzenmanager kürzen. Von 30 Prozent ist die Rede.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139405</a:t>
                      </a:r>
                    </a:p>
                  </a:txBody>
                  <a:tcPr/>
                </a:tc>
                <a:extLst>
                  <a:ext uri="{0D108BD9-81ED-4DB2-BD59-A6C34878D82A}">
                    <a16:rowId xmlns:a16="http://schemas.microsoft.com/office/drawing/2014/main" val="2899732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- 2016-04-27 17:07:03</a:t>
                      </a:r>
                      <a:r>
                        <a:rPr kumimoji="0" lang="de-DE" sz="1000" b="0" i="0" u="none" strike="noStrike" kern="1200" cap="none" spc="0" normalizeH="0" baseline="0" noProof="0">
                          <a:ln>
                            <a:noFill/>
                          </a:ln>
                          <a:solidFill>
                            <a:prstClr val="black"/>
                          </a:solidFill>
                          <a:effectLst/>
                          <a:uLnTx/>
                          <a:uFillTx/>
                          <a:latin typeface="+mn-lt"/>
                          <a:ea typeface="+mn-ea"/>
                          <a:cs typeface="+mn-cs"/>
                        </a:rPr>
                        <a:t>
Triple-Traum in Gefahr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158165</a:t>
                      </a:r>
                    </a:p>
                  </a:txBody>
                  <a:tcPr/>
                </a:tc>
                <a:extLst>
                  <a:ext uri="{0D108BD9-81ED-4DB2-BD59-A6C34878D82A}">
                    <a16:rowId xmlns:a16="http://schemas.microsoft.com/office/drawing/2014/main" val="946010762"/>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Tree>
    <p:extLst>
      <p:ext uri="{BB962C8B-B14F-4D97-AF65-F5344CB8AC3E}">
        <p14:creationId xmlns:p14="http://schemas.microsoft.com/office/powerpoint/2010/main" val="28786688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Flop - Export - 2 of 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863159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29516635"/>
                    </a:ext>
                  </a:extLst>
                </a:gridCol>
                <a:gridCol w="1316736">
                  <a:extLst>
                    <a:ext uri="{9D8B030D-6E8A-4147-A177-3AD203B41FA5}">
                      <a16:colId xmlns:a16="http://schemas.microsoft.com/office/drawing/2014/main" val="708731086"/>
                    </a:ext>
                  </a:extLst>
                </a:gridCol>
                <a:gridCol w="1481328">
                  <a:extLst>
                    <a:ext uri="{9D8B030D-6E8A-4147-A177-3AD203B41FA5}">
                      <a16:colId xmlns:a16="http://schemas.microsoft.com/office/drawing/2014/main" val="2585714587"/>
                    </a:ext>
                  </a:extLst>
                </a:gridCol>
                <a:gridCol w="1481328">
                  <a:extLst>
                    <a:ext uri="{9D8B030D-6E8A-4147-A177-3AD203B41FA5}">
                      <a16:colId xmlns:a16="http://schemas.microsoft.com/office/drawing/2014/main" val="2251584046"/>
                    </a:ext>
                  </a:extLst>
                </a:gridCol>
                <a:gridCol w="1481328">
                  <a:extLst>
                    <a:ext uri="{9D8B030D-6E8A-4147-A177-3AD203B41FA5}">
                      <a16:colId xmlns:a16="http://schemas.microsoft.com/office/drawing/2014/main" val="1371563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extLst>
                  <a:ext uri="{0D108BD9-81ED-4DB2-BD59-A6C34878D82A}">
                    <a16:rowId xmlns:a16="http://schemas.microsoft.com/office/drawing/2014/main" val="621883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- 2016-03-10 06:57:54</a:t>
                      </a:r>
                      <a:r>
                        <a:rPr kumimoji="0" lang="de-DE" sz="1000" b="0" i="0" u="none" strike="noStrike" kern="1200" cap="none" spc="0" normalizeH="0" baseline="0" noProof="0">
                          <a:ln>
                            <a:noFill/>
                          </a:ln>
                          <a:solidFill>
                            <a:prstClr val="black"/>
                          </a:solidFill>
                          <a:effectLst/>
                          <a:uLnTx/>
                          <a:uFillTx/>
                          <a:latin typeface="+mn-lt"/>
                          <a:ea typeface="+mn-ea"/>
                          <a:cs typeface="+mn-cs"/>
                        </a:rPr>
                        <a:t>
Greenpeace hat die Strahlungsbelastung in der japanischen Region Fukushima gemessen. Und stellt fest: Tausende Messwerte weichen von denen der Regierung ab.
Das komplette #tagesschau24-Interview mit Heinz Smital (Greenpeace) können Sie hier sehen: www.tagesschau.de/multimedia/video/video-164155~_parentId-ondemanddossier100.html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168759</a:t>
                      </a:r>
                    </a:p>
                  </a:txBody>
                  <a:tcPr/>
                </a:tc>
                <a:extLst>
                  <a:ext uri="{0D108BD9-81ED-4DB2-BD59-A6C34878D82A}">
                    <a16:rowId xmlns:a16="http://schemas.microsoft.com/office/drawing/2014/main" val="2462763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- 2016-08-27 04:48:00</a:t>
                      </a:r>
                      <a:r>
                        <a:rPr kumimoji="0" lang="de-DE" sz="1000" b="0" i="0" u="none" strike="noStrike" kern="1200" cap="none" spc="0" normalizeH="0" baseline="0" noProof="0">
                          <a:ln>
                            <a:noFill/>
                          </a:ln>
                          <a:solidFill>
                            <a:prstClr val="black"/>
                          </a:solidFill>
                          <a:effectLst/>
                          <a:uLnTx/>
                          <a:uFillTx/>
                          <a:latin typeface="+mn-lt"/>
                          <a:ea typeface="+mn-ea"/>
                          <a:cs typeface="+mn-cs"/>
                        </a:rPr>
                        <a:t>
In Italien ist heute ein nationaler Tag der Trauer für die Opfer des Erdbebens.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191803</a:t>
                      </a:r>
                    </a:p>
                  </a:txBody>
                  <a:tcPr/>
                </a:tc>
                <a:extLst>
                  <a:ext uri="{0D108BD9-81ED-4DB2-BD59-A6C34878D82A}">
                    <a16:rowId xmlns:a16="http://schemas.microsoft.com/office/drawing/2014/main" val="2037254954"/>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Tree>
    <p:extLst>
      <p:ext uri="{BB962C8B-B14F-4D97-AF65-F5344CB8AC3E}">
        <p14:creationId xmlns:p14="http://schemas.microsoft.com/office/powerpoint/2010/main" val="16745852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Potenzielle Reichweite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5730767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02345250"/>
                    </a:ext>
                  </a:extLst>
                </a:gridCol>
                <a:gridCol w="1234440">
                  <a:extLst>
                    <a:ext uri="{9D8B030D-6E8A-4147-A177-3AD203B41FA5}">
                      <a16:colId xmlns:a16="http://schemas.microsoft.com/office/drawing/2014/main" val="3767159816"/>
                    </a:ext>
                  </a:extLst>
                </a:gridCol>
                <a:gridCol w="822960">
                  <a:extLst>
                    <a:ext uri="{9D8B030D-6E8A-4147-A177-3AD203B41FA5}">
                      <a16:colId xmlns:a16="http://schemas.microsoft.com/office/drawing/2014/main" val="1334409773"/>
                    </a:ext>
                  </a:extLst>
                </a:gridCol>
                <a:gridCol w="822960">
                  <a:extLst>
                    <a:ext uri="{9D8B030D-6E8A-4147-A177-3AD203B41FA5}">
                      <a16:colId xmlns:a16="http://schemas.microsoft.com/office/drawing/2014/main" val="1596104293"/>
                    </a:ext>
                  </a:extLst>
                </a:gridCol>
                <a:gridCol w="822960">
                  <a:extLst>
                    <a:ext uri="{9D8B030D-6E8A-4147-A177-3AD203B41FA5}">
                      <a16:colId xmlns:a16="http://schemas.microsoft.com/office/drawing/2014/main" val="2511034002"/>
                    </a:ext>
                  </a:extLst>
                </a:gridCol>
                <a:gridCol w="822960">
                  <a:extLst>
                    <a:ext uri="{9D8B030D-6E8A-4147-A177-3AD203B41FA5}">
                      <a16:colId xmlns:a16="http://schemas.microsoft.com/office/drawing/2014/main" val="709006796"/>
                    </a:ext>
                  </a:extLst>
                </a:gridCol>
                <a:gridCol w="411480">
                  <a:extLst>
                    <a:ext uri="{9D8B030D-6E8A-4147-A177-3AD203B41FA5}">
                      <a16:colId xmlns:a16="http://schemas.microsoft.com/office/drawing/2014/main" val="2392435256"/>
                    </a:ext>
                  </a:extLst>
                </a:gridCol>
              </a:tblGrid>
              <a:tr h="370840">
                <a:tc>
                  <a:txBody>
                    <a:bodyPr/>
                    <a:lstStyle/>
                    <a:p>
                      <a:r>
                        <a:rPr lang="en-US" sz="1000"/>
                        <a:t>Post</a:t>
                      </a:r>
                      <a:endParaRPr lang="en-US" sz="1000"/>
                    </a:p>
                  </a:txBody>
                  <a:tcPr/>
                </a:tc>
                <a:tc>
                  <a:txBody>
                    <a:bodyPr/>
                    <a:lstStyle/>
                    <a:p>
                      <a:r>
                        <a:rPr lang="en-US" sz="1000"/>
                        <a:t>gesamt Potenzielle Reichweite</a:t>
                      </a:r>
                      <a:endParaRPr lang="en-US" sz="1000"/>
                    </a:p>
                  </a:txBody>
                  <a:tcPr/>
                </a:tc>
                <a:tc>
                  <a:txBody>
                    <a:bodyPr/>
                    <a:lstStyle/>
                    <a:p>
                      <a:r>
                        <a:rPr lang="en-US" sz="1000"/>
                        <a:t>bezahlt</a:t>
                      </a:r>
                      <a:endParaRPr lang="en-US" sz="1000"/>
                    </a:p>
                  </a:txBody>
                  <a:tcPr/>
                </a:tc>
                <a:tc>
                  <a:txBody>
                    <a:bodyPr/>
                    <a:lstStyle/>
                    <a:p>
                      <a:r>
                        <a:rPr lang="en-US" sz="1000"/>
                        <a:t>viral</a:t>
                      </a:r>
                      <a:endParaRPr lang="en-US" sz="1000"/>
                    </a:p>
                  </a:txBody>
                  <a:tcPr/>
                </a:tc>
                <a:tc>
                  <a:txBody>
                    <a:bodyPr/>
                    <a:lstStyle/>
                    <a:p>
                      <a:r>
                        <a:rPr lang="en-US" sz="1000"/>
                        <a:t>organisch</a:t>
                      </a:r>
                      <a:endParaRPr lang="en-US" sz="1000"/>
                    </a:p>
                  </a:txBody>
                  <a:tcPr/>
                </a:tc>
                <a:tc>
                  <a:txBody>
                    <a:bodyPr/>
                    <a:lstStyle/>
                    <a:p>
                      <a:r>
                        <a:rPr lang="en-US" sz="1000"/>
                        <a:t>unbezahlt</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2301368943"/>
                  </a:ext>
                </a:extLst>
              </a:tr>
              <a:tr h="370840">
                <a:tc>
                  <a:txBody>
                    <a:bodyPr/>
                    <a:lstStyle/>
                    <a:p>
                      <a:r>
                        <a:rPr lang="de-DE" sz="1000" b="1"/>
                        <a:t>tagesschau - 2016-05-03 01:10:00</a:t>
                      </a:r>
                      <a:r>
                        <a:rPr lang="de-DE" sz="1000"/>
                        <a:t>
Schlägerei im türkischen Parlament.</a:t>
                      </a:r>
                      <a:endParaRPr lang="en-US" sz="1000"/>
                    </a:p>
                  </a:txBody>
                  <a:tcPr/>
                </a:tc>
                <a:tc>
                  <a:txBody>
                    <a:bodyPr/>
                    <a:lstStyle/>
                    <a:p>
                      <a:r>
                        <a:rPr lang="en-US" sz="1000"/>
                        <a:t>13674570</a:t>
                      </a:r>
                      <a:endParaRPr lang="en-US" sz="1000"/>
                    </a:p>
                  </a:txBody>
                  <a:tcPr/>
                </a:tc>
                <a:tc>
                  <a:txBody>
                    <a:bodyPr/>
                    <a:lstStyle/>
                    <a:p>
                      <a:r>
                        <a:rPr lang="en-US" sz="1000"/>
                        <a:t>0</a:t>
                      </a:r>
                      <a:endParaRPr lang="en-US" sz="1000"/>
                    </a:p>
                  </a:txBody>
                  <a:tcPr/>
                </a:tc>
                <a:tc>
                  <a:txBody>
                    <a:bodyPr/>
                    <a:lstStyle/>
                    <a:p>
                      <a:r>
                        <a:rPr lang="en-US" sz="1000"/>
                        <a:t>11293647</a:t>
                      </a:r>
                      <a:endParaRPr lang="en-US" sz="1000"/>
                    </a:p>
                  </a:txBody>
                  <a:tcPr/>
                </a:tc>
                <a:tc>
                  <a:txBody>
                    <a:bodyPr/>
                    <a:lstStyle/>
                    <a:p>
                      <a:r>
                        <a:rPr lang="en-US" sz="1000"/>
                        <a:t>2733705</a:t>
                      </a:r>
                      <a:endParaRPr lang="en-US" sz="1000"/>
                    </a:p>
                  </a:txBody>
                  <a:tcPr/>
                </a:tc>
                <a:tc>
                  <a:txBody>
                    <a:bodyPr/>
                    <a:lstStyle/>
                    <a:p>
                      <a:r>
                        <a:rPr lang="en-US" sz="1000"/>
                        <a:t>13674570</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005138929"/>
                  </a:ext>
                </a:extLst>
              </a:tr>
              <a:tr h="370840">
                <a:tc>
                  <a:txBody>
                    <a:bodyPr/>
                    <a:lstStyle/>
                    <a:p>
                      <a:r>
                        <a:rPr lang="de-DE" sz="1000" b="1"/>
                        <a:t>tagesschau - 2016-02-01 15:20:52</a:t>
                      </a:r>
                      <a:r>
                        <a:rPr lang="de-DE" sz="1000"/>
                        <a:t>
"Etwas zutiefst Menschenverachtendes offen und laut aussprechen, um Gesprächsthema Nummer eins zu werden, das war auch eine Masche der Nazi-Propaganda vor der Machtergreifung. Schusswaffengebrauch gegen Flüchtlinge an der deutschen Grenze, das ist krank, gewissenlos, abscheulich."
Klare Worte im Kommentar von Rainald Becker, der einen Aufstand der Anständigen fordert. Und Donald Trump kommt auch vor.</a:t>
                      </a:r>
                      <a:endParaRPr lang="en-US" sz="1000"/>
                    </a:p>
                  </a:txBody>
                  <a:tcPr/>
                </a:tc>
                <a:tc>
                  <a:txBody>
                    <a:bodyPr/>
                    <a:lstStyle/>
                    <a:p>
                      <a:r>
                        <a:rPr lang="en-US" sz="1000"/>
                        <a:t>11136024</a:t>
                      </a:r>
                      <a:endParaRPr lang="en-US" sz="1000"/>
                    </a:p>
                  </a:txBody>
                  <a:tcPr/>
                </a:tc>
                <a:tc>
                  <a:txBody>
                    <a:bodyPr/>
                    <a:lstStyle/>
                    <a:p>
                      <a:r>
                        <a:rPr lang="en-US" sz="1000"/>
                        <a:t>0</a:t>
                      </a:r>
                      <a:endParaRPr lang="en-US" sz="1000"/>
                    </a:p>
                  </a:txBody>
                  <a:tcPr/>
                </a:tc>
                <a:tc>
                  <a:txBody>
                    <a:bodyPr/>
                    <a:lstStyle/>
                    <a:p>
                      <a:r>
                        <a:rPr lang="en-US" sz="1000"/>
                        <a:t>8879629</a:t>
                      </a:r>
                      <a:endParaRPr lang="en-US" sz="1000"/>
                    </a:p>
                  </a:txBody>
                  <a:tcPr/>
                </a:tc>
                <a:tc>
                  <a:txBody>
                    <a:bodyPr/>
                    <a:lstStyle/>
                    <a:p>
                      <a:r>
                        <a:rPr lang="en-US" sz="1000"/>
                        <a:t>3426800</a:t>
                      </a:r>
                      <a:endParaRPr lang="en-US" sz="1000"/>
                    </a:p>
                  </a:txBody>
                  <a:tcPr/>
                </a:tc>
                <a:tc>
                  <a:txBody>
                    <a:bodyPr/>
                    <a:lstStyle/>
                    <a:p>
                      <a:r>
                        <a:rPr lang="en-US" sz="1000"/>
                        <a:t>11136024</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030700024"/>
                  </a:ext>
                </a:extLst>
              </a:tr>
              <a:tr h="370840">
                <a:tc>
                  <a:txBody>
                    <a:bodyPr/>
                    <a:lstStyle/>
                    <a:p>
                      <a:r>
                        <a:rPr lang="de-DE" sz="1000" b="1"/>
                        <a:t>tagesschau - 2016-07-16 16:50:46</a:t>
                      </a:r>
                      <a:r>
                        <a:rPr lang="de-DE" sz="1000"/>
                        <a:t>
"Es schaudert einen, wenn man sich den Rachefeldzug des türkischen Präsidenten Erdogan nach dem Putschversuch ansieht", kommentiert Christian Nitsche. "Wer viele Hundert Richter von einem Tag auf den anderen aus dem Verkehr zieht, höhlt die Gewaltenteilung des Staates aus."</a:t>
                      </a:r>
                      <a:endParaRPr lang="en-US" sz="1000"/>
                    </a:p>
                  </a:txBody>
                  <a:tcPr/>
                </a:tc>
                <a:tc>
                  <a:txBody>
                    <a:bodyPr/>
                    <a:lstStyle/>
                    <a:p>
                      <a:r>
                        <a:rPr lang="en-US" sz="1000"/>
                        <a:t>6465469</a:t>
                      </a:r>
                      <a:endParaRPr lang="en-US" sz="1000"/>
                    </a:p>
                  </a:txBody>
                  <a:tcPr/>
                </a:tc>
                <a:tc>
                  <a:txBody>
                    <a:bodyPr/>
                    <a:lstStyle/>
                    <a:p>
                      <a:r>
                        <a:rPr lang="en-US" sz="1000"/>
                        <a:t>0</a:t>
                      </a:r>
                      <a:endParaRPr lang="en-US" sz="1000"/>
                    </a:p>
                  </a:txBody>
                  <a:tcPr/>
                </a:tc>
                <a:tc>
                  <a:txBody>
                    <a:bodyPr/>
                    <a:lstStyle/>
                    <a:p>
                      <a:r>
                        <a:rPr lang="en-US" sz="1000"/>
                        <a:t>4858474</a:t>
                      </a:r>
                      <a:endParaRPr lang="en-US" sz="1000"/>
                    </a:p>
                  </a:txBody>
                  <a:tcPr/>
                </a:tc>
                <a:tc>
                  <a:txBody>
                    <a:bodyPr/>
                    <a:lstStyle/>
                    <a:p>
                      <a:r>
                        <a:rPr lang="en-US" sz="1000"/>
                        <a:t>2023043</a:t>
                      </a:r>
                      <a:endParaRPr lang="en-US" sz="1000"/>
                    </a:p>
                  </a:txBody>
                  <a:tcPr/>
                </a:tc>
                <a:tc>
                  <a:txBody>
                    <a:bodyPr/>
                    <a:lstStyle/>
                    <a:p>
                      <a:r>
                        <a:rPr lang="en-US" sz="1000"/>
                        <a:t>6465469</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301217813"/>
                  </a:ext>
                </a:extLst>
              </a:tr>
              <a:tr h="370840">
                <a:tc>
                  <a:txBody>
                    <a:bodyPr/>
                    <a:lstStyle/>
                    <a:p>
                      <a:r>
                        <a:rPr lang="de-DE" sz="1000" b="1"/>
                        <a:t>tagesschau - 2016-04-15 15:15:34</a:t>
                      </a:r>
                      <a:r>
                        <a:rPr lang="de-DE" sz="1000"/>
                        <a:t>
"Sollte es zu einem Prozess kommen, Herr Erdogan möge seinen Botschafter in den Gerichtsaal schicken, er wird dort beobachten können, wie ein Rechtsstaat funktioniert" - Frank Bräutigam kommentiert die Causa #Boehmermann</a:t>
                      </a:r>
                      <a:endParaRPr lang="en-US" sz="1000"/>
                    </a:p>
                  </a:txBody>
                  <a:tcPr/>
                </a:tc>
                <a:tc>
                  <a:txBody>
                    <a:bodyPr/>
                    <a:lstStyle/>
                    <a:p>
                      <a:r>
                        <a:rPr lang="en-US" sz="1000"/>
                        <a:t>5267792</a:t>
                      </a:r>
                      <a:endParaRPr lang="en-US" sz="1000"/>
                    </a:p>
                  </a:txBody>
                  <a:tcPr/>
                </a:tc>
                <a:tc>
                  <a:txBody>
                    <a:bodyPr/>
                    <a:lstStyle/>
                    <a:p>
                      <a:r>
                        <a:rPr lang="en-US" sz="1000"/>
                        <a:t>0</a:t>
                      </a:r>
                      <a:endParaRPr lang="en-US" sz="1000"/>
                    </a:p>
                  </a:txBody>
                  <a:tcPr/>
                </a:tc>
                <a:tc>
                  <a:txBody>
                    <a:bodyPr/>
                    <a:lstStyle/>
                    <a:p>
                      <a:r>
                        <a:rPr lang="en-US" sz="1000"/>
                        <a:t>3458024</a:t>
                      </a:r>
                      <a:endParaRPr lang="en-US" sz="1000"/>
                    </a:p>
                  </a:txBody>
                  <a:tcPr/>
                </a:tc>
                <a:tc>
                  <a:txBody>
                    <a:bodyPr/>
                    <a:lstStyle/>
                    <a:p>
                      <a:r>
                        <a:rPr lang="en-US" sz="1000"/>
                        <a:t>2187216</a:t>
                      </a:r>
                      <a:endParaRPr lang="en-US" sz="1000"/>
                    </a:p>
                  </a:txBody>
                  <a:tcPr/>
                </a:tc>
                <a:tc>
                  <a:txBody>
                    <a:bodyPr/>
                    <a:lstStyle/>
                    <a:p>
                      <a:r>
                        <a:rPr lang="en-US" sz="1000"/>
                        <a:t>5267792</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470763091"/>
                  </a:ext>
                </a:extLst>
              </a:tr>
              <a:tr h="370840">
                <a:tc>
                  <a:txBody>
                    <a:bodyPr/>
                    <a:lstStyle/>
                    <a:p>
                      <a:r>
                        <a:rPr lang="de-DE" sz="1000" b="1"/>
                        <a:t>tagesschau - 2016-02-02 02:12:16</a:t>
                      </a:r>
                      <a:r>
                        <a:rPr lang="de-DE" sz="1000"/>
                        <a:t>
Geplatzter Traum von Deutschland. In Scharen kehren junge Iraker zurück in die Heimat: "Man hat mir gesagt, in Deutschland bekomme ich Arbeit, gutes Geld und eine Wohnung. Nichts davon habe ich gekriegt."</a:t>
                      </a:r>
                      <a:endParaRPr lang="en-US" sz="1000"/>
                    </a:p>
                  </a:txBody>
                  <a:tcPr/>
                </a:tc>
                <a:tc>
                  <a:txBody>
                    <a:bodyPr/>
                    <a:lstStyle/>
                    <a:p>
                      <a:r>
                        <a:rPr lang="en-US" sz="1000"/>
                        <a:t>4474234</a:t>
                      </a:r>
                      <a:endParaRPr lang="en-US" sz="1000"/>
                    </a:p>
                  </a:txBody>
                  <a:tcPr/>
                </a:tc>
                <a:tc>
                  <a:txBody>
                    <a:bodyPr/>
                    <a:lstStyle/>
                    <a:p>
                      <a:r>
                        <a:rPr lang="en-US" sz="1000"/>
                        <a:t>0</a:t>
                      </a:r>
                      <a:endParaRPr lang="en-US" sz="1000"/>
                    </a:p>
                  </a:txBody>
                  <a:tcPr/>
                </a:tc>
                <a:tc>
                  <a:txBody>
                    <a:bodyPr/>
                    <a:lstStyle/>
                    <a:p>
                      <a:r>
                        <a:rPr lang="en-US" sz="1000"/>
                        <a:t>1275037</a:t>
                      </a:r>
                      <a:endParaRPr lang="en-US" sz="1000"/>
                    </a:p>
                  </a:txBody>
                  <a:tcPr/>
                </a:tc>
                <a:tc>
                  <a:txBody>
                    <a:bodyPr/>
                    <a:lstStyle/>
                    <a:p>
                      <a:r>
                        <a:rPr lang="en-US" sz="1000"/>
                        <a:t>3447833</a:t>
                      </a:r>
                      <a:endParaRPr lang="en-US" sz="1000"/>
                    </a:p>
                  </a:txBody>
                  <a:tcPr/>
                </a:tc>
                <a:tc>
                  <a:txBody>
                    <a:bodyPr/>
                    <a:lstStyle/>
                    <a:p>
                      <a:r>
                        <a:rPr lang="en-US" sz="1000"/>
                        <a:t>4474234</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050816913"/>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Tree>
    <p:extLst>
      <p:ext uri="{BB962C8B-B14F-4D97-AF65-F5344CB8AC3E}">
        <p14:creationId xmlns:p14="http://schemas.microsoft.com/office/powerpoint/2010/main" val="34792869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Aktive Nutzer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666685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63959104"/>
                    </a:ext>
                  </a:extLst>
                </a:gridCol>
                <a:gridCol w="1234440">
                  <a:extLst>
                    <a:ext uri="{9D8B030D-6E8A-4147-A177-3AD203B41FA5}">
                      <a16:colId xmlns:a16="http://schemas.microsoft.com/office/drawing/2014/main" val="4199673775"/>
                    </a:ext>
                  </a:extLst>
                </a:gridCol>
                <a:gridCol w="1234440">
                  <a:extLst>
                    <a:ext uri="{9D8B030D-6E8A-4147-A177-3AD203B41FA5}">
                      <a16:colId xmlns:a16="http://schemas.microsoft.com/office/drawing/2014/main" val="1473500107"/>
                    </a:ext>
                  </a:extLst>
                </a:gridCol>
                <a:gridCol w="1234440">
                  <a:extLst>
                    <a:ext uri="{9D8B030D-6E8A-4147-A177-3AD203B41FA5}">
                      <a16:colId xmlns:a16="http://schemas.microsoft.com/office/drawing/2014/main" val="2505574259"/>
                    </a:ext>
                  </a:extLst>
                </a:gridCol>
                <a:gridCol w="822960">
                  <a:extLst>
                    <a:ext uri="{9D8B030D-6E8A-4147-A177-3AD203B41FA5}">
                      <a16:colId xmlns:a16="http://schemas.microsoft.com/office/drawing/2014/main" val="2716946492"/>
                    </a:ext>
                  </a:extLst>
                </a:gridCol>
                <a:gridCol w="411480">
                  <a:extLst>
                    <a:ext uri="{9D8B030D-6E8A-4147-A177-3AD203B41FA5}">
                      <a16:colId xmlns:a16="http://schemas.microsoft.com/office/drawing/2014/main" val="379905668"/>
                    </a:ext>
                  </a:extLst>
                </a:gridCol>
              </a:tblGrid>
              <a:tr h="370840">
                <a:tc>
                  <a:txBody>
                    <a:bodyPr/>
                    <a:lstStyle/>
                    <a:p>
                      <a:r>
                        <a:rPr lang="en-US" sz="1000"/>
                        <a:t>Post</a:t>
                      </a:r>
                      <a:endParaRPr lang="en-US" sz="1000"/>
                    </a:p>
                  </a:txBody>
                  <a:tcPr/>
                </a:tc>
                <a:tc>
                  <a:txBody>
                    <a:bodyPr/>
                    <a:lstStyle/>
                    <a:p>
                      <a:r>
                        <a:rPr lang="en-US" sz="1000"/>
                        <a:t>Aktive Nutzer</a:t>
                      </a:r>
                      <a:endParaRPr lang="en-US" sz="1000"/>
                    </a:p>
                  </a:txBody>
                  <a:tcPr/>
                </a:tc>
                <a:tc>
                  <a:txBody>
                    <a:bodyPr/>
                    <a:lstStyle/>
                    <a:p>
                      <a:r>
                        <a:rPr lang="en-US" sz="1000"/>
                        <a:t>Potenzielle Reichweite</a:t>
                      </a:r>
                      <a:endParaRPr lang="en-US" sz="1000"/>
                    </a:p>
                  </a:txBody>
                  <a:tcPr/>
                </a:tc>
                <a:tc>
                  <a:txBody>
                    <a:bodyPr/>
                    <a:lstStyle/>
                    <a:p>
                      <a:r>
                        <a:rPr lang="en-US" sz="1000"/>
                        <a:t>I-Rate Aktive Nutzer</a:t>
                      </a:r>
                      <a:endParaRPr lang="en-US" sz="1000"/>
                    </a:p>
                  </a:txBody>
                  <a:tcPr/>
                </a:tc>
                <a:tc>
                  <a:txBody>
                    <a:bodyPr/>
                    <a:lstStyle/>
                    <a:p>
                      <a:r>
                        <a:rPr lang="en-US" sz="1000"/>
                        <a:t>Reaktionen</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2439041103"/>
                  </a:ext>
                </a:extLst>
              </a:tr>
              <a:tr h="370840">
                <a:tc>
                  <a:txBody>
                    <a:bodyPr/>
                    <a:lstStyle/>
                    <a:p>
                      <a:r>
                        <a:rPr lang="de-DE" sz="1000" b="1"/>
                        <a:t>tagesschau - 2016-05-03 01:10:00</a:t>
                      </a:r>
                      <a:r>
                        <a:rPr lang="de-DE" sz="1000"/>
                        <a:t>
Schlägerei im türkischen Parlament.</a:t>
                      </a:r>
                      <a:endParaRPr lang="en-US" sz="1000"/>
                    </a:p>
                  </a:txBody>
                  <a:tcPr/>
                </a:tc>
                <a:tc>
                  <a:txBody>
                    <a:bodyPr/>
                    <a:lstStyle/>
                    <a:p>
                      <a:r>
                        <a:rPr lang="en-US" sz="1000"/>
                        <a:t>1410435</a:t>
                      </a:r>
                      <a:endParaRPr lang="en-US" sz="1000"/>
                    </a:p>
                  </a:txBody>
                  <a:tcPr/>
                </a:tc>
                <a:tc>
                  <a:txBody>
                    <a:bodyPr/>
                    <a:lstStyle/>
                    <a:p>
                      <a:r>
                        <a:rPr lang="en-US" sz="1000"/>
                        <a:t>13674570</a:t>
                      </a:r>
                      <a:endParaRPr lang="en-US" sz="1000"/>
                    </a:p>
                  </a:txBody>
                  <a:tcPr/>
                </a:tc>
                <a:tc>
                  <a:txBody>
                    <a:bodyPr/>
                    <a:lstStyle/>
                    <a:p>
                      <a:r>
                        <a:rPr lang="en-US" sz="1000"/>
                        <a:t>10.3%</a:t>
                      </a:r>
                      <a:endParaRPr lang="en-US" sz="1000"/>
                    </a:p>
                  </a:txBody>
                  <a:tcPr/>
                </a:tc>
                <a:tc>
                  <a:txBody>
                    <a:bodyPr/>
                    <a:lstStyle/>
                    <a:p>
                      <a:r>
                        <a:rPr lang="en-US" sz="1000"/>
                        <a:t>147191</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278095082"/>
                  </a:ext>
                </a:extLst>
              </a:tr>
              <a:tr h="370840">
                <a:tc>
                  <a:txBody>
                    <a:bodyPr/>
                    <a:lstStyle/>
                    <a:p>
                      <a:r>
                        <a:rPr lang="de-DE" sz="1000" b="1"/>
                        <a:t>tagesschau - 2016-02-01 15:20:52</a:t>
                      </a:r>
                      <a:r>
                        <a:rPr lang="de-DE" sz="1000"/>
                        <a:t>
"Etwas zutiefst Menschenverachtendes offen und laut aussprechen, um Gesprächsthema Nummer eins zu werden, das war auch eine Masche der Nazi-Propaganda vor der Machtergreifung. Schusswaffengebrauch gegen Flüchtlinge an der deutschen Grenze, das ist krank, gewissenlos, abscheulich."
Klare Worte im Kommentar von Rainald Becker, der einen Aufstand der Anständigen fordert. Und Donald Trump kommt auch vor.</a:t>
                      </a:r>
                      <a:endParaRPr lang="en-US" sz="1000"/>
                    </a:p>
                  </a:txBody>
                  <a:tcPr/>
                </a:tc>
                <a:tc>
                  <a:txBody>
                    <a:bodyPr/>
                    <a:lstStyle/>
                    <a:p>
                      <a:r>
                        <a:rPr lang="en-US" sz="1000"/>
                        <a:t>1315881</a:t>
                      </a:r>
                      <a:endParaRPr lang="en-US" sz="1000"/>
                    </a:p>
                  </a:txBody>
                  <a:tcPr/>
                </a:tc>
                <a:tc>
                  <a:txBody>
                    <a:bodyPr/>
                    <a:lstStyle/>
                    <a:p>
                      <a:r>
                        <a:rPr lang="en-US" sz="1000"/>
                        <a:t>11136024</a:t>
                      </a:r>
                      <a:endParaRPr lang="en-US" sz="1000"/>
                    </a:p>
                  </a:txBody>
                  <a:tcPr/>
                </a:tc>
                <a:tc>
                  <a:txBody>
                    <a:bodyPr/>
                    <a:lstStyle/>
                    <a:p>
                      <a:r>
                        <a:rPr lang="en-US" sz="1000"/>
                        <a:t>11.8%</a:t>
                      </a:r>
                      <a:endParaRPr lang="en-US" sz="1000"/>
                    </a:p>
                  </a:txBody>
                  <a:tcPr/>
                </a:tc>
                <a:tc>
                  <a:txBody>
                    <a:bodyPr/>
                    <a:lstStyle/>
                    <a:p>
                      <a:r>
                        <a:rPr lang="en-US" sz="1000"/>
                        <a:t>187345</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420567641"/>
                  </a:ext>
                </a:extLst>
              </a:tr>
              <a:tr h="370840">
                <a:tc>
                  <a:txBody>
                    <a:bodyPr/>
                    <a:lstStyle/>
                    <a:p>
                      <a:r>
                        <a:rPr lang="de-DE" sz="1000" b="1"/>
                        <a:t>tagesschau - 2016-07-16 16:50:46</a:t>
                      </a:r>
                      <a:r>
                        <a:rPr lang="de-DE" sz="1000"/>
                        <a:t>
"Es schaudert einen, wenn man sich den Rachefeldzug des türkischen Präsidenten Erdogan nach dem Putschversuch ansieht", kommentiert Christian Nitsche. "Wer viele Hundert Richter von einem Tag auf den anderen aus dem Verkehr zieht, höhlt die Gewaltenteilung des Staates aus."</a:t>
                      </a:r>
                      <a:endParaRPr lang="en-US" sz="1000"/>
                    </a:p>
                  </a:txBody>
                  <a:tcPr/>
                </a:tc>
                <a:tc>
                  <a:txBody>
                    <a:bodyPr/>
                    <a:lstStyle/>
                    <a:p>
                      <a:r>
                        <a:rPr lang="en-US" sz="1000"/>
                        <a:t>617684</a:t>
                      </a:r>
                      <a:endParaRPr lang="en-US" sz="1000"/>
                    </a:p>
                  </a:txBody>
                  <a:tcPr/>
                </a:tc>
                <a:tc>
                  <a:txBody>
                    <a:bodyPr/>
                    <a:lstStyle/>
                    <a:p>
                      <a:r>
                        <a:rPr lang="en-US" sz="1000"/>
                        <a:t>6465469</a:t>
                      </a:r>
                      <a:endParaRPr lang="en-US" sz="1000"/>
                    </a:p>
                  </a:txBody>
                  <a:tcPr/>
                </a:tc>
                <a:tc>
                  <a:txBody>
                    <a:bodyPr/>
                    <a:lstStyle/>
                    <a:p>
                      <a:r>
                        <a:rPr lang="en-US" sz="1000"/>
                        <a:t>9.6%</a:t>
                      </a:r>
                      <a:endParaRPr lang="en-US" sz="1000"/>
                    </a:p>
                  </a:txBody>
                  <a:tcPr/>
                </a:tc>
                <a:tc>
                  <a:txBody>
                    <a:bodyPr/>
                    <a:lstStyle/>
                    <a:p>
                      <a:r>
                        <a:rPr lang="en-US" sz="1000"/>
                        <a:t>67952</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828087296"/>
                  </a:ext>
                </a:extLst>
              </a:tr>
              <a:tr h="370840">
                <a:tc>
                  <a:txBody>
                    <a:bodyPr/>
                    <a:lstStyle/>
                    <a:p>
                      <a:r>
                        <a:rPr lang="de-DE" sz="1000" b="1"/>
                        <a:t>tagesschau - 2016-04-15 15:15:34</a:t>
                      </a:r>
                      <a:r>
                        <a:rPr lang="de-DE" sz="1000"/>
                        <a:t>
"Sollte es zu einem Prozess kommen, Herr Erdogan möge seinen Botschafter in den Gerichtsaal schicken, er wird dort beobachten können, wie ein Rechtsstaat funktioniert" - Frank Bräutigam kommentiert die Causa #Boehmermann</a:t>
                      </a:r>
                      <a:endParaRPr lang="en-US" sz="1000"/>
                    </a:p>
                  </a:txBody>
                  <a:tcPr/>
                </a:tc>
                <a:tc>
                  <a:txBody>
                    <a:bodyPr/>
                    <a:lstStyle/>
                    <a:p>
                      <a:r>
                        <a:rPr lang="en-US" sz="1000"/>
                        <a:t>445473</a:t>
                      </a:r>
                      <a:endParaRPr lang="en-US" sz="1000"/>
                    </a:p>
                  </a:txBody>
                  <a:tcPr/>
                </a:tc>
                <a:tc>
                  <a:txBody>
                    <a:bodyPr/>
                    <a:lstStyle/>
                    <a:p>
                      <a:r>
                        <a:rPr lang="en-US" sz="1000"/>
                        <a:t>5267792</a:t>
                      </a:r>
                      <a:endParaRPr lang="en-US" sz="1000"/>
                    </a:p>
                  </a:txBody>
                  <a:tcPr/>
                </a:tc>
                <a:tc>
                  <a:txBody>
                    <a:bodyPr/>
                    <a:lstStyle/>
                    <a:p>
                      <a:r>
                        <a:rPr lang="en-US" sz="1000"/>
                        <a:t>8.5%</a:t>
                      </a:r>
                      <a:endParaRPr lang="en-US" sz="1000"/>
                    </a:p>
                  </a:txBody>
                  <a:tcPr/>
                </a:tc>
                <a:tc>
                  <a:txBody>
                    <a:bodyPr/>
                    <a:lstStyle/>
                    <a:p>
                      <a:r>
                        <a:rPr lang="en-US" sz="1000"/>
                        <a:t>50734</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619366224"/>
                  </a:ext>
                </a:extLst>
              </a:tr>
              <a:tr h="370840">
                <a:tc>
                  <a:txBody>
                    <a:bodyPr/>
                    <a:lstStyle/>
                    <a:p>
                      <a:r>
                        <a:rPr lang="de-DE" sz="1000" b="1"/>
                        <a:t>tagesschau - 2016-08-15 10:53:50</a:t>
                      </a:r>
                      <a:r>
                        <a:rPr lang="de-DE" sz="1000"/>
                        <a:t>
Zwei Jahre IS-Terrorherrschaft. Vorbei. Die Einwohner Manbidschs liegen sich in den Armen, Männer stutzen ihre Bärte, Frauen verbrennen ihre Gesichtsschleier.</a:t>
                      </a:r>
                      <a:endParaRPr lang="en-US" sz="1000"/>
                    </a:p>
                  </a:txBody>
                  <a:tcPr/>
                </a:tc>
                <a:tc>
                  <a:txBody>
                    <a:bodyPr/>
                    <a:lstStyle/>
                    <a:p>
                      <a:r>
                        <a:rPr lang="en-US" sz="1000"/>
                        <a:t>398354</a:t>
                      </a:r>
                      <a:endParaRPr lang="en-US" sz="1000"/>
                    </a:p>
                  </a:txBody>
                  <a:tcPr/>
                </a:tc>
                <a:tc>
                  <a:txBody>
                    <a:bodyPr/>
                    <a:lstStyle/>
                    <a:p>
                      <a:r>
                        <a:rPr lang="en-US" sz="1000"/>
                        <a:t>4275210</a:t>
                      </a:r>
                      <a:endParaRPr lang="en-US" sz="1000"/>
                    </a:p>
                  </a:txBody>
                  <a:tcPr/>
                </a:tc>
                <a:tc>
                  <a:txBody>
                    <a:bodyPr/>
                    <a:lstStyle/>
                    <a:p>
                      <a:r>
                        <a:rPr lang="en-US" sz="1000"/>
                        <a:t>9.3%</a:t>
                      </a:r>
                      <a:endParaRPr lang="en-US" sz="1000"/>
                    </a:p>
                  </a:txBody>
                  <a:tcPr/>
                </a:tc>
                <a:tc>
                  <a:txBody>
                    <a:bodyPr/>
                    <a:lstStyle/>
                    <a:p>
                      <a:r>
                        <a:rPr lang="en-US" sz="1000"/>
                        <a:t>76745</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885223232"/>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Tree>
    <p:extLst>
      <p:ext uri="{BB962C8B-B14F-4D97-AF65-F5344CB8AC3E}">
        <p14:creationId xmlns:p14="http://schemas.microsoft.com/office/powerpoint/2010/main" val="9973201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549259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6370890"/>
                    </a:ext>
                  </a:extLst>
                </a:gridCol>
                <a:gridCol w="1234440">
                  <a:extLst>
                    <a:ext uri="{9D8B030D-6E8A-4147-A177-3AD203B41FA5}">
                      <a16:colId xmlns:a16="http://schemas.microsoft.com/office/drawing/2014/main" val="3509630859"/>
                    </a:ext>
                  </a:extLst>
                </a:gridCol>
                <a:gridCol w="1234440">
                  <a:extLst>
                    <a:ext uri="{9D8B030D-6E8A-4147-A177-3AD203B41FA5}">
                      <a16:colId xmlns:a16="http://schemas.microsoft.com/office/drawing/2014/main" val="2077308771"/>
                    </a:ext>
                  </a:extLst>
                </a:gridCol>
                <a:gridCol w="1234440">
                  <a:extLst>
                    <a:ext uri="{9D8B030D-6E8A-4147-A177-3AD203B41FA5}">
                      <a16:colId xmlns:a16="http://schemas.microsoft.com/office/drawing/2014/main" val="1580148929"/>
                    </a:ext>
                  </a:extLst>
                </a:gridCol>
                <a:gridCol w="822960">
                  <a:extLst>
                    <a:ext uri="{9D8B030D-6E8A-4147-A177-3AD203B41FA5}">
                      <a16:colId xmlns:a16="http://schemas.microsoft.com/office/drawing/2014/main" val="2450880816"/>
                    </a:ext>
                  </a:extLst>
                </a:gridCol>
                <a:gridCol w="411480">
                  <a:extLst>
                    <a:ext uri="{9D8B030D-6E8A-4147-A177-3AD203B41FA5}">
                      <a16:colId xmlns:a16="http://schemas.microsoft.com/office/drawing/2014/main" val="273648133"/>
                    </a:ext>
                  </a:extLst>
                </a:gridCol>
              </a:tblGrid>
              <a:tr h="370840">
                <a:tc>
                  <a:txBody>
                    <a:bodyPr/>
                    <a:lstStyle/>
                    <a:p>
                      <a:r>
                        <a:rPr lang="en-US" sz="1000"/>
                        <a:t>Post</a:t>
                      </a:r>
                      <a:endParaRPr lang="en-US" sz="1000"/>
                    </a:p>
                  </a:txBody>
                  <a:tcPr/>
                </a:tc>
                <a:tc>
                  <a:txBody>
                    <a:bodyPr/>
                    <a:lstStyle/>
                    <a:p>
                      <a:r>
                        <a:rPr lang="en-US" sz="1000"/>
                        <a:t>I-Rate Aktive Nutzer</a:t>
                      </a:r>
                      <a:endParaRPr lang="en-US" sz="1000"/>
                    </a:p>
                  </a:txBody>
                  <a:tcPr/>
                </a:tc>
                <a:tc>
                  <a:txBody>
                    <a:bodyPr/>
                    <a:lstStyle/>
                    <a:p>
                      <a:r>
                        <a:rPr lang="en-US" sz="1000"/>
                        <a:t>Aktive Nutzer</a:t>
                      </a:r>
                      <a:endParaRPr lang="en-US" sz="1000"/>
                    </a:p>
                  </a:txBody>
                  <a:tcPr/>
                </a:tc>
                <a:tc>
                  <a:txBody>
                    <a:bodyPr/>
                    <a:lstStyle/>
                    <a:p>
                      <a:r>
                        <a:rPr lang="en-US" sz="1000"/>
                        <a:t>Potenzielle Reichweite</a:t>
                      </a:r>
                      <a:endParaRPr lang="en-US" sz="1000"/>
                    </a:p>
                  </a:txBody>
                  <a:tcPr/>
                </a:tc>
                <a:tc>
                  <a:txBody>
                    <a:bodyPr/>
                    <a:lstStyle/>
                    <a:p>
                      <a:r>
                        <a:rPr lang="en-US" sz="1000"/>
                        <a:t>Reaktionen</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2726120448"/>
                  </a:ext>
                </a:extLst>
              </a:tr>
              <a:tr h="370840">
                <a:tc>
                  <a:txBody>
                    <a:bodyPr/>
                    <a:lstStyle/>
                    <a:p>
                      <a:r>
                        <a:rPr lang="de-DE" sz="1000" b="1"/>
                        <a:t>tagesschau - 2016-10-27 16:56:54</a:t>
                      </a:r>
                      <a:r>
                        <a:rPr lang="de-DE" sz="1000"/>
                        <a:t>
Der heutige Schlusssatz bringt Ingo zum Lachen, "denn so zerbröselt der Keks nun mal."</a:t>
                      </a:r>
                      <a:endParaRPr lang="en-US" sz="1000"/>
                    </a:p>
                  </a:txBody>
                  <a:tcPr/>
                </a:tc>
                <a:tc>
                  <a:txBody>
                    <a:bodyPr/>
                    <a:lstStyle/>
                    <a:p>
                      <a:r>
                        <a:rPr lang="en-US" sz="1000"/>
                        <a:t>12.5%</a:t>
                      </a:r>
                      <a:endParaRPr lang="en-US" sz="1000"/>
                    </a:p>
                  </a:txBody>
                  <a:tcPr/>
                </a:tc>
                <a:tc>
                  <a:txBody>
                    <a:bodyPr/>
                    <a:lstStyle/>
                    <a:p>
                      <a:r>
                        <a:rPr lang="en-US" sz="1000"/>
                        <a:t>88013</a:t>
                      </a:r>
                      <a:endParaRPr lang="en-US" sz="1000"/>
                    </a:p>
                  </a:txBody>
                  <a:tcPr/>
                </a:tc>
                <a:tc>
                  <a:txBody>
                    <a:bodyPr/>
                    <a:lstStyle/>
                    <a:p>
                      <a:r>
                        <a:rPr lang="en-US" sz="1000"/>
                        <a:t>703427</a:t>
                      </a:r>
                      <a:endParaRPr lang="en-US" sz="1000"/>
                    </a:p>
                  </a:txBody>
                  <a:tcPr/>
                </a:tc>
                <a:tc>
                  <a:txBody>
                    <a:bodyPr/>
                    <a:lstStyle/>
                    <a:p>
                      <a:r>
                        <a:rPr lang="en-US" sz="1000"/>
                        <a:t>7508</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143933611"/>
                  </a:ext>
                </a:extLst>
              </a:tr>
              <a:tr h="370840">
                <a:tc>
                  <a:txBody>
                    <a:bodyPr/>
                    <a:lstStyle/>
                    <a:p>
                      <a:r>
                        <a:rPr lang="de-DE" sz="1000" b="1"/>
                        <a:t>tagesschau - 2016-02-01 15:20:52</a:t>
                      </a:r>
                      <a:r>
                        <a:rPr lang="de-DE" sz="1000"/>
                        <a:t>
"Etwas zutiefst Menschenverachtendes offen und laut aussprechen, um Gesprächsthema Nummer eins zu werden, das war auch eine Masche der Nazi-Propaganda vor der Machtergreifung. Schusswaffengebrauch gegen Flüchtlinge an der deutschen Grenze, das ist krank, gewissenlos, abscheulich."
Klare Worte im Kommentar von Rainald Becker, der einen Aufstand der Anständigen fordert. Und Donald Trump kommt auch vor.</a:t>
                      </a:r>
                      <a:endParaRPr lang="en-US" sz="1000"/>
                    </a:p>
                  </a:txBody>
                  <a:tcPr/>
                </a:tc>
                <a:tc>
                  <a:txBody>
                    <a:bodyPr/>
                    <a:lstStyle/>
                    <a:p>
                      <a:r>
                        <a:rPr lang="en-US" sz="1000"/>
                        <a:t>11.8%</a:t>
                      </a:r>
                      <a:endParaRPr lang="en-US" sz="1000"/>
                    </a:p>
                  </a:txBody>
                  <a:tcPr/>
                </a:tc>
                <a:tc>
                  <a:txBody>
                    <a:bodyPr/>
                    <a:lstStyle/>
                    <a:p>
                      <a:r>
                        <a:rPr lang="en-US" sz="1000"/>
                        <a:t>1315881</a:t>
                      </a:r>
                      <a:endParaRPr lang="en-US" sz="1000"/>
                    </a:p>
                  </a:txBody>
                  <a:tcPr/>
                </a:tc>
                <a:tc>
                  <a:txBody>
                    <a:bodyPr/>
                    <a:lstStyle/>
                    <a:p>
                      <a:r>
                        <a:rPr lang="en-US" sz="1000"/>
                        <a:t>11136024</a:t>
                      </a:r>
                      <a:endParaRPr lang="en-US" sz="1000"/>
                    </a:p>
                  </a:txBody>
                  <a:tcPr/>
                </a:tc>
                <a:tc>
                  <a:txBody>
                    <a:bodyPr/>
                    <a:lstStyle/>
                    <a:p>
                      <a:r>
                        <a:rPr lang="en-US" sz="1000"/>
                        <a:t>187345</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924200873"/>
                  </a:ext>
                </a:extLst>
              </a:tr>
              <a:tr h="370840">
                <a:tc>
                  <a:txBody>
                    <a:bodyPr/>
                    <a:lstStyle/>
                    <a:p>
                      <a:r>
                        <a:rPr lang="de-DE" sz="1000" b="1"/>
                        <a:t>tagesschau - 2016-12-19 15:38:15</a:t>
                      </a:r>
                      <a:r>
                        <a:rPr lang="de-DE" sz="1000"/>
                        <a:t>
Tote und Verletzte auf Weihnachtsmarkt in Berlin - Tagesthemen Sondersendung</a:t>
                      </a:r>
                      <a:endParaRPr lang="en-US" sz="1000"/>
                    </a:p>
                  </a:txBody>
                  <a:tcPr/>
                </a:tc>
                <a:tc>
                  <a:txBody>
                    <a:bodyPr/>
                    <a:lstStyle/>
                    <a:p>
                      <a:r>
                        <a:rPr lang="en-US" sz="1000"/>
                        <a:t>11.1%</a:t>
                      </a:r>
                      <a:endParaRPr lang="en-US" sz="1000"/>
                    </a:p>
                  </a:txBody>
                  <a:tcPr/>
                </a:tc>
                <a:tc>
                  <a:txBody>
                    <a:bodyPr/>
                    <a:lstStyle/>
                    <a:p>
                      <a:r>
                        <a:rPr lang="en-US" sz="1000"/>
                        <a:t>394199</a:t>
                      </a:r>
                      <a:endParaRPr lang="en-US" sz="1000"/>
                    </a:p>
                  </a:txBody>
                  <a:tcPr/>
                </a:tc>
                <a:tc>
                  <a:txBody>
                    <a:bodyPr/>
                    <a:lstStyle/>
                    <a:p>
                      <a:r>
                        <a:rPr lang="en-US" sz="1000"/>
                        <a:t>3537018</a:t>
                      </a:r>
                      <a:endParaRPr lang="en-US" sz="1000"/>
                    </a:p>
                  </a:txBody>
                  <a:tcPr/>
                </a:tc>
                <a:tc>
                  <a:txBody>
                    <a:bodyPr/>
                    <a:lstStyle/>
                    <a:p>
                      <a:r>
                        <a:rPr lang="en-US" sz="1000"/>
                        <a:t>66943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68876210"/>
                  </a:ext>
                </a:extLst>
              </a:tr>
              <a:tr h="370840">
                <a:tc>
                  <a:txBody>
                    <a:bodyPr/>
                    <a:lstStyle/>
                    <a:p>
                      <a:r>
                        <a:rPr lang="de-DE" sz="1000" b="1"/>
                        <a:t>tagesschau - 2016-11-18 07:29:54</a:t>
                      </a:r>
                      <a:r>
                        <a:rPr lang="de-DE" sz="1000"/>
                        <a:t>
Wenn die Inhalte einer Liveschalte zur Nebensache werden #Wetter</a:t>
                      </a:r>
                      <a:endParaRPr lang="en-US" sz="1000"/>
                    </a:p>
                  </a:txBody>
                  <a:tcPr/>
                </a:tc>
                <a:tc>
                  <a:txBody>
                    <a:bodyPr/>
                    <a:lstStyle/>
                    <a:p>
                      <a:r>
                        <a:rPr lang="en-US" sz="1000"/>
                        <a:t>11.0%</a:t>
                      </a:r>
                      <a:endParaRPr lang="en-US" sz="1000"/>
                    </a:p>
                  </a:txBody>
                  <a:tcPr/>
                </a:tc>
                <a:tc>
                  <a:txBody>
                    <a:bodyPr/>
                    <a:lstStyle/>
                    <a:p>
                      <a:r>
                        <a:rPr lang="en-US" sz="1000"/>
                        <a:t>89178</a:t>
                      </a:r>
                      <a:endParaRPr lang="en-US" sz="1000"/>
                    </a:p>
                  </a:txBody>
                  <a:tcPr/>
                </a:tc>
                <a:tc>
                  <a:txBody>
                    <a:bodyPr/>
                    <a:lstStyle/>
                    <a:p>
                      <a:r>
                        <a:rPr lang="en-US" sz="1000"/>
                        <a:t>813662</a:t>
                      </a:r>
                      <a:endParaRPr lang="en-US" sz="1000"/>
                    </a:p>
                  </a:txBody>
                  <a:tcPr/>
                </a:tc>
                <a:tc>
                  <a:txBody>
                    <a:bodyPr/>
                    <a:lstStyle/>
                    <a:p>
                      <a:r>
                        <a:rPr lang="en-US" sz="1000"/>
                        <a:t>2886</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977975805"/>
                  </a:ext>
                </a:extLst>
              </a:tr>
              <a:tr h="370840">
                <a:tc>
                  <a:txBody>
                    <a:bodyPr/>
                    <a:lstStyle/>
                    <a:p>
                      <a:r>
                        <a:rPr lang="de-DE" sz="1000" b="1"/>
                        <a:t>tagesschau - 2016-11-08 18:12:00</a:t>
                      </a:r>
                      <a:r>
                        <a:rPr lang="de-DE" sz="1000"/>
                        <a:t>
Was hat Donald Trump seinen Wählerinnen und Wählern versprochen?</a:t>
                      </a:r>
                      <a:endParaRPr lang="en-US" sz="1000"/>
                    </a:p>
                  </a:txBody>
                  <a:tcPr/>
                </a:tc>
                <a:tc>
                  <a:txBody>
                    <a:bodyPr/>
                    <a:lstStyle/>
                    <a:p>
                      <a:r>
                        <a:rPr lang="en-US" sz="1000"/>
                        <a:t>10.7%</a:t>
                      </a:r>
                      <a:endParaRPr lang="en-US" sz="1000"/>
                    </a:p>
                  </a:txBody>
                  <a:tcPr/>
                </a:tc>
                <a:tc>
                  <a:txBody>
                    <a:bodyPr/>
                    <a:lstStyle/>
                    <a:p>
                      <a:r>
                        <a:rPr lang="en-US" sz="1000"/>
                        <a:t>39640</a:t>
                      </a:r>
                      <a:endParaRPr lang="en-US" sz="1000"/>
                    </a:p>
                  </a:txBody>
                  <a:tcPr/>
                </a:tc>
                <a:tc>
                  <a:txBody>
                    <a:bodyPr/>
                    <a:lstStyle/>
                    <a:p>
                      <a:r>
                        <a:rPr lang="en-US" sz="1000"/>
                        <a:t>369189</a:t>
                      </a:r>
                      <a:endParaRPr lang="en-US" sz="1000"/>
                    </a:p>
                  </a:txBody>
                  <a:tcPr/>
                </a:tc>
                <a:tc>
                  <a:txBody>
                    <a:bodyPr/>
                    <a:lstStyle/>
                    <a:p>
                      <a:r>
                        <a:rPr lang="en-US" sz="1000"/>
                        <a:t>1566</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682501008"/>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Tree>
    <p:extLst>
      <p:ext uri="{BB962C8B-B14F-4D97-AF65-F5344CB8AC3E}">
        <p14:creationId xmlns:p14="http://schemas.microsoft.com/office/powerpoint/2010/main" val="8652348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Nutzer-Flop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869253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75956633"/>
                    </a:ext>
                  </a:extLst>
                </a:gridCol>
                <a:gridCol w="1234440">
                  <a:extLst>
                    <a:ext uri="{9D8B030D-6E8A-4147-A177-3AD203B41FA5}">
                      <a16:colId xmlns:a16="http://schemas.microsoft.com/office/drawing/2014/main" val="1573652135"/>
                    </a:ext>
                  </a:extLst>
                </a:gridCol>
                <a:gridCol w="1234440">
                  <a:extLst>
                    <a:ext uri="{9D8B030D-6E8A-4147-A177-3AD203B41FA5}">
                      <a16:colId xmlns:a16="http://schemas.microsoft.com/office/drawing/2014/main" val="4130870251"/>
                    </a:ext>
                  </a:extLst>
                </a:gridCol>
                <a:gridCol w="1234440">
                  <a:extLst>
                    <a:ext uri="{9D8B030D-6E8A-4147-A177-3AD203B41FA5}">
                      <a16:colId xmlns:a16="http://schemas.microsoft.com/office/drawing/2014/main" val="2517238623"/>
                    </a:ext>
                  </a:extLst>
                </a:gridCol>
                <a:gridCol w="822960">
                  <a:extLst>
                    <a:ext uri="{9D8B030D-6E8A-4147-A177-3AD203B41FA5}">
                      <a16:colId xmlns:a16="http://schemas.microsoft.com/office/drawing/2014/main" val="437564330"/>
                    </a:ext>
                  </a:extLst>
                </a:gridCol>
                <a:gridCol w="411480">
                  <a:extLst>
                    <a:ext uri="{9D8B030D-6E8A-4147-A177-3AD203B41FA5}">
                      <a16:colId xmlns:a16="http://schemas.microsoft.com/office/drawing/2014/main" val="1554109791"/>
                    </a:ext>
                  </a:extLst>
                </a:gridCol>
              </a:tblGrid>
              <a:tr h="370840">
                <a:tc>
                  <a:txBody>
                    <a:bodyPr/>
                    <a:lstStyle/>
                    <a:p>
                      <a:r>
                        <a:rPr lang="en-US" sz="1000"/>
                        <a:t>Post</a:t>
                      </a:r>
                      <a:endParaRPr lang="en-US" sz="1000"/>
                    </a:p>
                  </a:txBody>
                  <a:tcPr/>
                </a:tc>
                <a:tc>
                  <a:txBody>
                    <a:bodyPr/>
                    <a:lstStyle/>
                    <a:p>
                      <a:r>
                        <a:rPr lang="en-US" sz="1000"/>
                        <a:t>I-Rate Aktive Nutzer</a:t>
                      </a:r>
                      <a:endParaRPr lang="en-US" sz="1000"/>
                    </a:p>
                  </a:txBody>
                  <a:tcPr/>
                </a:tc>
                <a:tc>
                  <a:txBody>
                    <a:bodyPr/>
                    <a:lstStyle/>
                    <a:p>
                      <a:r>
                        <a:rPr lang="en-US" sz="1000"/>
                        <a:t>Aktive Nutzer</a:t>
                      </a:r>
                      <a:endParaRPr lang="en-US" sz="1000"/>
                    </a:p>
                  </a:txBody>
                  <a:tcPr/>
                </a:tc>
                <a:tc>
                  <a:txBody>
                    <a:bodyPr/>
                    <a:lstStyle/>
                    <a:p>
                      <a:r>
                        <a:rPr lang="en-US" sz="1000"/>
                        <a:t>Potenzielle Reichweite</a:t>
                      </a:r>
                      <a:endParaRPr lang="en-US" sz="1000"/>
                    </a:p>
                  </a:txBody>
                  <a:tcPr/>
                </a:tc>
                <a:tc>
                  <a:txBody>
                    <a:bodyPr/>
                    <a:lstStyle/>
                    <a:p>
                      <a:r>
                        <a:rPr lang="en-US" sz="1000"/>
                        <a:t>Reaktionen</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1094936047"/>
                  </a:ext>
                </a:extLst>
              </a:tr>
              <a:tr h="370840">
                <a:tc>
                  <a:txBody>
                    <a:bodyPr/>
                    <a:lstStyle/>
                    <a:p>
                      <a:r>
                        <a:rPr lang="de-DE" sz="1000" b="1"/>
                        <a:t>tagesschau - 2016-04-14 14:07:08</a:t>
                      </a:r>
                      <a:r>
                        <a:rPr lang="de-DE" sz="1000"/>
                        <a:t>
Peter Altmaier hat die historische Bedeutung des Integrationsgesetzes betont. "Es ist das erste Mal, dass Deutschland ein Integrationsgesetz bekommt", sagte der Kanzleramtsminister im tagesthemen-Interview.</a:t>
                      </a:r>
                      <a:endParaRPr lang="en-US" sz="1000"/>
                    </a:p>
                  </a:txBody>
                  <a:tcPr/>
                </a:tc>
                <a:tc>
                  <a:txBody>
                    <a:bodyPr/>
                    <a:lstStyle/>
                    <a:p>
                      <a:r>
                        <a:rPr lang="en-US" sz="1000"/>
                        <a:t>1.0%</a:t>
                      </a:r>
                      <a:endParaRPr lang="en-US" sz="1000"/>
                    </a:p>
                  </a:txBody>
                  <a:tcPr/>
                </a:tc>
                <a:tc>
                  <a:txBody>
                    <a:bodyPr/>
                    <a:lstStyle/>
                    <a:p>
                      <a:r>
                        <a:rPr lang="en-US" sz="1000"/>
                        <a:t>3815</a:t>
                      </a:r>
                      <a:endParaRPr lang="en-US" sz="1000"/>
                    </a:p>
                  </a:txBody>
                  <a:tcPr/>
                </a:tc>
                <a:tc>
                  <a:txBody>
                    <a:bodyPr/>
                    <a:lstStyle/>
                    <a:p>
                      <a:r>
                        <a:rPr lang="en-US" sz="1000"/>
                        <a:t>372100</a:t>
                      </a:r>
                      <a:endParaRPr lang="en-US" sz="1000"/>
                    </a:p>
                  </a:txBody>
                  <a:tcPr/>
                </a:tc>
                <a:tc>
                  <a:txBody>
                    <a:bodyPr/>
                    <a:lstStyle/>
                    <a:p>
                      <a:r>
                        <a:rPr lang="en-US" sz="1000"/>
                        <a:t>255</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49005620"/>
                  </a:ext>
                </a:extLst>
              </a:tr>
              <a:tr h="370840">
                <a:tc>
                  <a:txBody>
                    <a:bodyPr/>
                    <a:lstStyle/>
                    <a:p>
                      <a:r>
                        <a:rPr lang="de-DE" sz="1000" b="1"/>
                        <a:t>tagesschau - 2016-03-17 16:33:59</a:t>
                      </a:r>
                      <a:r>
                        <a:rPr lang="de-DE" sz="1000"/>
                        <a:t>
Morgen steigt beim EU-Gipfel der türkische Ministerpräsident Davutoglu in die Gespräche mit ein. Wird es dann Ergebnisse zu vermelden geben?</a:t>
                      </a:r>
                      <a:endParaRPr lang="en-US" sz="1000"/>
                    </a:p>
                  </a:txBody>
                  <a:tcPr/>
                </a:tc>
                <a:tc>
                  <a:txBody>
                    <a:bodyPr/>
                    <a:lstStyle/>
                    <a:p>
                      <a:r>
                        <a:rPr lang="en-US" sz="1000"/>
                        <a:t>1.3%</a:t>
                      </a:r>
                      <a:endParaRPr lang="en-US" sz="1000"/>
                    </a:p>
                  </a:txBody>
                  <a:tcPr/>
                </a:tc>
                <a:tc>
                  <a:txBody>
                    <a:bodyPr/>
                    <a:lstStyle/>
                    <a:p>
                      <a:r>
                        <a:rPr lang="en-US" sz="1000"/>
                        <a:t>1456</a:t>
                      </a:r>
                      <a:endParaRPr lang="en-US" sz="1000"/>
                    </a:p>
                  </a:txBody>
                  <a:tcPr/>
                </a:tc>
                <a:tc>
                  <a:txBody>
                    <a:bodyPr/>
                    <a:lstStyle/>
                    <a:p>
                      <a:r>
                        <a:rPr lang="en-US" sz="1000"/>
                        <a:t>113157</a:t>
                      </a:r>
                      <a:endParaRPr lang="en-US" sz="1000"/>
                    </a:p>
                  </a:txBody>
                  <a:tcPr/>
                </a:tc>
                <a:tc>
                  <a:txBody>
                    <a:bodyPr/>
                    <a:lstStyle/>
                    <a:p>
                      <a:r>
                        <a:rPr lang="en-US" sz="1000"/>
                        <a:t>49</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011263289"/>
                  </a:ext>
                </a:extLst>
              </a:tr>
              <a:tr h="370840">
                <a:tc>
                  <a:txBody>
                    <a:bodyPr/>
                    <a:lstStyle/>
                    <a:p>
                      <a:r>
                        <a:rPr lang="de-DE" sz="1000" b="1"/>
                        <a:t>tagesschau - 2016-11-05 17:55:01</a:t>
                      </a:r>
                      <a:r>
                        <a:rPr lang="de-DE" sz="1000"/>
                        <a:t>
Der Georg-Büchner-Preis ist in diesem Jahr an den Schriftsteller Marcel Beyer verliehen worden.</a:t>
                      </a:r>
                      <a:endParaRPr lang="en-US" sz="1000"/>
                    </a:p>
                  </a:txBody>
                  <a:tcPr/>
                </a:tc>
                <a:tc>
                  <a:txBody>
                    <a:bodyPr/>
                    <a:lstStyle/>
                    <a:p>
                      <a:r>
                        <a:rPr lang="en-US" sz="1000"/>
                        <a:t>1.5%</a:t>
                      </a:r>
                      <a:endParaRPr lang="en-US" sz="1000"/>
                    </a:p>
                  </a:txBody>
                  <a:tcPr/>
                </a:tc>
                <a:tc>
                  <a:txBody>
                    <a:bodyPr/>
                    <a:lstStyle/>
                    <a:p>
                      <a:r>
                        <a:rPr lang="en-US" sz="1000"/>
                        <a:t>2161</a:t>
                      </a:r>
                      <a:endParaRPr lang="en-US" sz="1000"/>
                    </a:p>
                  </a:txBody>
                  <a:tcPr/>
                </a:tc>
                <a:tc>
                  <a:txBody>
                    <a:bodyPr/>
                    <a:lstStyle/>
                    <a:p>
                      <a:r>
                        <a:rPr lang="en-US" sz="1000"/>
                        <a:t>148636</a:t>
                      </a:r>
                      <a:endParaRPr lang="en-US" sz="1000"/>
                    </a:p>
                  </a:txBody>
                  <a:tcPr/>
                </a:tc>
                <a:tc>
                  <a:txBody>
                    <a:bodyPr/>
                    <a:lstStyle/>
                    <a:p>
                      <a:r>
                        <a:rPr lang="en-US" sz="1000"/>
                        <a:t>96</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838814886"/>
                  </a:ext>
                </a:extLst>
              </a:tr>
              <a:tr h="370840">
                <a:tc>
                  <a:txBody>
                    <a:bodyPr/>
                    <a:lstStyle/>
                    <a:p>
                      <a:r>
                        <a:rPr lang="de-DE" sz="1000" b="1"/>
                        <a:t>tagesschau - 2016-05-17 09:45:00</a:t>
                      </a:r>
                      <a:r>
                        <a:rPr lang="de-DE" sz="1000"/>
                        <a:t>
In Frankreich reißt die Kritik an der umstrittenen Arbeitsmarktreform von Präsident Hollande nicht ab. Auch heute gingen wieder zahlreiche Beschäftigte auf die Straßen.</a:t>
                      </a:r>
                      <a:endParaRPr lang="en-US" sz="1000"/>
                    </a:p>
                  </a:txBody>
                  <a:tcPr/>
                </a:tc>
                <a:tc>
                  <a:txBody>
                    <a:bodyPr/>
                    <a:lstStyle/>
                    <a:p>
                      <a:r>
                        <a:rPr lang="en-US" sz="1000"/>
                        <a:t>1.5%</a:t>
                      </a:r>
                      <a:endParaRPr lang="en-US" sz="1000"/>
                    </a:p>
                  </a:txBody>
                  <a:tcPr/>
                </a:tc>
                <a:tc>
                  <a:txBody>
                    <a:bodyPr/>
                    <a:lstStyle/>
                    <a:p>
                      <a:r>
                        <a:rPr lang="en-US" sz="1000"/>
                        <a:t>1646</a:t>
                      </a:r>
                      <a:endParaRPr lang="en-US" sz="1000"/>
                    </a:p>
                  </a:txBody>
                  <a:tcPr/>
                </a:tc>
                <a:tc>
                  <a:txBody>
                    <a:bodyPr/>
                    <a:lstStyle/>
                    <a:p>
                      <a:r>
                        <a:rPr lang="en-US" sz="1000"/>
                        <a:t>108879</a:t>
                      </a:r>
                      <a:endParaRPr lang="en-US" sz="1000"/>
                    </a:p>
                  </a:txBody>
                  <a:tcPr/>
                </a:tc>
                <a:tc>
                  <a:txBody>
                    <a:bodyPr/>
                    <a:lstStyle/>
                    <a:p>
                      <a:r>
                        <a:rPr lang="en-US" sz="1000"/>
                        <a:t>134</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762180167"/>
                  </a:ext>
                </a:extLst>
              </a:tr>
              <a:tr h="370840">
                <a:tc>
                  <a:txBody>
                    <a:bodyPr/>
                    <a:lstStyle/>
                    <a:p>
                      <a:r>
                        <a:rPr lang="de-DE" sz="1000" b="1"/>
                        <a:t>tagesschau - 2016-12-07 05:51:00</a:t>
                      </a:r>
                      <a:r>
                        <a:rPr lang="de-DE" sz="1000"/>
                        <a:t>
In Hamburg treffen sich ab morgen 50 Außenminister zum OSZE-Gipfel. Mit ihren 57 Mitgliedsstaaten ist die OSZE die weltweit größte regionale Sicherheitsorganisation.</a:t>
                      </a:r>
                      <a:endParaRPr lang="en-US" sz="1000"/>
                    </a:p>
                  </a:txBody>
                  <a:tcPr/>
                </a:tc>
                <a:tc>
                  <a:txBody>
                    <a:bodyPr/>
                    <a:lstStyle/>
                    <a:p>
                      <a:r>
                        <a:rPr lang="en-US" sz="1000"/>
                        <a:t>1.5%</a:t>
                      </a:r>
                      <a:endParaRPr lang="en-US" sz="1000"/>
                    </a:p>
                  </a:txBody>
                  <a:tcPr/>
                </a:tc>
                <a:tc>
                  <a:txBody>
                    <a:bodyPr/>
                    <a:lstStyle/>
                    <a:p>
                      <a:r>
                        <a:rPr lang="en-US" sz="1000"/>
                        <a:t>2341</a:t>
                      </a:r>
                      <a:endParaRPr lang="en-US" sz="1000"/>
                    </a:p>
                  </a:txBody>
                  <a:tcPr/>
                </a:tc>
                <a:tc>
                  <a:txBody>
                    <a:bodyPr/>
                    <a:lstStyle/>
                    <a:p>
                      <a:r>
                        <a:rPr lang="en-US" sz="1000"/>
                        <a:t>152704</a:t>
                      </a:r>
                      <a:endParaRPr lang="en-US" sz="1000"/>
                    </a:p>
                  </a:txBody>
                  <a:tcPr/>
                </a:tc>
                <a:tc>
                  <a:txBody>
                    <a:bodyPr/>
                    <a:lstStyle/>
                    <a:p>
                      <a:r>
                        <a:rPr lang="en-US" sz="1000"/>
                        <a:t>93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627621728"/>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Tree>
    <p:extLst>
      <p:ext uri="{BB962C8B-B14F-4D97-AF65-F5344CB8AC3E}">
        <p14:creationId xmlns:p14="http://schemas.microsoft.com/office/powerpoint/2010/main" val="35827932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- 1 of 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776552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7766365"/>
                    </a:ext>
                  </a:extLst>
                </a:gridCol>
                <a:gridCol w="617220">
                  <a:extLst>
                    <a:ext uri="{9D8B030D-6E8A-4147-A177-3AD203B41FA5}">
                      <a16:colId xmlns:a16="http://schemas.microsoft.com/office/drawing/2014/main" val="224522830"/>
                    </a:ext>
                  </a:extLst>
                </a:gridCol>
                <a:gridCol w="534924">
                  <a:extLst>
                    <a:ext uri="{9D8B030D-6E8A-4147-A177-3AD203B41FA5}">
                      <a16:colId xmlns:a16="http://schemas.microsoft.com/office/drawing/2014/main" val="3562484898"/>
                    </a:ext>
                  </a:extLst>
                </a:gridCol>
                <a:gridCol w="534924">
                  <a:extLst>
                    <a:ext uri="{9D8B030D-6E8A-4147-A177-3AD203B41FA5}">
                      <a16:colId xmlns:a16="http://schemas.microsoft.com/office/drawing/2014/main" val="749547424"/>
                    </a:ext>
                  </a:extLst>
                </a:gridCol>
                <a:gridCol w="411480">
                  <a:extLst>
                    <a:ext uri="{9D8B030D-6E8A-4147-A177-3AD203B41FA5}">
                      <a16:colId xmlns:a16="http://schemas.microsoft.com/office/drawing/2014/main" val="4017335676"/>
                    </a:ext>
                  </a:extLst>
                </a:gridCol>
                <a:gridCol w="534924">
                  <a:extLst>
                    <a:ext uri="{9D8B030D-6E8A-4147-A177-3AD203B41FA5}">
                      <a16:colId xmlns:a16="http://schemas.microsoft.com/office/drawing/2014/main" val="765873661"/>
                    </a:ext>
                  </a:extLst>
                </a:gridCol>
                <a:gridCol w="534924">
                  <a:extLst>
                    <a:ext uri="{9D8B030D-6E8A-4147-A177-3AD203B41FA5}">
                      <a16:colId xmlns:a16="http://schemas.microsoft.com/office/drawing/2014/main" val="2490892650"/>
                    </a:ext>
                  </a:extLst>
                </a:gridCol>
                <a:gridCol w="534924">
                  <a:extLst>
                    <a:ext uri="{9D8B030D-6E8A-4147-A177-3AD203B41FA5}">
                      <a16:colId xmlns:a16="http://schemas.microsoft.com/office/drawing/2014/main" val="2725402103"/>
                    </a:ext>
                  </a:extLst>
                </a:gridCol>
                <a:gridCol w="534924">
                  <a:extLst>
                    <a:ext uri="{9D8B030D-6E8A-4147-A177-3AD203B41FA5}">
                      <a16:colId xmlns:a16="http://schemas.microsoft.com/office/drawing/2014/main" val="1524088044"/>
                    </a:ext>
                  </a:extLst>
                </a:gridCol>
                <a:gridCol w="534924">
                  <a:extLst>
                    <a:ext uri="{9D8B030D-6E8A-4147-A177-3AD203B41FA5}">
                      <a16:colId xmlns:a16="http://schemas.microsoft.com/office/drawing/2014/main" val="1268209486"/>
                    </a:ext>
                  </a:extLst>
                </a:gridCol>
                <a:gridCol w="617220">
                  <a:extLst>
                    <a:ext uri="{9D8B030D-6E8A-4147-A177-3AD203B41FA5}">
                      <a16:colId xmlns:a16="http://schemas.microsoft.com/office/drawing/2014/main" val="38392198"/>
                    </a:ext>
                  </a:extLst>
                </a:gridCol>
                <a:gridCol w="370332">
                  <a:extLst>
                    <a:ext uri="{9D8B030D-6E8A-4147-A177-3AD203B41FA5}">
                      <a16:colId xmlns:a16="http://schemas.microsoft.com/office/drawing/2014/main" val="3862752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80966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- 2016-02-01 15:20:52</a:t>
                      </a:r>
                      <a:r>
                        <a:rPr kumimoji="0" lang="de-DE" sz="1000" b="0" i="0" u="none" strike="noStrike" kern="1200" cap="none" spc="0" normalizeH="0" baseline="0" noProof="0">
                          <a:ln>
                            <a:noFill/>
                          </a:ln>
                          <a:solidFill>
                            <a:prstClr val="black"/>
                          </a:solidFill>
                          <a:effectLst/>
                          <a:uLnTx/>
                          <a:uFillTx/>
                          <a:latin typeface="+mn-lt"/>
                          <a:ea typeface="+mn-ea"/>
                          <a:cs typeface="+mn-cs"/>
                        </a:rPr>
                        <a:t>
"Etwas zutiefst Menschenverachtendes offen und laut aussprechen, um Gesprächsthema Nummer eins zu werden, das war auch eine Masche der Nazi-Propaganda vor der Machtergreifung. Schusswaffengebrauch gegen Flüchtlinge an der deutschen Grenze, das ist krank, gewissenlos, abscheulich."
Klare Worte im Kommentar von Rainald Becker, der einen Aufstand der Anständigen fordert. Und Donald Trump kommt auch vor.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11136024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11136024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1315881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58249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- 2016-05-03 01:10:00</a:t>
                      </a:r>
                      <a:r>
                        <a:rPr kumimoji="0" lang="de-DE" sz="1000" b="0" i="0" u="none" strike="noStrike" kern="1200" cap="none" spc="0" normalizeH="0" baseline="0" noProof="0">
                          <a:ln>
                            <a:noFill/>
                          </a:ln>
                          <a:solidFill>
                            <a:prstClr val="black"/>
                          </a:solidFill>
                          <a:effectLst/>
                          <a:uLnTx/>
                          <a:uFillTx/>
                          <a:latin typeface="+mn-lt"/>
                          <a:ea typeface="+mn-ea"/>
                          <a:cs typeface="+mn-cs"/>
                        </a:rPr>
                        <a:t>
Schlägerei im türkischen Parlament.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13674570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13674570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52807720"/>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Tree>
    <p:extLst>
      <p:ext uri="{BB962C8B-B14F-4D97-AF65-F5344CB8AC3E}">
        <p14:creationId xmlns:p14="http://schemas.microsoft.com/office/powerpoint/2010/main" val="28129254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- 2 of 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243655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035128729"/>
                    </a:ext>
                  </a:extLst>
                </a:gridCol>
                <a:gridCol w="617220">
                  <a:extLst>
                    <a:ext uri="{9D8B030D-6E8A-4147-A177-3AD203B41FA5}">
                      <a16:colId xmlns:a16="http://schemas.microsoft.com/office/drawing/2014/main" val="1499735503"/>
                    </a:ext>
                  </a:extLst>
                </a:gridCol>
                <a:gridCol w="534924">
                  <a:extLst>
                    <a:ext uri="{9D8B030D-6E8A-4147-A177-3AD203B41FA5}">
                      <a16:colId xmlns:a16="http://schemas.microsoft.com/office/drawing/2014/main" val="2187938466"/>
                    </a:ext>
                  </a:extLst>
                </a:gridCol>
                <a:gridCol w="534924">
                  <a:extLst>
                    <a:ext uri="{9D8B030D-6E8A-4147-A177-3AD203B41FA5}">
                      <a16:colId xmlns:a16="http://schemas.microsoft.com/office/drawing/2014/main" val="233570517"/>
                    </a:ext>
                  </a:extLst>
                </a:gridCol>
                <a:gridCol w="411480">
                  <a:extLst>
                    <a:ext uri="{9D8B030D-6E8A-4147-A177-3AD203B41FA5}">
                      <a16:colId xmlns:a16="http://schemas.microsoft.com/office/drawing/2014/main" val="3485615834"/>
                    </a:ext>
                  </a:extLst>
                </a:gridCol>
                <a:gridCol w="534924">
                  <a:extLst>
                    <a:ext uri="{9D8B030D-6E8A-4147-A177-3AD203B41FA5}">
                      <a16:colId xmlns:a16="http://schemas.microsoft.com/office/drawing/2014/main" val="1001276393"/>
                    </a:ext>
                  </a:extLst>
                </a:gridCol>
                <a:gridCol w="534924">
                  <a:extLst>
                    <a:ext uri="{9D8B030D-6E8A-4147-A177-3AD203B41FA5}">
                      <a16:colId xmlns:a16="http://schemas.microsoft.com/office/drawing/2014/main" val="842379123"/>
                    </a:ext>
                  </a:extLst>
                </a:gridCol>
                <a:gridCol w="534924">
                  <a:extLst>
                    <a:ext uri="{9D8B030D-6E8A-4147-A177-3AD203B41FA5}">
                      <a16:colId xmlns:a16="http://schemas.microsoft.com/office/drawing/2014/main" val="3914680504"/>
                    </a:ext>
                  </a:extLst>
                </a:gridCol>
                <a:gridCol w="534924">
                  <a:extLst>
                    <a:ext uri="{9D8B030D-6E8A-4147-A177-3AD203B41FA5}">
                      <a16:colId xmlns:a16="http://schemas.microsoft.com/office/drawing/2014/main" val="2444250245"/>
                    </a:ext>
                  </a:extLst>
                </a:gridCol>
                <a:gridCol w="534924">
                  <a:extLst>
                    <a:ext uri="{9D8B030D-6E8A-4147-A177-3AD203B41FA5}">
                      <a16:colId xmlns:a16="http://schemas.microsoft.com/office/drawing/2014/main" val="695121299"/>
                    </a:ext>
                  </a:extLst>
                </a:gridCol>
                <a:gridCol w="617220">
                  <a:extLst>
                    <a:ext uri="{9D8B030D-6E8A-4147-A177-3AD203B41FA5}">
                      <a16:colId xmlns:a16="http://schemas.microsoft.com/office/drawing/2014/main" val="4155504055"/>
                    </a:ext>
                  </a:extLst>
                </a:gridCol>
                <a:gridCol w="370332">
                  <a:extLst>
                    <a:ext uri="{9D8B030D-6E8A-4147-A177-3AD203B41FA5}">
                      <a16:colId xmlns:a16="http://schemas.microsoft.com/office/drawing/2014/main" val="36103765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20976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- 2016-07-16 16:50:46</a:t>
                      </a:r>
                      <a:r>
                        <a:rPr kumimoji="0" lang="de-DE" sz="1000" b="0" i="0" u="none" strike="noStrike" kern="1200" cap="none" spc="0" normalizeH="0" baseline="0" noProof="0">
                          <a:ln>
                            <a:noFill/>
                          </a:ln>
                          <a:solidFill>
                            <a:prstClr val="black"/>
                          </a:solidFill>
                          <a:effectLst/>
                          <a:uLnTx/>
                          <a:uFillTx/>
                          <a:latin typeface="+mn-lt"/>
                          <a:ea typeface="+mn-ea"/>
                          <a:cs typeface="+mn-cs"/>
                        </a:rPr>
                        <a:t>
"Es schaudert einen, wenn man sich den Rachefeldzug des türkischen Präsidenten Erdogan nach dem Putschversuch ansieht", kommentiert Christian Nitsche. "Wer viele Hundert Richter von einem Tag auf den anderen aus dem Verkehr zieht, höhlt die Gewaltenteilung des Staates aus."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6465469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6465469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76851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- 2016-08-15 10:53:50</a:t>
                      </a:r>
                      <a:r>
                        <a:rPr kumimoji="0" lang="de-DE" sz="1000" b="0" i="0" u="none" strike="noStrike" kern="1200" cap="none" spc="0" normalizeH="0" baseline="0" noProof="0">
                          <a:ln>
                            <a:noFill/>
                          </a:ln>
                          <a:solidFill>
                            <a:prstClr val="black"/>
                          </a:solidFill>
                          <a:effectLst/>
                          <a:uLnTx/>
                          <a:uFillTx/>
                          <a:latin typeface="+mn-lt"/>
                          <a:ea typeface="+mn-ea"/>
                          <a:cs typeface="+mn-cs"/>
                        </a:rPr>
                        <a:t>
Zwei Jahre IS-Terrorherrschaft. Vorbei. Die Einwohner Manbidschs liegen sich in den Armen, Männer stutzen ihre Bärte, Frauen verbrennen ihre Gesichtsschleier.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4275210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4275210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15679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- 2016-11-09 00:01:41</a:t>
                      </a:r>
                      <a:r>
                        <a:rPr kumimoji="0" lang="de-DE" sz="1000" b="0" i="0" u="none" strike="noStrike" kern="1200" cap="none" spc="0" normalizeH="0" baseline="0" noProof="0">
                          <a:ln>
                            <a:noFill/>
                          </a:ln>
                          <a:solidFill>
                            <a:prstClr val="black"/>
                          </a:solidFill>
                          <a:effectLst/>
                          <a:uLnTx/>
                          <a:uFillTx/>
                          <a:latin typeface="+mn-lt"/>
                          <a:ea typeface="+mn-ea"/>
                          <a:cs typeface="+mn-cs"/>
                        </a:rPr>
                        <a:t>
Donald Trump wird der 45. Präsident der Vereinigten Staaten. Das war die Sondersendung im Ersten.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3977555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3977555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18920663"/>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Tree>
    <p:extLst>
      <p:ext uri="{BB962C8B-B14F-4D97-AF65-F5344CB8AC3E}">
        <p14:creationId xmlns:p14="http://schemas.microsoft.com/office/powerpoint/2010/main" val="48859987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1058</Words>
  <Application>Microsoft Office PowerPoint</Application>
  <PresentationFormat>On-screen Show (4:3)</PresentationFormat>
  <Paragraphs>518</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Social Media - Evaluation - Facebook</vt:lpstr>
      <vt:lpstr>Profil - Potenz.Reichw.,Aktive Nutzer,I-Rate,Fans</vt:lpstr>
      <vt:lpstr>Profil - Fans</vt:lpstr>
      <vt:lpstr>Profil - Potenzielle Reichweite</vt:lpstr>
      <vt:lpstr>Profil - Aktive Nutzer</vt:lpstr>
      <vt:lpstr>Profil - Video-Starts ab 10 Sek.</vt:lpstr>
      <vt:lpstr>Profil - Durchschnitt Potenzi. Reichweite pro Tag</vt:lpstr>
      <vt:lpstr>Distributionstyp</vt:lpstr>
      <vt:lpstr>Distributionstyp - Tabelle</vt:lpstr>
      <vt:lpstr>Eigene Posts - Shares - Export - 1 of 3</vt:lpstr>
      <vt:lpstr>Eigene Posts - Shares - Export - 2 of 3</vt:lpstr>
      <vt:lpstr>Eigene Posts - Shares - Export - 3 of 3</vt:lpstr>
      <vt:lpstr>Eigene Posts - Kommentare - Export - 1 of 3</vt:lpstr>
      <vt:lpstr>Eigene Posts - Kommentare - Export - 2 of 3</vt:lpstr>
      <vt:lpstr>Eigene Posts - Kommentare - Export - 3 of 3</vt:lpstr>
      <vt:lpstr>Facebook - Videostarts - Export</vt:lpstr>
      <vt:lpstr>Eigene Posts - Videostartrate - Export</vt:lpstr>
      <vt:lpstr>Eigene Posts - Videostartrate - Flop - Export - 1 of 2</vt:lpstr>
      <vt:lpstr>Eigene Posts - Videostartrate - Flop - Export - 2 of 2</vt:lpstr>
      <vt:lpstr>Eigene Posts - Potenzielle Reichweite - Export</vt:lpstr>
      <vt:lpstr>Eigene Posts - Aktive Nutzer - Export</vt:lpstr>
      <vt:lpstr>Eigene Posts - I-Rate Aktive Nutzer - Export</vt:lpstr>
      <vt:lpstr>Eigene Posts - I-Rate Aktive Nutzer-Flop - Export</vt:lpstr>
      <vt:lpstr>Facebook Own Posts Table - 1 of 2</vt:lpstr>
      <vt:lpstr>Facebook Own Posts Table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 Evaluation - Facebook</dc:title>
  <dc:creator>Administrator</dc:creator>
  <cp:lastModifiedBy>Administrator</cp:lastModifiedBy>
  <cp:revision>1</cp:revision>
  <dcterms:created xsi:type="dcterms:W3CDTF">2017-03-06T16:06:59Z</dcterms:created>
  <dcterms:modified xsi:type="dcterms:W3CDTF">2017-03-06T16:07:40Z</dcterms:modified>
</cp:coreProperties>
</file>