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Fernsehen</c:v>
                </c:pt>
              </c:strCache>
            </c:strRef>
          </c:tx>
          <c:spPr>
            <a:ln w="28575" cap="rnd">
              <a:solidFill>
                <a:schemeClr val="accent1"/>
              </a:solidFill>
              <a:round/>
            </a:ln>
            <a:effectLst/>
          </c:spPr>
          <c:marker>
            <c:symbol val="none"/>
          </c:marker>
          <c:cat>
            <c:numRef>
              <c:f>Sheet1!$A$2:$A$367</c:f>
              <c:numCache>
                <c:formatCode>m/d/yyyy</c:formatCode>
                <c:ptCount val="366"/>
                <c:pt idx="0">
                  <c:v>42370</c:v>
                </c:pt>
                <c:pt idx="1">
                  <c:v>42371</c:v>
                </c:pt>
                <c:pt idx="2">
                  <c:v>42372</c:v>
                </c:pt>
                <c:pt idx="3">
                  <c:v>42373</c:v>
                </c:pt>
                <c:pt idx="4">
                  <c:v>42374</c:v>
                </c:pt>
                <c:pt idx="5">
                  <c:v>42375</c:v>
                </c:pt>
                <c:pt idx="6">
                  <c:v>42376</c:v>
                </c:pt>
                <c:pt idx="7">
                  <c:v>42377</c:v>
                </c:pt>
                <c:pt idx="8">
                  <c:v>42378</c:v>
                </c:pt>
                <c:pt idx="9">
                  <c:v>42379</c:v>
                </c:pt>
                <c:pt idx="10">
                  <c:v>42380</c:v>
                </c:pt>
                <c:pt idx="11">
                  <c:v>42381</c:v>
                </c:pt>
                <c:pt idx="12">
                  <c:v>42382</c:v>
                </c:pt>
                <c:pt idx="13">
                  <c:v>42383</c:v>
                </c:pt>
                <c:pt idx="14">
                  <c:v>42384</c:v>
                </c:pt>
                <c:pt idx="15">
                  <c:v>42385</c:v>
                </c:pt>
                <c:pt idx="16">
                  <c:v>42386</c:v>
                </c:pt>
                <c:pt idx="17">
                  <c:v>42387</c:v>
                </c:pt>
                <c:pt idx="18">
                  <c:v>42388</c:v>
                </c:pt>
                <c:pt idx="19">
                  <c:v>42389</c:v>
                </c:pt>
                <c:pt idx="20">
                  <c:v>42390</c:v>
                </c:pt>
                <c:pt idx="21">
                  <c:v>42391</c:v>
                </c:pt>
                <c:pt idx="22">
                  <c:v>42392</c:v>
                </c:pt>
                <c:pt idx="23">
                  <c:v>42393</c:v>
                </c:pt>
                <c:pt idx="24">
                  <c:v>42394</c:v>
                </c:pt>
                <c:pt idx="25">
                  <c:v>42395</c:v>
                </c:pt>
                <c:pt idx="26">
                  <c:v>42396</c:v>
                </c:pt>
                <c:pt idx="27">
                  <c:v>42397</c:v>
                </c:pt>
                <c:pt idx="28">
                  <c:v>42398</c:v>
                </c:pt>
                <c:pt idx="29">
                  <c:v>42399</c:v>
                </c:pt>
                <c:pt idx="30">
                  <c:v>42400</c:v>
                </c:pt>
                <c:pt idx="31">
                  <c:v>42401</c:v>
                </c:pt>
                <c:pt idx="32">
                  <c:v>42402</c:v>
                </c:pt>
                <c:pt idx="33">
                  <c:v>42403</c:v>
                </c:pt>
                <c:pt idx="34">
                  <c:v>42404</c:v>
                </c:pt>
                <c:pt idx="35">
                  <c:v>42405</c:v>
                </c:pt>
                <c:pt idx="36">
                  <c:v>42406</c:v>
                </c:pt>
                <c:pt idx="37">
                  <c:v>42407</c:v>
                </c:pt>
                <c:pt idx="38">
                  <c:v>42408</c:v>
                </c:pt>
                <c:pt idx="39">
                  <c:v>42409</c:v>
                </c:pt>
                <c:pt idx="40">
                  <c:v>42410</c:v>
                </c:pt>
                <c:pt idx="41">
                  <c:v>42411</c:v>
                </c:pt>
                <c:pt idx="42">
                  <c:v>42412</c:v>
                </c:pt>
                <c:pt idx="43">
                  <c:v>42413</c:v>
                </c:pt>
                <c:pt idx="44">
                  <c:v>42414</c:v>
                </c:pt>
                <c:pt idx="45">
                  <c:v>42415</c:v>
                </c:pt>
                <c:pt idx="46">
                  <c:v>42416</c:v>
                </c:pt>
                <c:pt idx="47">
                  <c:v>42417</c:v>
                </c:pt>
                <c:pt idx="48">
                  <c:v>42418</c:v>
                </c:pt>
                <c:pt idx="49">
                  <c:v>42419</c:v>
                </c:pt>
                <c:pt idx="50">
                  <c:v>42420</c:v>
                </c:pt>
                <c:pt idx="51">
                  <c:v>42421</c:v>
                </c:pt>
                <c:pt idx="52">
                  <c:v>42422</c:v>
                </c:pt>
                <c:pt idx="53">
                  <c:v>42423</c:v>
                </c:pt>
                <c:pt idx="54">
                  <c:v>42424</c:v>
                </c:pt>
                <c:pt idx="55">
                  <c:v>42425</c:v>
                </c:pt>
                <c:pt idx="56">
                  <c:v>42426</c:v>
                </c:pt>
                <c:pt idx="57">
                  <c:v>42427</c:v>
                </c:pt>
                <c:pt idx="58">
                  <c:v>42428</c:v>
                </c:pt>
                <c:pt idx="59">
                  <c:v>42429</c:v>
                </c:pt>
                <c:pt idx="60">
                  <c:v>42430</c:v>
                </c:pt>
                <c:pt idx="61">
                  <c:v>42431</c:v>
                </c:pt>
                <c:pt idx="62">
                  <c:v>42432</c:v>
                </c:pt>
                <c:pt idx="63">
                  <c:v>42433</c:v>
                </c:pt>
                <c:pt idx="64">
                  <c:v>42434</c:v>
                </c:pt>
                <c:pt idx="65">
                  <c:v>42435</c:v>
                </c:pt>
                <c:pt idx="66">
                  <c:v>42436</c:v>
                </c:pt>
                <c:pt idx="67">
                  <c:v>42437</c:v>
                </c:pt>
                <c:pt idx="68">
                  <c:v>42438</c:v>
                </c:pt>
                <c:pt idx="69">
                  <c:v>42439</c:v>
                </c:pt>
                <c:pt idx="70">
                  <c:v>42440</c:v>
                </c:pt>
                <c:pt idx="71">
                  <c:v>42441</c:v>
                </c:pt>
                <c:pt idx="72">
                  <c:v>42442</c:v>
                </c:pt>
                <c:pt idx="73">
                  <c:v>42443</c:v>
                </c:pt>
                <c:pt idx="74">
                  <c:v>42444</c:v>
                </c:pt>
                <c:pt idx="75">
                  <c:v>42445</c:v>
                </c:pt>
                <c:pt idx="76">
                  <c:v>42446</c:v>
                </c:pt>
                <c:pt idx="77">
                  <c:v>42447</c:v>
                </c:pt>
                <c:pt idx="78">
                  <c:v>42448</c:v>
                </c:pt>
                <c:pt idx="79">
                  <c:v>42449</c:v>
                </c:pt>
                <c:pt idx="80">
                  <c:v>42450</c:v>
                </c:pt>
                <c:pt idx="81">
                  <c:v>42451</c:v>
                </c:pt>
                <c:pt idx="82">
                  <c:v>42452</c:v>
                </c:pt>
                <c:pt idx="83">
                  <c:v>42453</c:v>
                </c:pt>
                <c:pt idx="84">
                  <c:v>42454</c:v>
                </c:pt>
                <c:pt idx="85">
                  <c:v>42455</c:v>
                </c:pt>
                <c:pt idx="86">
                  <c:v>42456</c:v>
                </c:pt>
                <c:pt idx="87">
                  <c:v>42457</c:v>
                </c:pt>
                <c:pt idx="88">
                  <c:v>42458</c:v>
                </c:pt>
                <c:pt idx="89">
                  <c:v>42459</c:v>
                </c:pt>
                <c:pt idx="90">
                  <c:v>42460</c:v>
                </c:pt>
                <c:pt idx="91">
                  <c:v>42461</c:v>
                </c:pt>
                <c:pt idx="92">
                  <c:v>42462</c:v>
                </c:pt>
                <c:pt idx="93">
                  <c:v>42463</c:v>
                </c:pt>
                <c:pt idx="94">
                  <c:v>42464</c:v>
                </c:pt>
                <c:pt idx="95">
                  <c:v>42465</c:v>
                </c:pt>
                <c:pt idx="96">
                  <c:v>42466</c:v>
                </c:pt>
                <c:pt idx="97">
                  <c:v>42467</c:v>
                </c:pt>
                <c:pt idx="98">
                  <c:v>42468</c:v>
                </c:pt>
                <c:pt idx="99">
                  <c:v>42469</c:v>
                </c:pt>
                <c:pt idx="100">
                  <c:v>42470</c:v>
                </c:pt>
                <c:pt idx="101">
                  <c:v>42471</c:v>
                </c:pt>
                <c:pt idx="102">
                  <c:v>42472</c:v>
                </c:pt>
                <c:pt idx="103">
                  <c:v>42473</c:v>
                </c:pt>
                <c:pt idx="104">
                  <c:v>42474</c:v>
                </c:pt>
                <c:pt idx="105">
                  <c:v>42475</c:v>
                </c:pt>
                <c:pt idx="106">
                  <c:v>42476</c:v>
                </c:pt>
                <c:pt idx="107">
                  <c:v>42477</c:v>
                </c:pt>
                <c:pt idx="108">
                  <c:v>42478</c:v>
                </c:pt>
                <c:pt idx="109">
                  <c:v>42479</c:v>
                </c:pt>
                <c:pt idx="110">
                  <c:v>42480</c:v>
                </c:pt>
                <c:pt idx="111">
                  <c:v>42481</c:v>
                </c:pt>
                <c:pt idx="112">
                  <c:v>42482</c:v>
                </c:pt>
                <c:pt idx="113">
                  <c:v>42483</c:v>
                </c:pt>
                <c:pt idx="114">
                  <c:v>42484</c:v>
                </c:pt>
                <c:pt idx="115">
                  <c:v>42485</c:v>
                </c:pt>
                <c:pt idx="116">
                  <c:v>42486</c:v>
                </c:pt>
                <c:pt idx="117">
                  <c:v>42487</c:v>
                </c:pt>
                <c:pt idx="118">
                  <c:v>42488</c:v>
                </c:pt>
                <c:pt idx="119">
                  <c:v>42489</c:v>
                </c:pt>
                <c:pt idx="120">
                  <c:v>42490</c:v>
                </c:pt>
                <c:pt idx="121">
                  <c:v>42491</c:v>
                </c:pt>
                <c:pt idx="122">
                  <c:v>42492</c:v>
                </c:pt>
                <c:pt idx="123">
                  <c:v>42493</c:v>
                </c:pt>
                <c:pt idx="124">
                  <c:v>42494</c:v>
                </c:pt>
                <c:pt idx="125">
                  <c:v>42495</c:v>
                </c:pt>
                <c:pt idx="126">
                  <c:v>42496</c:v>
                </c:pt>
                <c:pt idx="127">
                  <c:v>42497</c:v>
                </c:pt>
                <c:pt idx="128">
                  <c:v>42498</c:v>
                </c:pt>
                <c:pt idx="129">
                  <c:v>42499</c:v>
                </c:pt>
                <c:pt idx="130">
                  <c:v>42500</c:v>
                </c:pt>
                <c:pt idx="131">
                  <c:v>42501</c:v>
                </c:pt>
                <c:pt idx="132">
                  <c:v>42502</c:v>
                </c:pt>
                <c:pt idx="133">
                  <c:v>42503</c:v>
                </c:pt>
                <c:pt idx="134">
                  <c:v>42504</c:v>
                </c:pt>
                <c:pt idx="135">
                  <c:v>42505</c:v>
                </c:pt>
                <c:pt idx="136">
                  <c:v>42506</c:v>
                </c:pt>
                <c:pt idx="137">
                  <c:v>42507</c:v>
                </c:pt>
                <c:pt idx="138">
                  <c:v>42508</c:v>
                </c:pt>
                <c:pt idx="139">
                  <c:v>42509</c:v>
                </c:pt>
                <c:pt idx="140">
                  <c:v>42510</c:v>
                </c:pt>
                <c:pt idx="141">
                  <c:v>42511</c:v>
                </c:pt>
                <c:pt idx="142">
                  <c:v>42512</c:v>
                </c:pt>
                <c:pt idx="143">
                  <c:v>42513</c:v>
                </c:pt>
                <c:pt idx="144">
                  <c:v>42514</c:v>
                </c:pt>
                <c:pt idx="145">
                  <c:v>42515</c:v>
                </c:pt>
                <c:pt idx="146">
                  <c:v>42516</c:v>
                </c:pt>
                <c:pt idx="147">
                  <c:v>42517</c:v>
                </c:pt>
                <c:pt idx="148">
                  <c:v>42518</c:v>
                </c:pt>
                <c:pt idx="149">
                  <c:v>42519</c:v>
                </c:pt>
                <c:pt idx="150">
                  <c:v>42520</c:v>
                </c:pt>
                <c:pt idx="151">
                  <c:v>42521</c:v>
                </c:pt>
                <c:pt idx="152">
                  <c:v>42522</c:v>
                </c:pt>
                <c:pt idx="153">
                  <c:v>42523</c:v>
                </c:pt>
                <c:pt idx="154">
                  <c:v>42524</c:v>
                </c:pt>
                <c:pt idx="155">
                  <c:v>42525</c:v>
                </c:pt>
                <c:pt idx="156">
                  <c:v>42526</c:v>
                </c:pt>
                <c:pt idx="157">
                  <c:v>42527</c:v>
                </c:pt>
                <c:pt idx="158">
                  <c:v>42528</c:v>
                </c:pt>
                <c:pt idx="159">
                  <c:v>42529</c:v>
                </c:pt>
                <c:pt idx="160">
                  <c:v>42530</c:v>
                </c:pt>
                <c:pt idx="161">
                  <c:v>42531</c:v>
                </c:pt>
                <c:pt idx="162">
                  <c:v>42532</c:v>
                </c:pt>
                <c:pt idx="163">
                  <c:v>42533</c:v>
                </c:pt>
                <c:pt idx="164">
                  <c:v>42534</c:v>
                </c:pt>
                <c:pt idx="165">
                  <c:v>42535</c:v>
                </c:pt>
                <c:pt idx="166">
                  <c:v>42536</c:v>
                </c:pt>
                <c:pt idx="167">
                  <c:v>42537</c:v>
                </c:pt>
                <c:pt idx="168">
                  <c:v>42538</c:v>
                </c:pt>
                <c:pt idx="169">
                  <c:v>42539</c:v>
                </c:pt>
                <c:pt idx="170">
                  <c:v>42540</c:v>
                </c:pt>
                <c:pt idx="171">
                  <c:v>42541</c:v>
                </c:pt>
                <c:pt idx="172">
                  <c:v>42542</c:v>
                </c:pt>
                <c:pt idx="173">
                  <c:v>42543</c:v>
                </c:pt>
                <c:pt idx="174">
                  <c:v>42544</c:v>
                </c:pt>
                <c:pt idx="175">
                  <c:v>42545</c:v>
                </c:pt>
                <c:pt idx="176">
                  <c:v>42546</c:v>
                </c:pt>
                <c:pt idx="177">
                  <c:v>42547</c:v>
                </c:pt>
                <c:pt idx="178">
                  <c:v>42548</c:v>
                </c:pt>
                <c:pt idx="179">
                  <c:v>42549</c:v>
                </c:pt>
                <c:pt idx="180">
                  <c:v>42550</c:v>
                </c:pt>
                <c:pt idx="181">
                  <c:v>42551</c:v>
                </c:pt>
                <c:pt idx="182">
                  <c:v>42552</c:v>
                </c:pt>
                <c:pt idx="183">
                  <c:v>42553</c:v>
                </c:pt>
                <c:pt idx="184">
                  <c:v>42554</c:v>
                </c:pt>
                <c:pt idx="185">
                  <c:v>42555</c:v>
                </c:pt>
                <c:pt idx="186">
                  <c:v>42556</c:v>
                </c:pt>
                <c:pt idx="187">
                  <c:v>42557</c:v>
                </c:pt>
                <c:pt idx="188">
                  <c:v>42558</c:v>
                </c:pt>
                <c:pt idx="189">
                  <c:v>42559</c:v>
                </c:pt>
                <c:pt idx="190">
                  <c:v>42560</c:v>
                </c:pt>
                <c:pt idx="191">
                  <c:v>42561</c:v>
                </c:pt>
                <c:pt idx="192">
                  <c:v>42562</c:v>
                </c:pt>
                <c:pt idx="193">
                  <c:v>42563</c:v>
                </c:pt>
                <c:pt idx="194">
                  <c:v>42564</c:v>
                </c:pt>
                <c:pt idx="195">
                  <c:v>42565</c:v>
                </c:pt>
                <c:pt idx="196">
                  <c:v>42566</c:v>
                </c:pt>
                <c:pt idx="197">
                  <c:v>42567</c:v>
                </c:pt>
                <c:pt idx="198">
                  <c:v>42568</c:v>
                </c:pt>
                <c:pt idx="199">
                  <c:v>42569</c:v>
                </c:pt>
                <c:pt idx="200">
                  <c:v>42570</c:v>
                </c:pt>
                <c:pt idx="201">
                  <c:v>42571</c:v>
                </c:pt>
                <c:pt idx="202">
                  <c:v>42572</c:v>
                </c:pt>
                <c:pt idx="203">
                  <c:v>42573</c:v>
                </c:pt>
                <c:pt idx="204">
                  <c:v>42574</c:v>
                </c:pt>
                <c:pt idx="205">
                  <c:v>42575</c:v>
                </c:pt>
                <c:pt idx="206">
                  <c:v>42576</c:v>
                </c:pt>
                <c:pt idx="207">
                  <c:v>42577</c:v>
                </c:pt>
                <c:pt idx="208">
                  <c:v>42578</c:v>
                </c:pt>
                <c:pt idx="209">
                  <c:v>42579</c:v>
                </c:pt>
                <c:pt idx="210">
                  <c:v>42580</c:v>
                </c:pt>
                <c:pt idx="211">
                  <c:v>42581</c:v>
                </c:pt>
                <c:pt idx="212">
                  <c:v>42582</c:v>
                </c:pt>
                <c:pt idx="213">
                  <c:v>42583</c:v>
                </c:pt>
                <c:pt idx="214">
                  <c:v>42584</c:v>
                </c:pt>
                <c:pt idx="215">
                  <c:v>42585</c:v>
                </c:pt>
                <c:pt idx="216">
                  <c:v>42586</c:v>
                </c:pt>
                <c:pt idx="217">
                  <c:v>42587</c:v>
                </c:pt>
                <c:pt idx="218">
                  <c:v>42588</c:v>
                </c:pt>
                <c:pt idx="219">
                  <c:v>42589</c:v>
                </c:pt>
                <c:pt idx="220">
                  <c:v>42590</c:v>
                </c:pt>
                <c:pt idx="221">
                  <c:v>42591</c:v>
                </c:pt>
                <c:pt idx="222">
                  <c:v>42592</c:v>
                </c:pt>
                <c:pt idx="223">
                  <c:v>42593</c:v>
                </c:pt>
                <c:pt idx="224">
                  <c:v>42594</c:v>
                </c:pt>
                <c:pt idx="225">
                  <c:v>42595</c:v>
                </c:pt>
                <c:pt idx="226">
                  <c:v>42596</c:v>
                </c:pt>
                <c:pt idx="227">
                  <c:v>42597</c:v>
                </c:pt>
                <c:pt idx="228">
                  <c:v>42598</c:v>
                </c:pt>
                <c:pt idx="229">
                  <c:v>42599</c:v>
                </c:pt>
                <c:pt idx="230">
                  <c:v>42600</c:v>
                </c:pt>
                <c:pt idx="231">
                  <c:v>42601</c:v>
                </c:pt>
                <c:pt idx="232">
                  <c:v>42602</c:v>
                </c:pt>
                <c:pt idx="233">
                  <c:v>42603</c:v>
                </c:pt>
                <c:pt idx="234">
                  <c:v>42604</c:v>
                </c:pt>
                <c:pt idx="235">
                  <c:v>42605</c:v>
                </c:pt>
                <c:pt idx="236">
                  <c:v>42606</c:v>
                </c:pt>
                <c:pt idx="237">
                  <c:v>42607</c:v>
                </c:pt>
                <c:pt idx="238">
                  <c:v>42608</c:v>
                </c:pt>
                <c:pt idx="239">
                  <c:v>42609</c:v>
                </c:pt>
                <c:pt idx="240">
                  <c:v>42610</c:v>
                </c:pt>
                <c:pt idx="241">
                  <c:v>42611</c:v>
                </c:pt>
                <c:pt idx="242">
                  <c:v>42612</c:v>
                </c:pt>
                <c:pt idx="243">
                  <c:v>42613</c:v>
                </c:pt>
                <c:pt idx="244">
                  <c:v>42614</c:v>
                </c:pt>
                <c:pt idx="245">
                  <c:v>42615</c:v>
                </c:pt>
                <c:pt idx="246">
                  <c:v>42616</c:v>
                </c:pt>
                <c:pt idx="247">
                  <c:v>42617</c:v>
                </c:pt>
                <c:pt idx="248">
                  <c:v>42618</c:v>
                </c:pt>
                <c:pt idx="249">
                  <c:v>42619</c:v>
                </c:pt>
                <c:pt idx="250">
                  <c:v>42620</c:v>
                </c:pt>
                <c:pt idx="251">
                  <c:v>42621</c:v>
                </c:pt>
                <c:pt idx="252">
                  <c:v>42622</c:v>
                </c:pt>
                <c:pt idx="253">
                  <c:v>42623</c:v>
                </c:pt>
                <c:pt idx="254">
                  <c:v>42624</c:v>
                </c:pt>
                <c:pt idx="255">
                  <c:v>42625</c:v>
                </c:pt>
                <c:pt idx="256">
                  <c:v>42626</c:v>
                </c:pt>
                <c:pt idx="257">
                  <c:v>42627</c:v>
                </c:pt>
                <c:pt idx="258">
                  <c:v>42628</c:v>
                </c:pt>
                <c:pt idx="259">
                  <c:v>42629</c:v>
                </c:pt>
                <c:pt idx="260">
                  <c:v>42630</c:v>
                </c:pt>
                <c:pt idx="261">
                  <c:v>42631</c:v>
                </c:pt>
                <c:pt idx="262">
                  <c:v>42632</c:v>
                </c:pt>
                <c:pt idx="263">
                  <c:v>42633</c:v>
                </c:pt>
                <c:pt idx="264">
                  <c:v>42634</c:v>
                </c:pt>
                <c:pt idx="265">
                  <c:v>42635</c:v>
                </c:pt>
                <c:pt idx="266">
                  <c:v>42636</c:v>
                </c:pt>
                <c:pt idx="267">
                  <c:v>42637</c:v>
                </c:pt>
                <c:pt idx="268">
                  <c:v>42638</c:v>
                </c:pt>
                <c:pt idx="269">
                  <c:v>42639</c:v>
                </c:pt>
                <c:pt idx="270">
                  <c:v>42640</c:v>
                </c:pt>
                <c:pt idx="271">
                  <c:v>42641</c:v>
                </c:pt>
                <c:pt idx="272">
                  <c:v>42642</c:v>
                </c:pt>
                <c:pt idx="273">
                  <c:v>42643</c:v>
                </c:pt>
                <c:pt idx="274">
                  <c:v>42644</c:v>
                </c:pt>
                <c:pt idx="275">
                  <c:v>42645</c:v>
                </c:pt>
                <c:pt idx="276">
                  <c:v>42646</c:v>
                </c:pt>
                <c:pt idx="277">
                  <c:v>42647</c:v>
                </c:pt>
                <c:pt idx="278">
                  <c:v>42648</c:v>
                </c:pt>
                <c:pt idx="279">
                  <c:v>42649</c:v>
                </c:pt>
                <c:pt idx="280">
                  <c:v>42650</c:v>
                </c:pt>
                <c:pt idx="281">
                  <c:v>42651</c:v>
                </c:pt>
                <c:pt idx="282">
                  <c:v>42652</c:v>
                </c:pt>
                <c:pt idx="283">
                  <c:v>42653</c:v>
                </c:pt>
                <c:pt idx="284">
                  <c:v>42654</c:v>
                </c:pt>
                <c:pt idx="285">
                  <c:v>42655</c:v>
                </c:pt>
                <c:pt idx="286">
                  <c:v>42656</c:v>
                </c:pt>
                <c:pt idx="287">
                  <c:v>42657</c:v>
                </c:pt>
                <c:pt idx="288">
                  <c:v>42658</c:v>
                </c:pt>
                <c:pt idx="289">
                  <c:v>42659</c:v>
                </c:pt>
                <c:pt idx="290">
                  <c:v>42660</c:v>
                </c:pt>
                <c:pt idx="291">
                  <c:v>42661</c:v>
                </c:pt>
                <c:pt idx="292">
                  <c:v>42662</c:v>
                </c:pt>
                <c:pt idx="293">
                  <c:v>42663</c:v>
                </c:pt>
                <c:pt idx="294">
                  <c:v>42664</c:v>
                </c:pt>
                <c:pt idx="295">
                  <c:v>42665</c:v>
                </c:pt>
                <c:pt idx="296">
                  <c:v>42666</c:v>
                </c:pt>
                <c:pt idx="297">
                  <c:v>42667</c:v>
                </c:pt>
                <c:pt idx="298">
                  <c:v>42668</c:v>
                </c:pt>
                <c:pt idx="299">
                  <c:v>42669</c:v>
                </c:pt>
                <c:pt idx="300">
                  <c:v>42670</c:v>
                </c:pt>
                <c:pt idx="301">
                  <c:v>42671</c:v>
                </c:pt>
                <c:pt idx="302">
                  <c:v>42672</c:v>
                </c:pt>
                <c:pt idx="303">
                  <c:v>42673</c:v>
                </c:pt>
                <c:pt idx="304">
                  <c:v>42674</c:v>
                </c:pt>
                <c:pt idx="305">
                  <c:v>42675</c:v>
                </c:pt>
                <c:pt idx="306">
                  <c:v>42676</c:v>
                </c:pt>
                <c:pt idx="307">
                  <c:v>42677</c:v>
                </c:pt>
                <c:pt idx="308">
                  <c:v>42678</c:v>
                </c:pt>
                <c:pt idx="309">
                  <c:v>42679</c:v>
                </c:pt>
                <c:pt idx="310">
                  <c:v>42680</c:v>
                </c:pt>
                <c:pt idx="311">
                  <c:v>42681</c:v>
                </c:pt>
                <c:pt idx="312">
                  <c:v>42682</c:v>
                </c:pt>
                <c:pt idx="313">
                  <c:v>42683</c:v>
                </c:pt>
                <c:pt idx="314">
                  <c:v>42684</c:v>
                </c:pt>
                <c:pt idx="315">
                  <c:v>42685</c:v>
                </c:pt>
                <c:pt idx="316">
                  <c:v>42686</c:v>
                </c:pt>
                <c:pt idx="317">
                  <c:v>42687</c:v>
                </c:pt>
                <c:pt idx="318">
                  <c:v>42688</c:v>
                </c:pt>
                <c:pt idx="319">
                  <c:v>42689</c:v>
                </c:pt>
                <c:pt idx="320">
                  <c:v>42690</c:v>
                </c:pt>
                <c:pt idx="321">
                  <c:v>42691</c:v>
                </c:pt>
                <c:pt idx="322">
                  <c:v>42692</c:v>
                </c:pt>
                <c:pt idx="323">
                  <c:v>42693</c:v>
                </c:pt>
                <c:pt idx="324">
                  <c:v>42694</c:v>
                </c:pt>
                <c:pt idx="325">
                  <c:v>42695</c:v>
                </c:pt>
                <c:pt idx="326">
                  <c:v>42696</c:v>
                </c:pt>
                <c:pt idx="327">
                  <c:v>42697</c:v>
                </c:pt>
                <c:pt idx="328">
                  <c:v>42698</c:v>
                </c:pt>
                <c:pt idx="329">
                  <c:v>42699</c:v>
                </c:pt>
                <c:pt idx="330">
                  <c:v>42700</c:v>
                </c:pt>
                <c:pt idx="331">
                  <c:v>42701</c:v>
                </c:pt>
                <c:pt idx="332">
                  <c:v>42702</c:v>
                </c:pt>
                <c:pt idx="333">
                  <c:v>42703</c:v>
                </c:pt>
                <c:pt idx="334">
                  <c:v>42704</c:v>
                </c:pt>
                <c:pt idx="335">
                  <c:v>42705</c:v>
                </c:pt>
                <c:pt idx="336">
                  <c:v>42706</c:v>
                </c:pt>
                <c:pt idx="337">
                  <c:v>42707</c:v>
                </c:pt>
                <c:pt idx="338">
                  <c:v>42708</c:v>
                </c:pt>
                <c:pt idx="339">
                  <c:v>42709</c:v>
                </c:pt>
                <c:pt idx="340">
                  <c:v>42710</c:v>
                </c:pt>
                <c:pt idx="341">
                  <c:v>42711</c:v>
                </c:pt>
                <c:pt idx="342">
                  <c:v>42712</c:v>
                </c:pt>
                <c:pt idx="343">
                  <c:v>42713</c:v>
                </c:pt>
                <c:pt idx="344">
                  <c:v>42714</c:v>
                </c:pt>
                <c:pt idx="345">
                  <c:v>42715</c:v>
                </c:pt>
                <c:pt idx="346">
                  <c:v>42716</c:v>
                </c:pt>
                <c:pt idx="347">
                  <c:v>42717</c:v>
                </c:pt>
                <c:pt idx="348">
                  <c:v>42718</c:v>
                </c:pt>
                <c:pt idx="349">
                  <c:v>42719</c:v>
                </c:pt>
                <c:pt idx="350">
                  <c:v>42720</c:v>
                </c:pt>
                <c:pt idx="351">
                  <c:v>42721</c:v>
                </c:pt>
                <c:pt idx="352">
                  <c:v>42722</c:v>
                </c:pt>
                <c:pt idx="353">
                  <c:v>42723</c:v>
                </c:pt>
                <c:pt idx="354">
                  <c:v>42724</c:v>
                </c:pt>
                <c:pt idx="355">
                  <c:v>42725</c:v>
                </c:pt>
                <c:pt idx="356">
                  <c:v>42726</c:v>
                </c:pt>
                <c:pt idx="357">
                  <c:v>42727</c:v>
                </c:pt>
                <c:pt idx="358">
                  <c:v>42728</c:v>
                </c:pt>
                <c:pt idx="359">
                  <c:v>42729</c:v>
                </c:pt>
                <c:pt idx="360">
                  <c:v>42730</c:v>
                </c:pt>
                <c:pt idx="361">
                  <c:v>42731</c:v>
                </c:pt>
                <c:pt idx="362">
                  <c:v>42732</c:v>
                </c:pt>
                <c:pt idx="363">
                  <c:v>42733</c:v>
                </c:pt>
                <c:pt idx="364">
                  <c:v>42734</c:v>
                </c:pt>
                <c:pt idx="365">
                  <c:v>42735</c:v>
                </c:pt>
              </c:numCache>
            </c:numRef>
          </c:cat>
          <c:val>
            <c:numRef>
              <c:f>Sheet1!$B$2:$B$367</c:f>
              <c:numCache>
                <c:formatCode>General</c:formatCode>
                <c:ptCount val="366"/>
                <c:pt idx="0">
                  <c:v>7475</c:v>
                </c:pt>
                <c:pt idx="1">
                  <c:v>7500</c:v>
                </c:pt>
                <c:pt idx="2">
                  <c:v>7542</c:v>
                </c:pt>
                <c:pt idx="3">
                  <c:v>7586</c:v>
                </c:pt>
                <c:pt idx="4">
                  <c:v>7617</c:v>
                </c:pt>
                <c:pt idx="5">
                  <c:v>7651</c:v>
                </c:pt>
                <c:pt idx="6">
                  <c:v>7694</c:v>
                </c:pt>
                <c:pt idx="7">
                  <c:v>7747</c:v>
                </c:pt>
                <c:pt idx="8">
                  <c:v>7787</c:v>
                </c:pt>
                <c:pt idx="9">
                  <c:v>7841</c:v>
                </c:pt>
                <c:pt idx="10">
                  <c:v>7871</c:v>
                </c:pt>
                <c:pt idx="11">
                  <c:v>7901</c:v>
                </c:pt>
                <c:pt idx="12">
                  <c:v>7921</c:v>
                </c:pt>
                <c:pt idx="13">
                  <c:v>7946</c:v>
                </c:pt>
                <c:pt idx="14">
                  <c:v>8027</c:v>
                </c:pt>
                <c:pt idx="15">
                  <c:v>8085</c:v>
                </c:pt>
                <c:pt idx="16">
                  <c:v>8125</c:v>
                </c:pt>
                <c:pt idx="17">
                  <c:v>8172</c:v>
                </c:pt>
                <c:pt idx="18">
                  <c:v>8195</c:v>
                </c:pt>
                <c:pt idx="19">
                  <c:v>8220</c:v>
                </c:pt>
                <c:pt idx="20">
                  <c:v>8259</c:v>
                </c:pt>
                <c:pt idx="21">
                  <c:v>8291</c:v>
                </c:pt>
                <c:pt idx="22">
                  <c:v>8316</c:v>
                </c:pt>
                <c:pt idx="23">
                  <c:v>8365</c:v>
                </c:pt>
                <c:pt idx="24">
                  <c:v>8422</c:v>
                </c:pt>
                <c:pt idx="25">
                  <c:v>8447</c:v>
                </c:pt>
                <c:pt idx="26">
                  <c:v>8477</c:v>
                </c:pt>
                <c:pt idx="27">
                  <c:v>8510</c:v>
                </c:pt>
                <c:pt idx="28">
                  <c:v>8635</c:v>
                </c:pt>
                <c:pt idx="29">
                  <c:v>8751</c:v>
                </c:pt>
                <c:pt idx="30">
                  <c:v>8798</c:v>
                </c:pt>
                <c:pt idx="31">
                  <c:v>8848</c:v>
                </c:pt>
                <c:pt idx="32">
                  <c:v>8879</c:v>
                </c:pt>
                <c:pt idx="33">
                  <c:v>8898</c:v>
                </c:pt>
                <c:pt idx="34">
                  <c:v>8923</c:v>
                </c:pt>
                <c:pt idx="35">
                  <c:v>9026</c:v>
                </c:pt>
                <c:pt idx="36">
                  <c:v>9049</c:v>
                </c:pt>
                <c:pt idx="37">
                  <c:v>9117</c:v>
                </c:pt>
                <c:pt idx="38">
                  <c:v>9154</c:v>
                </c:pt>
                <c:pt idx="39">
                  <c:v>9195</c:v>
                </c:pt>
                <c:pt idx="40">
                  <c:v>9226</c:v>
                </c:pt>
                <c:pt idx="41">
                  <c:v>9239</c:v>
                </c:pt>
                <c:pt idx="42">
                  <c:v>9333</c:v>
                </c:pt>
                <c:pt idx="43">
                  <c:v>9364</c:v>
                </c:pt>
                <c:pt idx="44">
                  <c:v>9431</c:v>
                </c:pt>
                <c:pt idx="45">
                  <c:v>9565</c:v>
                </c:pt>
                <c:pt idx="46">
                  <c:v>9677</c:v>
                </c:pt>
                <c:pt idx="47">
                  <c:v>9719</c:v>
                </c:pt>
                <c:pt idx="48">
                  <c:v>9747</c:v>
                </c:pt>
                <c:pt idx="49">
                  <c:v>9811</c:v>
                </c:pt>
                <c:pt idx="50">
                  <c:v>9856</c:v>
                </c:pt>
                <c:pt idx="51">
                  <c:v>9896</c:v>
                </c:pt>
                <c:pt idx="52">
                  <c:v>9920</c:v>
                </c:pt>
                <c:pt idx="53">
                  <c:v>9942</c:v>
                </c:pt>
                <c:pt idx="54">
                  <c:v>9969</c:v>
                </c:pt>
                <c:pt idx="55">
                  <c:v>9992</c:v>
                </c:pt>
                <c:pt idx="56">
                  <c:v>10016</c:v>
                </c:pt>
                <c:pt idx="57">
                  <c:v>10040</c:v>
                </c:pt>
                <c:pt idx="58">
                  <c:v>10067</c:v>
                </c:pt>
                <c:pt idx="59">
                  <c:v>10097</c:v>
                </c:pt>
                <c:pt idx="60">
                  <c:v>10131</c:v>
                </c:pt>
                <c:pt idx="61">
                  <c:v>10160</c:v>
                </c:pt>
                <c:pt idx="62">
                  <c:v>10410</c:v>
                </c:pt>
                <c:pt idx="63">
                  <c:v>10735</c:v>
                </c:pt>
                <c:pt idx="64">
                  <c:v>11019</c:v>
                </c:pt>
                <c:pt idx="65">
                  <c:v>11314</c:v>
                </c:pt>
                <c:pt idx="66">
                  <c:v>11729</c:v>
                </c:pt>
                <c:pt idx="67">
                  <c:v>12039</c:v>
                </c:pt>
                <c:pt idx="68">
                  <c:v>12289</c:v>
                </c:pt>
                <c:pt idx="69">
                  <c:v>12522</c:v>
                </c:pt>
                <c:pt idx="70">
                  <c:v>13218</c:v>
                </c:pt>
                <c:pt idx="71">
                  <c:v>14410</c:v>
                </c:pt>
                <c:pt idx="72">
                  <c:v>15955</c:v>
                </c:pt>
                <c:pt idx="73">
                  <c:v>17064</c:v>
                </c:pt>
                <c:pt idx="74">
                  <c:v>17848</c:v>
                </c:pt>
                <c:pt idx="75">
                  <c:v>18657</c:v>
                </c:pt>
                <c:pt idx="76">
                  <c:v>19428</c:v>
                </c:pt>
                <c:pt idx="77">
                  <c:v>20225</c:v>
                </c:pt>
                <c:pt idx="78">
                  <c:v>20956</c:v>
                </c:pt>
                <c:pt idx="79">
                  <c:v>21911</c:v>
                </c:pt>
                <c:pt idx="80">
                  <c:v>22732</c:v>
                </c:pt>
                <c:pt idx="81">
                  <c:v>23394</c:v>
                </c:pt>
                <c:pt idx="82">
                  <c:v>23442</c:v>
                </c:pt>
                <c:pt idx="83">
                  <c:v>23470</c:v>
                </c:pt>
                <c:pt idx="84">
                  <c:v>23519</c:v>
                </c:pt>
                <c:pt idx="85">
                  <c:v>23540</c:v>
                </c:pt>
                <c:pt idx="86">
                  <c:v>23579</c:v>
                </c:pt>
                <c:pt idx="87">
                  <c:v>23636</c:v>
                </c:pt>
                <c:pt idx="88">
                  <c:v>23734</c:v>
                </c:pt>
                <c:pt idx="89">
                  <c:v>23764</c:v>
                </c:pt>
                <c:pt idx="90">
                  <c:v>23828</c:v>
                </c:pt>
                <c:pt idx="91">
                  <c:v>23897</c:v>
                </c:pt>
                <c:pt idx="92">
                  <c:v>23947</c:v>
                </c:pt>
                <c:pt idx="93">
                  <c:v>23994</c:v>
                </c:pt>
                <c:pt idx="94">
                  <c:v>24025</c:v>
                </c:pt>
                <c:pt idx="95">
                  <c:v>24055</c:v>
                </c:pt>
                <c:pt idx="96">
                  <c:v>24071</c:v>
                </c:pt>
                <c:pt idx="97">
                  <c:v>24100</c:v>
                </c:pt>
                <c:pt idx="98">
                  <c:v>24188</c:v>
                </c:pt>
                <c:pt idx="99">
                  <c:v>24221</c:v>
                </c:pt>
                <c:pt idx="100">
                  <c:v>24259</c:v>
                </c:pt>
                <c:pt idx="101">
                  <c:v>24293</c:v>
                </c:pt>
                <c:pt idx="102">
                  <c:v>24323</c:v>
                </c:pt>
                <c:pt idx="103">
                  <c:v>24338</c:v>
                </c:pt>
                <c:pt idx="104">
                  <c:v>24345</c:v>
                </c:pt>
                <c:pt idx="105">
                  <c:v>24442</c:v>
                </c:pt>
                <c:pt idx="106">
                  <c:v>24488</c:v>
                </c:pt>
                <c:pt idx="107">
                  <c:v>24514</c:v>
                </c:pt>
                <c:pt idx="108">
                  <c:v>24533</c:v>
                </c:pt>
                <c:pt idx="109">
                  <c:v>24556</c:v>
                </c:pt>
                <c:pt idx="110">
                  <c:v>24570</c:v>
                </c:pt>
                <c:pt idx="111">
                  <c:v>24591</c:v>
                </c:pt>
                <c:pt idx="112">
                  <c:v>24638</c:v>
                </c:pt>
                <c:pt idx="113">
                  <c:v>24661</c:v>
                </c:pt>
                <c:pt idx="114">
                  <c:v>24726</c:v>
                </c:pt>
                <c:pt idx="115">
                  <c:v>24780</c:v>
                </c:pt>
                <c:pt idx="116">
                  <c:v>24816</c:v>
                </c:pt>
                <c:pt idx="117">
                  <c:v>24848</c:v>
                </c:pt>
                <c:pt idx="118">
                  <c:v>24893</c:v>
                </c:pt>
                <c:pt idx="119">
                  <c:v>24991</c:v>
                </c:pt>
                <c:pt idx="120">
                  <c:v>25045</c:v>
                </c:pt>
                <c:pt idx="121">
                  <c:v>25085</c:v>
                </c:pt>
                <c:pt idx="122">
                  <c:v>25121</c:v>
                </c:pt>
                <c:pt idx="123">
                  <c:v>25318</c:v>
                </c:pt>
                <c:pt idx="124">
                  <c:v>25357</c:v>
                </c:pt>
                <c:pt idx="125">
                  <c:v>25441</c:v>
                </c:pt>
                <c:pt idx="126">
                  <c:v>25480</c:v>
                </c:pt>
                <c:pt idx="127">
                  <c:v>25855</c:v>
                </c:pt>
                <c:pt idx="128">
                  <c:v>26021</c:v>
                </c:pt>
                <c:pt idx="129">
                  <c:v>26061</c:v>
                </c:pt>
                <c:pt idx="130">
                  <c:v>26095</c:v>
                </c:pt>
                <c:pt idx="131">
                  <c:v>26134</c:v>
                </c:pt>
                <c:pt idx="132">
                  <c:v>26163</c:v>
                </c:pt>
                <c:pt idx="133">
                  <c:v>26227</c:v>
                </c:pt>
                <c:pt idx="134">
                  <c:v>26295</c:v>
                </c:pt>
                <c:pt idx="135">
                  <c:v>26365</c:v>
                </c:pt>
                <c:pt idx="136">
                  <c:v>26467</c:v>
                </c:pt>
                <c:pt idx="137">
                  <c:v>26530</c:v>
                </c:pt>
                <c:pt idx="138">
                  <c:v>26576</c:v>
                </c:pt>
                <c:pt idx="139">
                  <c:v>26611</c:v>
                </c:pt>
                <c:pt idx="140">
                  <c:v>26708</c:v>
                </c:pt>
                <c:pt idx="141">
                  <c:v>26832</c:v>
                </c:pt>
                <c:pt idx="142">
                  <c:v>26940</c:v>
                </c:pt>
                <c:pt idx="143">
                  <c:v>27058</c:v>
                </c:pt>
                <c:pt idx="144">
                  <c:v>27171</c:v>
                </c:pt>
                <c:pt idx="145">
                  <c:v>27279</c:v>
                </c:pt>
                <c:pt idx="146">
                  <c:v>27377</c:v>
                </c:pt>
                <c:pt idx="147">
                  <c:v>27703</c:v>
                </c:pt>
                <c:pt idx="148">
                  <c:v>27850</c:v>
                </c:pt>
                <c:pt idx="149">
                  <c:v>28044</c:v>
                </c:pt>
                <c:pt idx="150">
                  <c:v>28174</c:v>
                </c:pt>
                <c:pt idx="151">
                  <c:v>28244</c:v>
                </c:pt>
                <c:pt idx="152">
                  <c:v>28463</c:v>
                </c:pt>
                <c:pt idx="153">
                  <c:v>28666</c:v>
                </c:pt>
                <c:pt idx="154">
                  <c:v>28753</c:v>
                </c:pt>
                <c:pt idx="155">
                  <c:v>28799</c:v>
                </c:pt>
                <c:pt idx="156">
                  <c:v>28889</c:v>
                </c:pt>
                <c:pt idx="157">
                  <c:v>28950</c:v>
                </c:pt>
                <c:pt idx="158">
                  <c:v>29018</c:v>
                </c:pt>
                <c:pt idx="159">
                  <c:v>29060</c:v>
                </c:pt>
                <c:pt idx="160">
                  <c:v>29120</c:v>
                </c:pt>
                <c:pt idx="161">
                  <c:v>29151</c:v>
                </c:pt>
                <c:pt idx="162">
                  <c:v>29176</c:v>
                </c:pt>
                <c:pt idx="163">
                  <c:v>29314</c:v>
                </c:pt>
                <c:pt idx="164">
                  <c:v>29380</c:v>
                </c:pt>
                <c:pt idx="165">
                  <c:v>29406</c:v>
                </c:pt>
                <c:pt idx="166">
                  <c:v>29461</c:v>
                </c:pt>
                <c:pt idx="167">
                  <c:v>29511</c:v>
                </c:pt>
                <c:pt idx="168">
                  <c:v>29546</c:v>
                </c:pt>
                <c:pt idx="169">
                  <c:v>29599</c:v>
                </c:pt>
                <c:pt idx="170">
                  <c:v>29638</c:v>
                </c:pt>
                <c:pt idx="171">
                  <c:v>29675</c:v>
                </c:pt>
                <c:pt idx="172">
                  <c:v>29870</c:v>
                </c:pt>
                <c:pt idx="173">
                  <c:v>30237</c:v>
                </c:pt>
                <c:pt idx="174">
                  <c:v>30425</c:v>
                </c:pt>
                <c:pt idx="175">
                  <c:v>30627</c:v>
                </c:pt>
                <c:pt idx="176">
                  <c:v>30753</c:v>
                </c:pt>
                <c:pt idx="177">
                  <c:v>30835</c:v>
                </c:pt>
                <c:pt idx="178">
                  <c:v>30921</c:v>
                </c:pt>
                <c:pt idx="179">
                  <c:v>30993</c:v>
                </c:pt>
                <c:pt idx="180">
                  <c:v>31067</c:v>
                </c:pt>
                <c:pt idx="181">
                  <c:v>31131</c:v>
                </c:pt>
                <c:pt idx="182">
                  <c:v>31199</c:v>
                </c:pt>
                <c:pt idx="183">
                  <c:v>31223</c:v>
                </c:pt>
                <c:pt idx="184">
                  <c:v>31274</c:v>
                </c:pt>
                <c:pt idx="185">
                  <c:v>31325</c:v>
                </c:pt>
                <c:pt idx="186">
                  <c:v>31371</c:v>
                </c:pt>
                <c:pt idx="187">
                  <c:v>31413</c:v>
                </c:pt>
                <c:pt idx="188">
                  <c:v>31451</c:v>
                </c:pt>
                <c:pt idx="189">
                  <c:v>31519</c:v>
                </c:pt>
                <c:pt idx="190">
                  <c:v>31570</c:v>
                </c:pt>
                <c:pt idx="191">
                  <c:v>31617</c:v>
                </c:pt>
                <c:pt idx="192">
                  <c:v>31651</c:v>
                </c:pt>
                <c:pt idx="193">
                  <c:v>31767</c:v>
                </c:pt>
                <c:pt idx="194">
                  <c:v>31823</c:v>
                </c:pt>
                <c:pt idx="195">
                  <c:v>31874</c:v>
                </c:pt>
                <c:pt idx="196">
                  <c:v>31926</c:v>
                </c:pt>
                <c:pt idx="197">
                  <c:v>31975</c:v>
                </c:pt>
                <c:pt idx="198">
                  <c:v>32027</c:v>
                </c:pt>
                <c:pt idx="199">
                  <c:v>32070</c:v>
                </c:pt>
                <c:pt idx="200">
                  <c:v>32112</c:v>
                </c:pt>
                <c:pt idx="201">
                  <c:v>32168</c:v>
                </c:pt>
                <c:pt idx="202">
                  <c:v>32208</c:v>
                </c:pt>
                <c:pt idx="203">
                  <c:v>32318</c:v>
                </c:pt>
                <c:pt idx="204">
                  <c:v>32390</c:v>
                </c:pt>
                <c:pt idx="205">
                  <c:v>32435</c:v>
                </c:pt>
                <c:pt idx="206">
                  <c:v>32475</c:v>
                </c:pt>
                <c:pt idx="207">
                  <c:v>32554</c:v>
                </c:pt>
                <c:pt idx="208">
                  <c:v>32615</c:v>
                </c:pt>
                <c:pt idx="209">
                  <c:v>32654</c:v>
                </c:pt>
                <c:pt idx="210">
                  <c:v>32714</c:v>
                </c:pt>
                <c:pt idx="211">
                  <c:v>32807</c:v>
                </c:pt>
                <c:pt idx="212">
                  <c:v>32898</c:v>
                </c:pt>
                <c:pt idx="213">
                  <c:v>33037</c:v>
                </c:pt>
                <c:pt idx="214">
                  <c:v>33146</c:v>
                </c:pt>
                <c:pt idx="215">
                  <c:v>33274</c:v>
                </c:pt>
                <c:pt idx="216">
                  <c:v>33363</c:v>
                </c:pt>
                <c:pt idx="217">
                  <c:v>33436</c:v>
                </c:pt>
                <c:pt idx="218">
                  <c:v>33513</c:v>
                </c:pt>
                <c:pt idx="219">
                  <c:v>33598</c:v>
                </c:pt>
                <c:pt idx="220">
                  <c:v>33658</c:v>
                </c:pt>
                <c:pt idx="221">
                  <c:v>33722</c:v>
                </c:pt>
                <c:pt idx="222">
                  <c:v>33832</c:v>
                </c:pt>
                <c:pt idx="223">
                  <c:v>33901</c:v>
                </c:pt>
                <c:pt idx="224">
                  <c:v>33988</c:v>
                </c:pt>
                <c:pt idx="225">
                  <c:v>34058</c:v>
                </c:pt>
                <c:pt idx="226">
                  <c:v>34134</c:v>
                </c:pt>
                <c:pt idx="227">
                  <c:v>34175</c:v>
                </c:pt>
                <c:pt idx="228">
                  <c:v>34238</c:v>
                </c:pt>
                <c:pt idx="229">
                  <c:v>34348</c:v>
                </c:pt>
                <c:pt idx="230">
                  <c:v>34423</c:v>
                </c:pt>
                <c:pt idx="231">
                  <c:v>34556</c:v>
                </c:pt>
                <c:pt idx="232">
                  <c:v>34645</c:v>
                </c:pt>
                <c:pt idx="233">
                  <c:v>34699</c:v>
                </c:pt>
                <c:pt idx="234">
                  <c:v>34745</c:v>
                </c:pt>
                <c:pt idx="235">
                  <c:v>34818</c:v>
                </c:pt>
                <c:pt idx="236">
                  <c:v>34873</c:v>
                </c:pt>
                <c:pt idx="237">
                  <c:v>34944</c:v>
                </c:pt>
                <c:pt idx="238">
                  <c:v>34995</c:v>
                </c:pt>
                <c:pt idx="239">
                  <c:v>35055</c:v>
                </c:pt>
                <c:pt idx="240">
                  <c:v>35129</c:v>
                </c:pt>
                <c:pt idx="241">
                  <c:v>35908</c:v>
                </c:pt>
                <c:pt idx="242">
                  <c:v>36151</c:v>
                </c:pt>
                <c:pt idx="243">
                  <c:v>36212</c:v>
                </c:pt>
                <c:pt idx="244">
                  <c:v>36301</c:v>
                </c:pt>
                <c:pt idx="245">
                  <c:v>36358</c:v>
                </c:pt>
                <c:pt idx="246">
                  <c:v>36871</c:v>
                </c:pt>
                <c:pt idx="247">
                  <c:v>37348</c:v>
                </c:pt>
                <c:pt idx="248">
                  <c:v>37566</c:v>
                </c:pt>
                <c:pt idx="249">
                  <c:v>37716</c:v>
                </c:pt>
                <c:pt idx="250">
                  <c:v>37829</c:v>
                </c:pt>
                <c:pt idx="251">
                  <c:v>37902</c:v>
                </c:pt>
                <c:pt idx="252">
                  <c:v>37987</c:v>
                </c:pt>
                <c:pt idx="253">
                  <c:v>38047</c:v>
                </c:pt>
                <c:pt idx="254">
                  <c:v>38150</c:v>
                </c:pt>
                <c:pt idx="255">
                  <c:v>38219</c:v>
                </c:pt>
                <c:pt idx="256">
                  <c:v>38281</c:v>
                </c:pt>
                <c:pt idx="257">
                  <c:v>38379</c:v>
                </c:pt>
                <c:pt idx="258">
                  <c:v>38441</c:v>
                </c:pt>
                <c:pt idx="259">
                  <c:v>38521</c:v>
                </c:pt>
                <c:pt idx="260">
                  <c:v>38583</c:v>
                </c:pt>
                <c:pt idx="261">
                  <c:v>38673</c:v>
                </c:pt>
                <c:pt idx="262">
                  <c:v>38885</c:v>
                </c:pt>
                <c:pt idx="263">
                  <c:v>39171</c:v>
                </c:pt>
                <c:pt idx="264">
                  <c:v>39398</c:v>
                </c:pt>
                <c:pt idx="265">
                  <c:v>39574</c:v>
                </c:pt>
                <c:pt idx="266">
                  <c:v>39696</c:v>
                </c:pt>
                <c:pt idx="267">
                  <c:v>39779</c:v>
                </c:pt>
                <c:pt idx="268">
                  <c:v>39866</c:v>
                </c:pt>
                <c:pt idx="269">
                  <c:v>39981</c:v>
                </c:pt>
                <c:pt idx="270">
                  <c:v>40046</c:v>
                </c:pt>
                <c:pt idx="271">
                  <c:v>40139</c:v>
                </c:pt>
                <c:pt idx="272">
                  <c:v>40253</c:v>
                </c:pt>
                <c:pt idx="273">
                  <c:v>40414</c:v>
                </c:pt>
                <c:pt idx="274">
                  <c:v>40516</c:v>
                </c:pt>
                <c:pt idx="275">
                  <c:v>40605</c:v>
                </c:pt>
                <c:pt idx="276">
                  <c:v>40682</c:v>
                </c:pt>
                <c:pt idx="277">
                  <c:v>40742</c:v>
                </c:pt>
                <c:pt idx="278">
                  <c:v>40795</c:v>
                </c:pt>
                <c:pt idx="279">
                  <c:v>40979</c:v>
                </c:pt>
                <c:pt idx="280">
                  <c:v>41041</c:v>
                </c:pt>
                <c:pt idx="281">
                  <c:v>41096</c:v>
                </c:pt>
                <c:pt idx="282">
                  <c:v>41153</c:v>
                </c:pt>
                <c:pt idx="283">
                  <c:v>41889</c:v>
                </c:pt>
                <c:pt idx="284">
                  <c:v>42495</c:v>
                </c:pt>
                <c:pt idx="285">
                  <c:v>42888</c:v>
                </c:pt>
                <c:pt idx="286">
                  <c:v>42928</c:v>
                </c:pt>
                <c:pt idx="287">
                  <c:v>43031</c:v>
                </c:pt>
                <c:pt idx="288">
                  <c:v>43174</c:v>
                </c:pt>
                <c:pt idx="289">
                  <c:v>43283</c:v>
                </c:pt>
                <c:pt idx="290">
                  <c:v>43345</c:v>
                </c:pt>
                <c:pt idx="291">
                  <c:v>43392</c:v>
                </c:pt>
                <c:pt idx="292">
                  <c:v>43472</c:v>
                </c:pt>
                <c:pt idx="293">
                  <c:v>43529</c:v>
                </c:pt>
                <c:pt idx="294">
                  <c:v>43593</c:v>
                </c:pt>
                <c:pt idx="295">
                  <c:v>43660</c:v>
                </c:pt>
                <c:pt idx="296">
                  <c:v>43709</c:v>
                </c:pt>
                <c:pt idx="297">
                  <c:v>43745</c:v>
                </c:pt>
                <c:pt idx="298">
                  <c:v>43800</c:v>
                </c:pt>
                <c:pt idx="299">
                  <c:v>43845</c:v>
                </c:pt>
                <c:pt idx="300">
                  <c:v>43903</c:v>
                </c:pt>
                <c:pt idx="301">
                  <c:v>43972</c:v>
                </c:pt>
                <c:pt idx="302">
                  <c:v>44031</c:v>
                </c:pt>
                <c:pt idx="303">
                  <c:v>44092</c:v>
                </c:pt>
                <c:pt idx="304">
                  <c:v>44151</c:v>
                </c:pt>
                <c:pt idx="305">
                  <c:v>44199</c:v>
                </c:pt>
                <c:pt idx="306">
                  <c:v>44256</c:v>
                </c:pt>
                <c:pt idx="307">
                  <c:v>44400</c:v>
                </c:pt>
                <c:pt idx="308">
                  <c:v>44870</c:v>
                </c:pt>
                <c:pt idx="309">
                  <c:v>45026</c:v>
                </c:pt>
                <c:pt idx="310">
                  <c:v>45129</c:v>
                </c:pt>
                <c:pt idx="311">
                  <c:v>45185</c:v>
                </c:pt>
                <c:pt idx="312">
                  <c:v>45252</c:v>
                </c:pt>
                <c:pt idx="313">
                  <c:v>45306</c:v>
                </c:pt>
                <c:pt idx="314">
                  <c:v>45352</c:v>
                </c:pt>
                <c:pt idx="315">
                  <c:v>45404</c:v>
                </c:pt>
                <c:pt idx="316">
                  <c:v>45446</c:v>
                </c:pt>
                <c:pt idx="317">
                  <c:v>45511</c:v>
                </c:pt>
                <c:pt idx="318">
                  <c:v>45563</c:v>
                </c:pt>
                <c:pt idx="319">
                  <c:v>45640</c:v>
                </c:pt>
                <c:pt idx="320">
                  <c:v>45688</c:v>
                </c:pt>
                <c:pt idx="321">
                  <c:v>45737</c:v>
                </c:pt>
                <c:pt idx="322">
                  <c:v>45777</c:v>
                </c:pt>
                <c:pt idx="323">
                  <c:v>45809</c:v>
                </c:pt>
                <c:pt idx="324">
                  <c:v>45883</c:v>
                </c:pt>
                <c:pt idx="325">
                  <c:v>45922</c:v>
                </c:pt>
                <c:pt idx="326">
                  <c:v>45967</c:v>
                </c:pt>
                <c:pt idx="327">
                  <c:v>46011</c:v>
                </c:pt>
                <c:pt idx="328">
                  <c:v>46075</c:v>
                </c:pt>
                <c:pt idx="329">
                  <c:v>46140</c:v>
                </c:pt>
                <c:pt idx="330">
                  <c:v>46192</c:v>
                </c:pt>
                <c:pt idx="331">
                  <c:v>46258</c:v>
                </c:pt>
                <c:pt idx="332">
                  <c:v>46299</c:v>
                </c:pt>
                <c:pt idx="333">
                  <c:v>46358</c:v>
                </c:pt>
                <c:pt idx="334">
                  <c:v>46409</c:v>
                </c:pt>
                <c:pt idx="335">
                  <c:v>46452</c:v>
                </c:pt>
                <c:pt idx="336">
                  <c:v>46508</c:v>
                </c:pt>
                <c:pt idx="337">
                  <c:v>46552</c:v>
                </c:pt>
                <c:pt idx="338">
                  <c:v>46640</c:v>
                </c:pt>
                <c:pt idx="339">
                  <c:v>46720</c:v>
                </c:pt>
                <c:pt idx="340">
                  <c:v>46781</c:v>
                </c:pt>
                <c:pt idx="341">
                  <c:v>46853</c:v>
                </c:pt>
                <c:pt idx="342">
                  <c:v>46927</c:v>
                </c:pt>
                <c:pt idx="343">
                  <c:v>46997</c:v>
                </c:pt>
                <c:pt idx="344">
                  <c:v>47100</c:v>
                </c:pt>
                <c:pt idx="345">
                  <c:v>47167</c:v>
                </c:pt>
                <c:pt idx="346">
                  <c:v>47230</c:v>
                </c:pt>
                <c:pt idx="347">
                  <c:v>47300</c:v>
                </c:pt>
                <c:pt idx="348">
                  <c:v>47406</c:v>
                </c:pt>
                <c:pt idx="349">
                  <c:v>47462</c:v>
                </c:pt>
                <c:pt idx="350">
                  <c:v>47559</c:v>
                </c:pt>
                <c:pt idx="351">
                  <c:v>47631</c:v>
                </c:pt>
                <c:pt idx="352">
                  <c:v>47696</c:v>
                </c:pt>
                <c:pt idx="353">
                  <c:v>47750</c:v>
                </c:pt>
                <c:pt idx="354">
                  <c:v>47812</c:v>
                </c:pt>
                <c:pt idx="355">
                  <c:v>47871</c:v>
                </c:pt>
                <c:pt idx="356">
                  <c:v>47902</c:v>
                </c:pt>
                <c:pt idx="357">
                  <c:v>47932</c:v>
                </c:pt>
                <c:pt idx="358">
                  <c:v>47962</c:v>
                </c:pt>
                <c:pt idx="359">
                  <c:v>47994</c:v>
                </c:pt>
                <c:pt idx="360">
                  <c:v>48054</c:v>
                </c:pt>
                <c:pt idx="361">
                  <c:v>48114</c:v>
                </c:pt>
                <c:pt idx="362">
                  <c:v>48269</c:v>
                </c:pt>
                <c:pt idx="363">
                  <c:v>48344</c:v>
                </c:pt>
                <c:pt idx="364">
                  <c:v>48402</c:v>
                </c:pt>
                <c:pt idx="365">
                  <c:v>48485</c:v>
                </c:pt>
              </c:numCache>
            </c:numRef>
          </c:val>
          <c:smooth val="0"/>
          <c:extLst>
            <c:ext xmlns:c16="http://schemas.microsoft.com/office/drawing/2014/chart" uri="{C3380CC4-5D6E-409C-BE32-E72D297353CC}">
              <c16:uniqueId val="{00000000-D4EF-4B28-BF59-44192E02044A}"/>
            </c:ext>
          </c:extLst>
        </c:ser>
        <c:dLbls>
          <c:showLegendKey val="0"/>
          <c:showVal val="0"/>
          <c:showCatName val="0"/>
          <c:showSerName val="0"/>
          <c:showPercent val="0"/>
          <c:showBubbleSize val="0"/>
        </c:dLbls>
        <c:smooth val="0"/>
        <c:axId val="264910160"/>
        <c:axId val="264912784"/>
      </c:lineChart>
      <c:dateAx>
        <c:axId val="264910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912784"/>
        <c:crosses val="autoZero"/>
        <c:auto val="1"/>
        <c:lblOffset val="100"/>
        <c:baseTimeUnit val="days"/>
      </c:dateAx>
      <c:valAx>
        <c:axId val="264912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91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Fernsehen</c:v>
                </c:pt>
              </c:strCache>
            </c:strRef>
          </c:tx>
          <c:spPr>
            <a:ln w="28575" cap="rnd">
              <a:solidFill>
                <a:schemeClr val="accent1"/>
              </a:solidFill>
              <a:round/>
            </a:ln>
            <a:effectLst/>
          </c:spPr>
          <c:marker>
            <c:symbol val="none"/>
          </c:marker>
          <c:cat>
            <c:numRef>
              <c:f>Sheet1!$A$2:$A$367</c:f>
              <c:numCache>
                <c:formatCode>m/d/yyyy</c:formatCode>
                <c:ptCount val="366"/>
                <c:pt idx="0">
                  <c:v>42370</c:v>
                </c:pt>
                <c:pt idx="1">
                  <c:v>42371</c:v>
                </c:pt>
                <c:pt idx="2">
                  <c:v>42372</c:v>
                </c:pt>
                <c:pt idx="3">
                  <c:v>42373</c:v>
                </c:pt>
                <c:pt idx="4">
                  <c:v>42374</c:v>
                </c:pt>
                <c:pt idx="5">
                  <c:v>42375</c:v>
                </c:pt>
                <c:pt idx="6">
                  <c:v>42376</c:v>
                </c:pt>
                <c:pt idx="7">
                  <c:v>42377</c:v>
                </c:pt>
                <c:pt idx="8">
                  <c:v>42378</c:v>
                </c:pt>
                <c:pt idx="9">
                  <c:v>42379</c:v>
                </c:pt>
                <c:pt idx="10">
                  <c:v>42380</c:v>
                </c:pt>
                <c:pt idx="11">
                  <c:v>42381</c:v>
                </c:pt>
                <c:pt idx="12">
                  <c:v>42382</c:v>
                </c:pt>
                <c:pt idx="13">
                  <c:v>42383</c:v>
                </c:pt>
                <c:pt idx="14">
                  <c:v>42384</c:v>
                </c:pt>
                <c:pt idx="15">
                  <c:v>42385</c:v>
                </c:pt>
                <c:pt idx="16">
                  <c:v>42386</c:v>
                </c:pt>
                <c:pt idx="17">
                  <c:v>42387</c:v>
                </c:pt>
                <c:pt idx="18">
                  <c:v>42388</c:v>
                </c:pt>
                <c:pt idx="19">
                  <c:v>42389</c:v>
                </c:pt>
                <c:pt idx="20">
                  <c:v>42390</c:v>
                </c:pt>
                <c:pt idx="21">
                  <c:v>42391</c:v>
                </c:pt>
                <c:pt idx="22">
                  <c:v>42392</c:v>
                </c:pt>
                <c:pt idx="23">
                  <c:v>42393</c:v>
                </c:pt>
                <c:pt idx="24">
                  <c:v>42394</c:v>
                </c:pt>
                <c:pt idx="25">
                  <c:v>42395</c:v>
                </c:pt>
                <c:pt idx="26">
                  <c:v>42396</c:v>
                </c:pt>
                <c:pt idx="27">
                  <c:v>42397</c:v>
                </c:pt>
                <c:pt idx="28">
                  <c:v>42398</c:v>
                </c:pt>
                <c:pt idx="29">
                  <c:v>42399</c:v>
                </c:pt>
                <c:pt idx="30">
                  <c:v>42400</c:v>
                </c:pt>
                <c:pt idx="31">
                  <c:v>42401</c:v>
                </c:pt>
                <c:pt idx="32">
                  <c:v>42402</c:v>
                </c:pt>
                <c:pt idx="33">
                  <c:v>42403</c:v>
                </c:pt>
                <c:pt idx="34">
                  <c:v>42404</c:v>
                </c:pt>
                <c:pt idx="35">
                  <c:v>42405</c:v>
                </c:pt>
                <c:pt idx="36">
                  <c:v>42406</c:v>
                </c:pt>
                <c:pt idx="37">
                  <c:v>42407</c:v>
                </c:pt>
                <c:pt idx="38">
                  <c:v>42408</c:v>
                </c:pt>
                <c:pt idx="39">
                  <c:v>42409</c:v>
                </c:pt>
                <c:pt idx="40">
                  <c:v>42410</c:v>
                </c:pt>
                <c:pt idx="41">
                  <c:v>42411</c:v>
                </c:pt>
                <c:pt idx="42">
                  <c:v>42412</c:v>
                </c:pt>
                <c:pt idx="43">
                  <c:v>42413</c:v>
                </c:pt>
                <c:pt idx="44">
                  <c:v>42414</c:v>
                </c:pt>
                <c:pt idx="45">
                  <c:v>42415</c:v>
                </c:pt>
                <c:pt idx="46">
                  <c:v>42416</c:v>
                </c:pt>
                <c:pt idx="47">
                  <c:v>42417</c:v>
                </c:pt>
                <c:pt idx="48">
                  <c:v>42418</c:v>
                </c:pt>
                <c:pt idx="49">
                  <c:v>42419</c:v>
                </c:pt>
                <c:pt idx="50">
                  <c:v>42420</c:v>
                </c:pt>
                <c:pt idx="51">
                  <c:v>42421</c:v>
                </c:pt>
                <c:pt idx="52">
                  <c:v>42422</c:v>
                </c:pt>
                <c:pt idx="53">
                  <c:v>42423</c:v>
                </c:pt>
                <c:pt idx="54">
                  <c:v>42424</c:v>
                </c:pt>
                <c:pt idx="55">
                  <c:v>42425</c:v>
                </c:pt>
                <c:pt idx="56">
                  <c:v>42426</c:v>
                </c:pt>
                <c:pt idx="57">
                  <c:v>42427</c:v>
                </c:pt>
                <c:pt idx="58">
                  <c:v>42428</c:v>
                </c:pt>
                <c:pt idx="59">
                  <c:v>42429</c:v>
                </c:pt>
                <c:pt idx="60">
                  <c:v>42430</c:v>
                </c:pt>
                <c:pt idx="61">
                  <c:v>42431</c:v>
                </c:pt>
                <c:pt idx="62">
                  <c:v>42432</c:v>
                </c:pt>
                <c:pt idx="63">
                  <c:v>42433</c:v>
                </c:pt>
                <c:pt idx="64">
                  <c:v>42434</c:v>
                </c:pt>
                <c:pt idx="65">
                  <c:v>42435</c:v>
                </c:pt>
                <c:pt idx="66">
                  <c:v>42436</c:v>
                </c:pt>
                <c:pt idx="67">
                  <c:v>42437</c:v>
                </c:pt>
                <c:pt idx="68">
                  <c:v>42438</c:v>
                </c:pt>
                <c:pt idx="69">
                  <c:v>42439</c:v>
                </c:pt>
                <c:pt idx="70">
                  <c:v>42440</c:v>
                </c:pt>
                <c:pt idx="71">
                  <c:v>42441</c:v>
                </c:pt>
                <c:pt idx="72">
                  <c:v>42442</c:v>
                </c:pt>
                <c:pt idx="73">
                  <c:v>42443</c:v>
                </c:pt>
                <c:pt idx="74">
                  <c:v>42444</c:v>
                </c:pt>
                <c:pt idx="75">
                  <c:v>42445</c:v>
                </c:pt>
                <c:pt idx="76">
                  <c:v>42446</c:v>
                </c:pt>
                <c:pt idx="77">
                  <c:v>42447</c:v>
                </c:pt>
                <c:pt idx="78">
                  <c:v>42448</c:v>
                </c:pt>
                <c:pt idx="79">
                  <c:v>42449</c:v>
                </c:pt>
                <c:pt idx="80">
                  <c:v>42450</c:v>
                </c:pt>
                <c:pt idx="81">
                  <c:v>42451</c:v>
                </c:pt>
                <c:pt idx="82">
                  <c:v>42452</c:v>
                </c:pt>
                <c:pt idx="83">
                  <c:v>42453</c:v>
                </c:pt>
                <c:pt idx="84">
                  <c:v>42454</c:v>
                </c:pt>
                <c:pt idx="85">
                  <c:v>42455</c:v>
                </c:pt>
                <c:pt idx="86">
                  <c:v>42456</c:v>
                </c:pt>
                <c:pt idx="87">
                  <c:v>42457</c:v>
                </c:pt>
                <c:pt idx="88">
                  <c:v>42458</c:v>
                </c:pt>
                <c:pt idx="89">
                  <c:v>42459</c:v>
                </c:pt>
                <c:pt idx="90">
                  <c:v>42460</c:v>
                </c:pt>
                <c:pt idx="91">
                  <c:v>42461</c:v>
                </c:pt>
                <c:pt idx="92">
                  <c:v>42462</c:v>
                </c:pt>
                <c:pt idx="93">
                  <c:v>42463</c:v>
                </c:pt>
                <c:pt idx="94">
                  <c:v>42464</c:v>
                </c:pt>
                <c:pt idx="95">
                  <c:v>42465</c:v>
                </c:pt>
                <c:pt idx="96">
                  <c:v>42466</c:v>
                </c:pt>
                <c:pt idx="97">
                  <c:v>42467</c:v>
                </c:pt>
                <c:pt idx="98">
                  <c:v>42468</c:v>
                </c:pt>
                <c:pt idx="99">
                  <c:v>42469</c:v>
                </c:pt>
                <c:pt idx="100">
                  <c:v>42470</c:v>
                </c:pt>
                <c:pt idx="101">
                  <c:v>42471</c:v>
                </c:pt>
                <c:pt idx="102">
                  <c:v>42472</c:v>
                </c:pt>
                <c:pt idx="103">
                  <c:v>42473</c:v>
                </c:pt>
                <c:pt idx="104">
                  <c:v>42474</c:v>
                </c:pt>
                <c:pt idx="105">
                  <c:v>42475</c:v>
                </c:pt>
                <c:pt idx="106">
                  <c:v>42476</c:v>
                </c:pt>
                <c:pt idx="107">
                  <c:v>42477</c:v>
                </c:pt>
                <c:pt idx="108">
                  <c:v>42478</c:v>
                </c:pt>
                <c:pt idx="109">
                  <c:v>42479</c:v>
                </c:pt>
                <c:pt idx="110">
                  <c:v>42480</c:v>
                </c:pt>
                <c:pt idx="111">
                  <c:v>42481</c:v>
                </c:pt>
                <c:pt idx="112">
                  <c:v>42482</c:v>
                </c:pt>
                <c:pt idx="113">
                  <c:v>42483</c:v>
                </c:pt>
                <c:pt idx="114">
                  <c:v>42484</c:v>
                </c:pt>
                <c:pt idx="115">
                  <c:v>42485</c:v>
                </c:pt>
                <c:pt idx="116">
                  <c:v>42486</c:v>
                </c:pt>
                <c:pt idx="117">
                  <c:v>42487</c:v>
                </c:pt>
                <c:pt idx="118">
                  <c:v>42488</c:v>
                </c:pt>
                <c:pt idx="119">
                  <c:v>42489</c:v>
                </c:pt>
                <c:pt idx="120">
                  <c:v>42490</c:v>
                </c:pt>
                <c:pt idx="121">
                  <c:v>42491</c:v>
                </c:pt>
                <c:pt idx="122">
                  <c:v>42492</c:v>
                </c:pt>
                <c:pt idx="123">
                  <c:v>42493</c:v>
                </c:pt>
                <c:pt idx="124">
                  <c:v>42494</c:v>
                </c:pt>
                <c:pt idx="125">
                  <c:v>42495</c:v>
                </c:pt>
                <c:pt idx="126">
                  <c:v>42496</c:v>
                </c:pt>
                <c:pt idx="127">
                  <c:v>42497</c:v>
                </c:pt>
                <c:pt idx="128">
                  <c:v>42498</c:v>
                </c:pt>
                <c:pt idx="129">
                  <c:v>42499</c:v>
                </c:pt>
                <c:pt idx="130">
                  <c:v>42500</c:v>
                </c:pt>
                <c:pt idx="131">
                  <c:v>42501</c:v>
                </c:pt>
                <c:pt idx="132">
                  <c:v>42502</c:v>
                </c:pt>
                <c:pt idx="133">
                  <c:v>42503</c:v>
                </c:pt>
                <c:pt idx="134">
                  <c:v>42504</c:v>
                </c:pt>
                <c:pt idx="135">
                  <c:v>42505</c:v>
                </c:pt>
                <c:pt idx="136">
                  <c:v>42506</c:v>
                </c:pt>
                <c:pt idx="137">
                  <c:v>42507</c:v>
                </c:pt>
                <c:pt idx="138">
                  <c:v>42508</c:v>
                </c:pt>
                <c:pt idx="139">
                  <c:v>42509</c:v>
                </c:pt>
                <c:pt idx="140">
                  <c:v>42510</c:v>
                </c:pt>
                <c:pt idx="141">
                  <c:v>42511</c:v>
                </c:pt>
                <c:pt idx="142">
                  <c:v>42512</c:v>
                </c:pt>
                <c:pt idx="143">
                  <c:v>42513</c:v>
                </c:pt>
                <c:pt idx="144">
                  <c:v>42514</c:v>
                </c:pt>
                <c:pt idx="145">
                  <c:v>42515</c:v>
                </c:pt>
                <c:pt idx="146">
                  <c:v>42516</c:v>
                </c:pt>
                <c:pt idx="147">
                  <c:v>42517</c:v>
                </c:pt>
                <c:pt idx="148">
                  <c:v>42518</c:v>
                </c:pt>
                <c:pt idx="149">
                  <c:v>42519</c:v>
                </c:pt>
                <c:pt idx="150">
                  <c:v>42520</c:v>
                </c:pt>
                <c:pt idx="151">
                  <c:v>42521</c:v>
                </c:pt>
                <c:pt idx="152">
                  <c:v>42522</c:v>
                </c:pt>
                <c:pt idx="153">
                  <c:v>42523</c:v>
                </c:pt>
                <c:pt idx="154">
                  <c:v>42524</c:v>
                </c:pt>
                <c:pt idx="155">
                  <c:v>42525</c:v>
                </c:pt>
                <c:pt idx="156">
                  <c:v>42526</c:v>
                </c:pt>
                <c:pt idx="157">
                  <c:v>42527</c:v>
                </c:pt>
                <c:pt idx="158">
                  <c:v>42528</c:v>
                </c:pt>
                <c:pt idx="159">
                  <c:v>42529</c:v>
                </c:pt>
                <c:pt idx="160">
                  <c:v>42530</c:v>
                </c:pt>
                <c:pt idx="161">
                  <c:v>42531</c:v>
                </c:pt>
                <c:pt idx="162">
                  <c:v>42532</c:v>
                </c:pt>
                <c:pt idx="163">
                  <c:v>42533</c:v>
                </c:pt>
                <c:pt idx="164">
                  <c:v>42534</c:v>
                </c:pt>
                <c:pt idx="165">
                  <c:v>42535</c:v>
                </c:pt>
                <c:pt idx="166">
                  <c:v>42536</c:v>
                </c:pt>
                <c:pt idx="167">
                  <c:v>42537</c:v>
                </c:pt>
                <c:pt idx="168">
                  <c:v>42538</c:v>
                </c:pt>
                <c:pt idx="169">
                  <c:v>42539</c:v>
                </c:pt>
                <c:pt idx="170">
                  <c:v>42540</c:v>
                </c:pt>
                <c:pt idx="171">
                  <c:v>42541</c:v>
                </c:pt>
                <c:pt idx="172">
                  <c:v>42542</c:v>
                </c:pt>
                <c:pt idx="173">
                  <c:v>42543</c:v>
                </c:pt>
                <c:pt idx="174">
                  <c:v>42544</c:v>
                </c:pt>
                <c:pt idx="175">
                  <c:v>42545</c:v>
                </c:pt>
                <c:pt idx="176">
                  <c:v>42546</c:v>
                </c:pt>
                <c:pt idx="177">
                  <c:v>42547</c:v>
                </c:pt>
                <c:pt idx="178">
                  <c:v>42548</c:v>
                </c:pt>
                <c:pt idx="179">
                  <c:v>42549</c:v>
                </c:pt>
                <c:pt idx="180">
                  <c:v>42550</c:v>
                </c:pt>
                <c:pt idx="181">
                  <c:v>42551</c:v>
                </c:pt>
                <c:pt idx="182">
                  <c:v>42552</c:v>
                </c:pt>
                <c:pt idx="183">
                  <c:v>42553</c:v>
                </c:pt>
                <c:pt idx="184">
                  <c:v>42554</c:v>
                </c:pt>
                <c:pt idx="185">
                  <c:v>42555</c:v>
                </c:pt>
                <c:pt idx="186">
                  <c:v>42556</c:v>
                </c:pt>
                <c:pt idx="187">
                  <c:v>42557</c:v>
                </c:pt>
                <c:pt idx="188">
                  <c:v>42558</c:v>
                </c:pt>
                <c:pt idx="189">
                  <c:v>42559</c:v>
                </c:pt>
                <c:pt idx="190">
                  <c:v>42560</c:v>
                </c:pt>
                <c:pt idx="191">
                  <c:v>42561</c:v>
                </c:pt>
                <c:pt idx="192">
                  <c:v>42562</c:v>
                </c:pt>
                <c:pt idx="193">
                  <c:v>42563</c:v>
                </c:pt>
                <c:pt idx="194">
                  <c:v>42564</c:v>
                </c:pt>
                <c:pt idx="195">
                  <c:v>42565</c:v>
                </c:pt>
                <c:pt idx="196">
                  <c:v>42566</c:v>
                </c:pt>
                <c:pt idx="197">
                  <c:v>42567</c:v>
                </c:pt>
                <c:pt idx="198">
                  <c:v>42568</c:v>
                </c:pt>
                <c:pt idx="199">
                  <c:v>42569</c:v>
                </c:pt>
                <c:pt idx="200">
                  <c:v>42570</c:v>
                </c:pt>
                <c:pt idx="201">
                  <c:v>42571</c:v>
                </c:pt>
                <c:pt idx="202">
                  <c:v>42572</c:v>
                </c:pt>
                <c:pt idx="203">
                  <c:v>42573</c:v>
                </c:pt>
                <c:pt idx="204">
                  <c:v>42574</c:v>
                </c:pt>
                <c:pt idx="205">
                  <c:v>42575</c:v>
                </c:pt>
                <c:pt idx="206">
                  <c:v>42576</c:v>
                </c:pt>
                <c:pt idx="207">
                  <c:v>42577</c:v>
                </c:pt>
                <c:pt idx="208">
                  <c:v>42578</c:v>
                </c:pt>
                <c:pt idx="209">
                  <c:v>42579</c:v>
                </c:pt>
                <c:pt idx="210">
                  <c:v>42580</c:v>
                </c:pt>
                <c:pt idx="211">
                  <c:v>42581</c:v>
                </c:pt>
                <c:pt idx="212">
                  <c:v>42582</c:v>
                </c:pt>
                <c:pt idx="213">
                  <c:v>42583</c:v>
                </c:pt>
                <c:pt idx="214">
                  <c:v>42584</c:v>
                </c:pt>
                <c:pt idx="215">
                  <c:v>42585</c:v>
                </c:pt>
                <c:pt idx="216">
                  <c:v>42586</c:v>
                </c:pt>
                <c:pt idx="217">
                  <c:v>42587</c:v>
                </c:pt>
                <c:pt idx="218">
                  <c:v>42588</c:v>
                </c:pt>
                <c:pt idx="219">
                  <c:v>42589</c:v>
                </c:pt>
                <c:pt idx="220">
                  <c:v>42590</c:v>
                </c:pt>
                <c:pt idx="221">
                  <c:v>42591</c:v>
                </c:pt>
                <c:pt idx="222">
                  <c:v>42592</c:v>
                </c:pt>
                <c:pt idx="223">
                  <c:v>42593</c:v>
                </c:pt>
                <c:pt idx="224">
                  <c:v>42594</c:v>
                </c:pt>
                <c:pt idx="225">
                  <c:v>42595</c:v>
                </c:pt>
                <c:pt idx="226">
                  <c:v>42596</c:v>
                </c:pt>
                <c:pt idx="227">
                  <c:v>42597</c:v>
                </c:pt>
                <c:pt idx="228">
                  <c:v>42598</c:v>
                </c:pt>
                <c:pt idx="229">
                  <c:v>42599</c:v>
                </c:pt>
                <c:pt idx="230">
                  <c:v>42600</c:v>
                </c:pt>
                <c:pt idx="231">
                  <c:v>42601</c:v>
                </c:pt>
                <c:pt idx="232">
                  <c:v>42602</c:v>
                </c:pt>
                <c:pt idx="233">
                  <c:v>42603</c:v>
                </c:pt>
                <c:pt idx="234">
                  <c:v>42604</c:v>
                </c:pt>
                <c:pt idx="235">
                  <c:v>42605</c:v>
                </c:pt>
                <c:pt idx="236">
                  <c:v>42606</c:v>
                </c:pt>
                <c:pt idx="237">
                  <c:v>42607</c:v>
                </c:pt>
                <c:pt idx="238">
                  <c:v>42608</c:v>
                </c:pt>
                <c:pt idx="239">
                  <c:v>42609</c:v>
                </c:pt>
                <c:pt idx="240">
                  <c:v>42610</c:v>
                </c:pt>
                <c:pt idx="241">
                  <c:v>42611</c:v>
                </c:pt>
                <c:pt idx="242">
                  <c:v>42612</c:v>
                </c:pt>
                <c:pt idx="243">
                  <c:v>42613</c:v>
                </c:pt>
                <c:pt idx="244">
                  <c:v>42614</c:v>
                </c:pt>
                <c:pt idx="245">
                  <c:v>42615</c:v>
                </c:pt>
                <c:pt idx="246">
                  <c:v>42616</c:v>
                </c:pt>
                <c:pt idx="247">
                  <c:v>42617</c:v>
                </c:pt>
                <c:pt idx="248">
                  <c:v>42618</c:v>
                </c:pt>
                <c:pt idx="249">
                  <c:v>42619</c:v>
                </c:pt>
                <c:pt idx="250">
                  <c:v>42620</c:v>
                </c:pt>
                <c:pt idx="251">
                  <c:v>42621</c:v>
                </c:pt>
                <c:pt idx="252">
                  <c:v>42622</c:v>
                </c:pt>
                <c:pt idx="253">
                  <c:v>42623</c:v>
                </c:pt>
                <c:pt idx="254">
                  <c:v>42624</c:v>
                </c:pt>
                <c:pt idx="255">
                  <c:v>42625</c:v>
                </c:pt>
                <c:pt idx="256">
                  <c:v>42626</c:v>
                </c:pt>
                <c:pt idx="257">
                  <c:v>42627</c:v>
                </c:pt>
                <c:pt idx="258">
                  <c:v>42628</c:v>
                </c:pt>
                <c:pt idx="259">
                  <c:v>42629</c:v>
                </c:pt>
                <c:pt idx="260">
                  <c:v>42630</c:v>
                </c:pt>
                <c:pt idx="261">
                  <c:v>42631</c:v>
                </c:pt>
                <c:pt idx="262">
                  <c:v>42632</c:v>
                </c:pt>
                <c:pt idx="263">
                  <c:v>42633</c:v>
                </c:pt>
                <c:pt idx="264">
                  <c:v>42634</c:v>
                </c:pt>
                <c:pt idx="265">
                  <c:v>42635</c:v>
                </c:pt>
                <c:pt idx="266">
                  <c:v>42636</c:v>
                </c:pt>
                <c:pt idx="267">
                  <c:v>42637</c:v>
                </c:pt>
                <c:pt idx="268">
                  <c:v>42638</c:v>
                </c:pt>
                <c:pt idx="269">
                  <c:v>42639</c:v>
                </c:pt>
                <c:pt idx="270">
                  <c:v>42640</c:v>
                </c:pt>
                <c:pt idx="271">
                  <c:v>42641</c:v>
                </c:pt>
                <c:pt idx="272">
                  <c:v>42642</c:v>
                </c:pt>
                <c:pt idx="273">
                  <c:v>42643</c:v>
                </c:pt>
                <c:pt idx="274">
                  <c:v>42644</c:v>
                </c:pt>
                <c:pt idx="275">
                  <c:v>42645</c:v>
                </c:pt>
                <c:pt idx="276">
                  <c:v>42646</c:v>
                </c:pt>
                <c:pt idx="277">
                  <c:v>42647</c:v>
                </c:pt>
                <c:pt idx="278">
                  <c:v>42648</c:v>
                </c:pt>
                <c:pt idx="279">
                  <c:v>42649</c:v>
                </c:pt>
                <c:pt idx="280">
                  <c:v>42650</c:v>
                </c:pt>
                <c:pt idx="281">
                  <c:v>42651</c:v>
                </c:pt>
                <c:pt idx="282">
                  <c:v>42652</c:v>
                </c:pt>
                <c:pt idx="283">
                  <c:v>42653</c:v>
                </c:pt>
                <c:pt idx="284">
                  <c:v>42654</c:v>
                </c:pt>
                <c:pt idx="285">
                  <c:v>42655</c:v>
                </c:pt>
                <c:pt idx="286">
                  <c:v>42656</c:v>
                </c:pt>
                <c:pt idx="287">
                  <c:v>42657</c:v>
                </c:pt>
                <c:pt idx="288">
                  <c:v>42658</c:v>
                </c:pt>
                <c:pt idx="289">
                  <c:v>42659</c:v>
                </c:pt>
                <c:pt idx="290">
                  <c:v>42660</c:v>
                </c:pt>
                <c:pt idx="291">
                  <c:v>42661</c:v>
                </c:pt>
                <c:pt idx="292">
                  <c:v>42662</c:v>
                </c:pt>
                <c:pt idx="293">
                  <c:v>42663</c:v>
                </c:pt>
                <c:pt idx="294">
                  <c:v>42664</c:v>
                </c:pt>
                <c:pt idx="295">
                  <c:v>42665</c:v>
                </c:pt>
                <c:pt idx="296">
                  <c:v>42666</c:v>
                </c:pt>
                <c:pt idx="297">
                  <c:v>42667</c:v>
                </c:pt>
                <c:pt idx="298">
                  <c:v>42668</c:v>
                </c:pt>
                <c:pt idx="299">
                  <c:v>42669</c:v>
                </c:pt>
                <c:pt idx="300">
                  <c:v>42670</c:v>
                </c:pt>
                <c:pt idx="301">
                  <c:v>42671</c:v>
                </c:pt>
                <c:pt idx="302">
                  <c:v>42672</c:v>
                </c:pt>
                <c:pt idx="303">
                  <c:v>42673</c:v>
                </c:pt>
                <c:pt idx="304">
                  <c:v>42674</c:v>
                </c:pt>
                <c:pt idx="305">
                  <c:v>42675</c:v>
                </c:pt>
                <c:pt idx="306">
                  <c:v>42676</c:v>
                </c:pt>
                <c:pt idx="307">
                  <c:v>42677</c:v>
                </c:pt>
                <c:pt idx="308">
                  <c:v>42678</c:v>
                </c:pt>
                <c:pt idx="309">
                  <c:v>42679</c:v>
                </c:pt>
                <c:pt idx="310">
                  <c:v>42680</c:v>
                </c:pt>
                <c:pt idx="311">
                  <c:v>42681</c:v>
                </c:pt>
                <c:pt idx="312">
                  <c:v>42682</c:v>
                </c:pt>
                <c:pt idx="313">
                  <c:v>42683</c:v>
                </c:pt>
                <c:pt idx="314">
                  <c:v>42684</c:v>
                </c:pt>
                <c:pt idx="315">
                  <c:v>42685</c:v>
                </c:pt>
                <c:pt idx="316">
                  <c:v>42686</c:v>
                </c:pt>
                <c:pt idx="317">
                  <c:v>42687</c:v>
                </c:pt>
                <c:pt idx="318">
                  <c:v>42688</c:v>
                </c:pt>
                <c:pt idx="319">
                  <c:v>42689</c:v>
                </c:pt>
                <c:pt idx="320">
                  <c:v>42690</c:v>
                </c:pt>
                <c:pt idx="321">
                  <c:v>42691</c:v>
                </c:pt>
                <c:pt idx="322">
                  <c:v>42692</c:v>
                </c:pt>
                <c:pt idx="323">
                  <c:v>42693</c:v>
                </c:pt>
                <c:pt idx="324">
                  <c:v>42694</c:v>
                </c:pt>
                <c:pt idx="325">
                  <c:v>42695</c:v>
                </c:pt>
                <c:pt idx="326">
                  <c:v>42696</c:v>
                </c:pt>
                <c:pt idx="327">
                  <c:v>42697</c:v>
                </c:pt>
                <c:pt idx="328">
                  <c:v>42698</c:v>
                </c:pt>
                <c:pt idx="329">
                  <c:v>42699</c:v>
                </c:pt>
                <c:pt idx="330">
                  <c:v>42700</c:v>
                </c:pt>
                <c:pt idx="331">
                  <c:v>42701</c:v>
                </c:pt>
                <c:pt idx="332">
                  <c:v>42702</c:v>
                </c:pt>
                <c:pt idx="333">
                  <c:v>42703</c:v>
                </c:pt>
                <c:pt idx="334">
                  <c:v>42704</c:v>
                </c:pt>
                <c:pt idx="335">
                  <c:v>42705</c:v>
                </c:pt>
                <c:pt idx="336">
                  <c:v>42706</c:v>
                </c:pt>
                <c:pt idx="337">
                  <c:v>42707</c:v>
                </c:pt>
                <c:pt idx="338">
                  <c:v>42708</c:v>
                </c:pt>
                <c:pt idx="339">
                  <c:v>42709</c:v>
                </c:pt>
                <c:pt idx="340">
                  <c:v>42710</c:v>
                </c:pt>
                <c:pt idx="341">
                  <c:v>42711</c:v>
                </c:pt>
                <c:pt idx="342">
                  <c:v>42712</c:v>
                </c:pt>
                <c:pt idx="343">
                  <c:v>42713</c:v>
                </c:pt>
                <c:pt idx="344">
                  <c:v>42714</c:v>
                </c:pt>
                <c:pt idx="345">
                  <c:v>42715</c:v>
                </c:pt>
                <c:pt idx="346">
                  <c:v>42716</c:v>
                </c:pt>
                <c:pt idx="347">
                  <c:v>42717</c:v>
                </c:pt>
                <c:pt idx="348">
                  <c:v>42718</c:v>
                </c:pt>
                <c:pt idx="349">
                  <c:v>42719</c:v>
                </c:pt>
                <c:pt idx="350">
                  <c:v>42720</c:v>
                </c:pt>
                <c:pt idx="351">
                  <c:v>42721</c:v>
                </c:pt>
                <c:pt idx="352">
                  <c:v>42722</c:v>
                </c:pt>
                <c:pt idx="353">
                  <c:v>42723</c:v>
                </c:pt>
                <c:pt idx="354">
                  <c:v>42724</c:v>
                </c:pt>
                <c:pt idx="355">
                  <c:v>42725</c:v>
                </c:pt>
                <c:pt idx="356">
                  <c:v>42726</c:v>
                </c:pt>
                <c:pt idx="357">
                  <c:v>42727</c:v>
                </c:pt>
                <c:pt idx="358">
                  <c:v>42728</c:v>
                </c:pt>
                <c:pt idx="359">
                  <c:v>42729</c:v>
                </c:pt>
                <c:pt idx="360">
                  <c:v>42730</c:v>
                </c:pt>
                <c:pt idx="361">
                  <c:v>42731</c:v>
                </c:pt>
                <c:pt idx="362">
                  <c:v>42732</c:v>
                </c:pt>
                <c:pt idx="363">
                  <c:v>42733</c:v>
                </c:pt>
                <c:pt idx="364">
                  <c:v>42734</c:v>
                </c:pt>
                <c:pt idx="365">
                  <c:v>42735</c:v>
                </c:pt>
              </c:numCache>
            </c:numRef>
          </c:cat>
          <c:val>
            <c:numRef>
              <c:f>Sheet1!$B$2:$B$367</c:f>
              <c:numCache>
                <c:formatCode>General</c:formatCode>
                <c:ptCount val="366"/>
                <c:pt idx="0">
                  <c:v>74118</c:v>
                </c:pt>
                <c:pt idx="1">
                  <c:v>38210</c:v>
                </c:pt>
                <c:pt idx="2">
                  <c:v>20751</c:v>
                </c:pt>
                <c:pt idx="3">
                  <c:v>19984</c:v>
                </c:pt>
                <c:pt idx="4">
                  <c:v>13458</c:v>
                </c:pt>
                <c:pt idx="5">
                  <c:v>33347</c:v>
                </c:pt>
                <c:pt idx="6">
                  <c:v>115513</c:v>
                </c:pt>
                <c:pt idx="7">
                  <c:v>45961</c:v>
                </c:pt>
                <c:pt idx="8">
                  <c:v>14745</c:v>
                </c:pt>
                <c:pt idx="9">
                  <c:v>27762</c:v>
                </c:pt>
                <c:pt idx="10">
                  <c:v>18098</c:v>
                </c:pt>
                <c:pt idx="11">
                  <c:v>11314</c:v>
                </c:pt>
                <c:pt idx="12">
                  <c:v>7950</c:v>
                </c:pt>
                <c:pt idx="13">
                  <c:v>11214</c:v>
                </c:pt>
                <c:pt idx="14">
                  <c:v>53275</c:v>
                </c:pt>
                <c:pt idx="15">
                  <c:v>97347</c:v>
                </c:pt>
                <c:pt idx="16">
                  <c:v>31190</c:v>
                </c:pt>
                <c:pt idx="17">
                  <c:v>21857</c:v>
                </c:pt>
                <c:pt idx="18">
                  <c:v>13728</c:v>
                </c:pt>
                <c:pt idx="19">
                  <c:v>13947</c:v>
                </c:pt>
                <c:pt idx="20">
                  <c:v>29340</c:v>
                </c:pt>
                <c:pt idx="21">
                  <c:v>36758</c:v>
                </c:pt>
                <c:pt idx="22">
                  <c:v>13557</c:v>
                </c:pt>
                <c:pt idx="23">
                  <c:v>22161</c:v>
                </c:pt>
                <c:pt idx="24">
                  <c:v>101764</c:v>
                </c:pt>
                <c:pt idx="25">
                  <c:v>39944</c:v>
                </c:pt>
                <c:pt idx="26">
                  <c:v>18300</c:v>
                </c:pt>
                <c:pt idx="27">
                  <c:v>29007</c:v>
                </c:pt>
                <c:pt idx="28">
                  <c:v>235422</c:v>
                </c:pt>
                <c:pt idx="29">
                  <c:v>198470</c:v>
                </c:pt>
                <c:pt idx="30">
                  <c:v>38857</c:v>
                </c:pt>
                <c:pt idx="31">
                  <c:v>41363</c:v>
                </c:pt>
                <c:pt idx="32">
                  <c:v>18006</c:v>
                </c:pt>
                <c:pt idx="33">
                  <c:v>9856</c:v>
                </c:pt>
                <c:pt idx="34">
                  <c:v>11579</c:v>
                </c:pt>
                <c:pt idx="35">
                  <c:v>178913</c:v>
                </c:pt>
                <c:pt idx="36">
                  <c:v>90135</c:v>
                </c:pt>
                <c:pt idx="37">
                  <c:v>24822</c:v>
                </c:pt>
                <c:pt idx="38">
                  <c:v>23077</c:v>
                </c:pt>
                <c:pt idx="39">
                  <c:v>70938</c:v>
                </c:pt>
                <c:pt idx="40">
                  <c:v>26362</c:v>
                </c:pt>
                <c:pt idx="41">
                  <c:v>12754</c:v>
                </c:pt>
                <c:pt idx="42">
                  <c:v>207644</c:v>
                </c:pt>
                <c:pt idx="43">
                  <c:v>96251</c:v>
                </c:pt>
                <c:pt idx="44">
                  <c:v>118901</c:v>
                </c:pt>
                <c:pt idx="45">
                  <c:v>298006</c:v>
                </c:pt>
                <c:pt idx="46">
                  <c:v>274786</c:v>
                </c:pt>
                <c:pt idx="47">
                  <c:v>45834</c:v>
                </c:pt>
                <c:pt idx="48">
                  <c:v>17229</c:v>
                </c:pt>
                <c:pt idx="49">
                  <c:v>136693</c:v>
                </c:pt>
                <c:pt idx="50">
                  <c:v>50847</c:v>
                </c:pt>
                <c:pt idx="51">
                  <c:v>38004</c:v>
                </c:pt>
                <c:pt idx="52">
                  <c:v>26472</c:v>
                </c:pt>
                <c:pt idx="53">
                  <c:v>17408</c:v>
                </c:pt>
                <c:pt idx="54">
                  <c:v>47643</c:v>
                </c:pt>
                <c:pt idx="55">
                  <c:v>21672</c:v>
                </c:pt>
                <c:pt idx="56">
                  <c:v>10994</c:v>
                </c:pt>
                <c:pt idx="57">
                  <c:v>7223</c:v>
                </c:pt>
                <c:pt idx="58">
                  <c:v>7937</c:v>
                </c:pt>
                <c:pt idx="59">
                  <c:v>52268</c:v>
                </c:pt>
                <c:pt idx="60">
                  <c:v>28898</c:v>
                </c:pt>
                <c:pt idx="61">
                  <c:v>19709</c:v>
                </c:pt>
                <c:pt idx="62">
                  <c:v>44734</c:v>
                </c:pt>
                <c:pt idx="63">
                  <c:v>209148</c:v>
                </c:pt>
                <c:pt idx="64">
                  <c:v>91589</c:v>
                </c:pt>
                <c:pt idx="65">
                  <c:v>51419</c:v>
                </c:pt>
                <c:pt idx="66">
                  <c:v>75569</c:v>
                </c:pt>
                <c:pt idx="67">
                  <c:v>56900</c:v>
                </c:pt>
                <c:pt idx="68">
                  <c:v>49541</c:v>
                </c:pt>
                <c:pt idx="69">
                  <c:v>32319</c:v>
                </c:pt>
                <c:pt idx="70">
                  <c:v>182863</c:v>
                </c:pt>
                <c:pt idx="71">
                  <c:v>142765</c:v>
                </c:pt>
                <c:pt idx="72">
                  <c:v>129108</c:v>
                </c:pt>
                <c:pt idx="73">
                  <c:v>116337</c:v>
                </c:pt>
                <c:pt idx="74">
                  <c:v>100353</c:v>
                </c:pt>
                <c:pt idx="75">
                  <c:v>97758</c:v>
                </c:pt>
                <c:pt idx="76">
                  <c:v>109596</c:v>
                </c:pt>
                <c:pt idx="77">
                  <c:v>199277</c:v>
                </c:pt>
                <c:pt idx="78">
                  <c:v>121289</c:v>
                </c:pt>
                <c:pt idx="79">
                  <c:v>112389</c:v>
                </c:pt>
                <c:pt idx="80">
                  <c:v>98223</c:v>
                </c:pt>
                <c:pt idx="81">
                  <c:v>114291</c:v>
                </c:pt>
                <c:pt idx="82">
                  <c:v>44112</c:v>
                </c:pt>
                <c:pt idx="83">
                  <c:v>38702</c:v>
                </c:pt>
                <c:pt idx="84">
                  <c:v>41086</c:v>
                </c:pt>
                <c:pt idx="85">
                  <c:v>44641</c:v>
                </c:pt>
                <c:pt idx="86">
                  <c:v>82816</c:v>
                </c:pt>
                <c:pt idx="87">
                  <c:v>93814</c:v>
                </c:pt>
                <c:pt idx="88">
                  <c:v>63165</c:v>
                </c:pt>
                <c:pt idx="89">
                  <c:v>51533</c:v>
                </c:pt>
                <c:pt idx="90">
                  <c:v>46114</c:v>
                </c:pt>
                <c:pt idx="91">
                  <c:v>63748</c:v>
                </c:pt>
                <c:pt idx="92">
                  <c:v>39731</c:v>
                </c:pt>
                <c:pt idx="93">
                  <c:v>60805</c:v>
                </c:pt>
                <c:pt idx="94">
                  <c:v>37807</c:v>
                </c:pt>
                <c:pt idx="95">
                  <c:v>27688</c:v>
                </c:pt>
                <c:pt idx="96">
                  <c:v>23489</c:v>
                </c:pt>
                <c:pt idx="97">
                  <c:v>35987</c:v>
                </c:pt>
                <c:pt idx="98">
                  <c:v>176317</c:v>
                </c:pt>
                <c:pt idx="99">
                  <c:v>84383</c:v>
                </c:pt>
                <c:pt idx="100">
                  <c:v>40968</c:v>
                </c:pt>
                <c:pt idx="101">
                  <c:v>53296</c:v>
                </c:pt>
                <c:pt idx="102">
                  <c:v>38831</c:v>
                </c:pt>
                <c:pt idx="103">
                  <c:v>25717</c:v>
                </c:pt>
                <c:pt idx="104">
                  <c:v>25383</c:v>
                </c:pt>
                <c:pt idx="105">
                  <c:v>193058</c:v>
                </c:pt>
                <c:pt idx="106">
                  <c:v>92790</c:v>
                </c:pt>
                <c:pt idx="107">
                  <c:v>44868</c:v>
                </c:pt>
                <c:pt idx="108">
                  <c:v>52075</c:v>
                </c:pt>
                <c:pt idx="109">
                  <c:v>36839</c:v>
                </c:pt>
                <c:pt idx="110">
                  <c:v>23084</c:v>
                </c:pt>
                <c:pt idx="111">
                  <c:v>34539</c:v>
                </c:pt>
                <c:pt idx="112">
                  <c:v>125987</c:v>
                </c:pt>
                <c:pt idx="113">
                  <c:v>74081</c:v>
                </c:pt>
                <c:pt idx="114">
                  <c:v>48364</c:v>
                </c:pt>
                <c:pt idx="115">
                  <c:v>128493</c:v>
                </c:pt>
                <c:pt idx="116">
                  <c:v>39425</c:v>
                </c:pt>
                <c:pt idx="117">
                  <c:v>57255</c:v>
                </c:pt>
                <c:pt idx="118">
                  <c:v>37344</c:v>
                </c:pt>
                <c:pt idx="119">
                  <c:v>185225</c:v>
                </c:pt>
                <c:pt idx="120">
                  <c:v>97432</c:v>
                </c:pt>
                <c:pt idx="121">
                  <c:v>40022</c:v>
                </c:pt>
                <c:pt idx="122">
                  <c:v>58585</c:v>
                </c:pt>
                <c:pt idx="123">
                  <c:v>327516</c:v>
                </c:pt>
                <c:pt idx="124">
                  <c:v>74547</c:v>
                </c:pt>
                <c:pt idx="125">
                  <c:v>139950</c:v>
                </c:pt>
                <c:pt idx="126">
                  <c:v>71517</c:v>
                </c:pt>
                <c:pt idx="127">
                  <c:v>70294</c:v>
                </c:pt>
                <c:pt idx="128">
                  <c:v>67531</c:v>
                </c:pt>
                <c:pt idx="129">
                  <c:v>95740</c:v>
                </c:pt>
                <c:pt idx="130">
                  <c:v>43381</c:v>
                </c:pt>
                <c:pt idx="131">
                  <c:v>79309</c:v>
                </c:pt>
                <c:pt idx="132">
                  <c:v>53472</c:v>
                </c:pt>
                <c:pt idx="133">
                  <c:v>131651</c:v>
                </c:pt>
                <c:pt idx="134">
                  <c:v>79517</c:v>
                </c:pt>
                <c:pt idx="135">
                  <c:v>60610</c:v>
                </c:pt>
                <c:pt idx="136">
                  <c:v>109149</c:v>
                </c:pt>
                <c:pt idx="137">
                  <c:v>80632</c:v>
                </c:pt>
                <c:pt idx="138">
                  <c:v>58090</c:v>
                </c:pt>
                <c:pt idx="139">
                  <c:v>40156</c:v>
                </c:pt>
                <c:pt idx="140">
                  <c:v>194863</c:v>
                </c:pt>
                <c:pt idx="141">
                  <c:v>154204</c:v>
                </c:pt>
                <c:pt idx="142">
                  <c:v>152791</c:v>
                </c:pt>
                <c:pt idx="143">
                  <c:v>100329</c:v>
                </c:pt>
                <c:pt idx="144">
                  <c:v>33832</c:v>
                </c:pt>
                <c:pt idx="145">
                  <c:v>89727</c:v>
                </c:pt>
                <c:pt idx="146">
                  <c:v>100899</c:v>
                </c:pt>
                <c:pt idx="147">
                  <c:v>82234</c:v>
                </c:pt>
                <c:pt idx="148">
                  <c:v>54690</c:v>
                </c:pt>
                <c:pt idx="149">
                  <c:v>119153</c:v>
                </c:pt>
                <c:pt idx="150">
                  <c:v>74725</c:v>
                </c:pt>
                <c:pt idx="151">
                  <c:v>45098</c:v>
                </c:pt>
                <c:pt idx="152">
                  <c:v>49847</c:v>
                </c:pt>
                <c:pt idx="153">
                  <c:v>73422</c:v>
                </c:pt>
                <c:pt idx="154">
                  <c:v>48577</c:v>
                </c:pt>
                <c:pt idx="155">
                  <c:v>32454</c:v>
                </c:pt>
                <c:pt idx="156">
                  <c:v>67160</c:v>
                </c:pt>
                <c:pt idx="157">
                  <c:v>50759</c:v>
                </c:pt>
                <c:pt idx="158">
                  <c:v>39274</c:v>
                </c:pt>
                <c:pt idx="159">
                  <c:v>29478</c:v>
                </c:pt>
                <c:pt idx="160">
                  <c:v>35332</c:v>
                </c:pt>
                <c:pt idx="161">
                  <c:v>26213</c:v>
                </c:pt>
                <c:pt idx="162">
                  <c:v>20801</c:v>
                </c:pt>
                <c:pt idx="163">
                  <c:v>95514</c:v>
                </c:pt>
                <c:pt idx="164">
                  <c:v>43065</c:v>
                </c:pt>
                <c:pt idx="165">
                  <c:v>27413</c:v>
                </c:pt>
                <c:pt idx="166">
                  <c:v>23594</c:v>
                </c:pt>
                <c:pt idx="167">
                  <c:v>30969</c:v>
                </c:pt>
                <c:pt idx="168">
                  <c:v>63837</c:v>
                </c:pt>
                <c:pt idx="169">
                  <c:v>43465</c:v>
                </c:pt>
                <c:pt idx="170">
                  <c:v>27526</c:v>
                </c:pt>
                <c:pt idx="171">
                  <c:v>30074</c:v>
                </c:pt>
                <c:pt idx="172">
                  <c:v>294272</c:v>
                </c:pt>
                <c:pt idx="173">
                  <c:v>923326</c:v>
                </c:pt>
                <c:pt idx="174">
                  <c:v>567097</c:v>
                </c:pt>
                <c:pt idx="175">
                  <c:v>468950</c:v>
                </c:pt>
                <c:pt idx="176">
                  <c:v>315558</c:v>
                </c:pt>
                <c:pt idx="177">
                  <c:v>176310</c:v>
                </c:pt>
                <c:pt idx="178">
                  <c:v>95648</c:v>
                </c:pt>
                <c:pt idx="179">
                  <c:v>107170</c:v>
                </c:pt>
                <c:pt idx="180">
                  <c:v>104493</c:v>
                </c:pt>
                <c:pt idx="181">
                  <c:v>70640</c:v>
                </c:pt>
                <c:pt idx="182">
                  <c:v>67068</c:v>
                </c:pt>
                <c:pt idx="183">
                  <c:v>46779</c:v>
                </c:pt>
                <c:pt idx="184">
                  <c:v>42494</c:v>
                </c:pt>
                <c:pt idx="185">
                  <c:v>39476</c:v>
                </c:pt>
                <c:pt idx="186">
                  <c:v>39347</c:v>
                </c:pt>
                <c:pt idx="187">
                  <c:v>49331</c:v>
                </c:pt>
                <c:pt idx="188">
                  <c:v>40277</c:v>
                </c:pt>
                <c:pt idx="189">
                  <c:v>58158</c:v>
                </c:pt>
                <c:pt idx="190">
                  <c:v>38045</c:v>
                </c:pt>
                <c:pt idx="191">
                  <c:v>49740</c:v>
                </c:pt>
                <c:pt idx="192">
                  <c:v>53988</c:v>
                </c:pt>
                <c:pt idx="193">
                  <c:v>164897</c:v>
                </c:pt>
                <c:pt idx="194">
                  <c:v>102634</c:v>
                </c:pt>
                <c:pt idx="195">
                  <c:v>72802</c:v>
                </c:pt>
                <c:pt idx="196">
                  <c:v>81424</c:v>
                </c:pt>
                <c:pt idx="197">
                  <c:v>43105</c:v>
                </c:pt>
                <c:pt idx="198">
                  <c:v>190755</c:v>
                </c:pt>
                <c:pt idx="199">
                  <c:v>86259</c:v>
                </c:pt>
                <c:pt idx="200">
                  <c:v>37779</c:v>
                </c:pt>
                <c:pt idx="201">
                  <c:v>34129</c:v>
                </c:pt>
                <c:pt idx="202">
                  <c:v>33091</c:v>
                </c:pt>
                <c:pt idx="203">
                  <c:v>183179</c:v>
                </c:pt>
                <c:pt idx="204">
                  <c:v>75599</c:v>
                </c:pt>
                <c:pt idx="205">
                  <c:v>44171</c:v>
                </c:pt>
                <c:pt idx="206">
                  <c:v>50219</c:v>
                </c:pt>
                <c:pt idx="207">
                  <c:v>80453</c:v>
                </c:pt>
                <c:pt idx="208">
                  <c:v>56595</c:v>
                </c:pt>
                <c:pt idx="209">
                  <c:v>50679</c:v>
                </c:pt>
                <c:pt idx="210">
                  <c:v>64884</c:v>
                </c:pt>
                <c:pt idx="211">
                  <c:v>128040</c:v>
                </c:pt>
                <c:pt idx="212">
                  <c:v>204765</c:v>
                </c:pt>
                <c:pt idx="213">
                  <c:v>354492</c:v>
                </c:pt>
                <c:pt idx="214">
                  <c:v>174641</c:v>
                </c:pt>
                <c:pt idx="215">
                  <c:v>211550</c:v>
                </c:pt>
                <c:pt idx="216">
                  <c:v>299976</c:v>
                </c:pt>
                <c:pt idx="217">
                  <c:v>230782</c:v>
                </c:pt>
                <c:pt idx="218">
                  <c:v>150756</c:v>
                </c:pt>
                <c:pt idx="219">
                  <c:v>121287</c:v>
                </c:pt>
                <c:pt idx="220">
                  <c:v>69518</c:v>
                </c:pt>
                <c:pt idx="221">
                  <c:v>67387</c:v>
                </c:pt>
                <c:pt idx="222">
                  <c:v>61078</c:v>
                </c:pt>
                <c:pt idx="223">
                  <c:v>76582</c:v>
                </c:pt>
                <c:pt idx="224">
                  <c:v>160201</c:v>
                </c:pt>
                <c:pt idx="225">
                  <c:v>164817</c:v>
                </c:pt>
                <c:pt idx="226">
                  <c:v>150636</c:v>
                </c:pt>
                <c:pt idx="227">
                  <c:v>114221</c:v>
                </c:pt>
                <c:pt idx="228">
                  <c:v>132927</c:v>
                </c:pt>
                <c:pt idx="229">
                  <c:v>123619</c:v>
                </c:pt>
                <c:pt idx="230">
                  <c:v>145385</c:v>
                </c:pt>
                <c:pt idx="231">
                  <c:v>127846</c:v>
                </c:pt>
                <c:pt idx="232">
                  <c:v>74837</c:v>
                </c:pt>
                <c:pt idx="233">
                  <c:v>65217</c:v>
                </c:pt>
                <c:pt idx="234">
                  <c:v>45847</c:v>
                </c:pt>
                <c:pt idx="235">
                  <c:v>47330</c:v>
                </c:pt>
                <c:pt idx="236">
                  <c:v>97622</c:v>
                </c:pt>
                <c:pt idx="237">
                  <c:v>94780</c:v>
                </c:pt>
                <c:pt idx="238">
                  <c:v>86623</c:v>
                </c:pt>
                <c:pt idx="239">
                  <c:v>62413</c:v>
                </c:pt>
                <c:pt idx="240">
                  <c:v>59192</c:v>
                </c:pt>
                <c:pt idx="241">
                  <c:v>156146</c:v>
                </c:pt>
                <c:pt idx="242">
                  <c:v>114556</c:v>
                </c:pt>
                <c:pt idx="243">
                  <c:v>62997</c:v>
                </c:pt>
                <c:pt idx="244">
                  <c:v>90654</c:v>
                </c:pt>
                <c:pt idx="245">
                  <c:v>101384</c:v>
                </c:pt>
                <c:pt idx="246">
                  <c:v>668477</c:v>
                </c:pt>
                <c:pt idx="247">
                  <c:v>563135</c:v>
                </c:pt>
                <c:pt idx="248">
                  <c:v>365322</c:v>
                </c:pt>
                <c:pt idx="249">
                  <c:v>235840</c:v>
                </c:pt>
                <c:pt idx="250">
                  <c:v>211464</c:v>
                </c:pt>
                <c:pt idx="251">
                  <c:v>119247</c:v>
                </c:pt>
                <c:pt idx="252">
                  <c:v>65012</c:v>
                </c:pt>
                <c:pt idx="253">
                  <c:v>49238</c:v>
                </c:pt>
                <c:pt idx="254">
                  <c:v>202219</c:v>
                </c:pt>
                <c:pt idx="255">
                  <c:v>133269</c:v>
                </c:pt>
                <c:pt idx="256">
                  <c:v>96811</c:v>
                </c:pt>
                <c:pt idx="257">
                  <c:v>200186</c:v>
                </c:pt>
                <c:pt idx="258">
                  <c:v>116703</c:v>
                </c:pt>
                <c:pt idx="259">
                  <c:v>105495</c:v>
                </c:pt>
                <c:pt idx="260">
                  <c:v>87108</c:v>
                </c:pt>
                <c:pt idx="261">
                  <c:v>112135</c:v>
                </c:pt>
                <c:pt idx="262">
                  <c:v>419698</c:v>
                </c:pt>
                <c:pt idx="263">
                  <c:v>1050419</c:v>
                </c:pt>
                <c:pt idx="264">
                  <c:v>1058013</c:v>
                </c:pt>
                <c:pt idx="265">
                  <c:v>666154</c:v>
                </c:pt>
                <c:pt idx="266">
                  <c:v>429988</c:v>
                </c:pt>
                <c:pt idx="267">
                  <c:v>279465</c:v>
                </c:pt>
                <c:pt idx="268">
                  <c:v>206028</c:v>
                </c:pt>
                <c:pt idx="269">
                  <c:v>198260</c:v>
                </c:pt>
                <c:pt idx="270">
                  <c:v>179256</c:v>
                </c:pt>
                <c:pt idx="271">
                  <c:v>241680</c:v>
                </c:pt>
                <c:pt idx="272">
                  <c:v>223681</c:v>
                </c:pt>
                <c:pt idx="273">
                  <c:v>358843</c:v>
                </c:pt>
                <c:pt idx="274">
                  <c:v>249524</c:v>
                </c:pt>
                <c:pt idx="275">
                  <c:v>145857</c:v>
                </c:pt>
                <c:pt idx="276">
                  <c:v>140814</c:v>
                </c:pt>
                <c:pt idx="277">
                  <c:v>95256</c:v>
                </c:pt>
                <c:pt idx="278">
                  <c:v>184837</c:v>
                </c:pt>
                <c:pt idx="279">
                  <c:v>291139</c:v>
                </c:pt>
                <c:pt idx="280">
                  <c:v>146761</c:v>
                </c:pt>
                <c:pt idx="281">
                  <c:v>141564</c:v>
                </c:pt>
                <c:pt idx="282">
                  <c:v>185477</c:v>
                </c:pt>
                <c:pt idx="283">
                  <c:v>1935392</c:v>
                </c:pt>
                <c:pt idx="284">
                  <c:v>1327391</c:v>
                </c:pt>
                <c:pt idx="285">
                  <c:v>620163</c:v>
                </c:pt>
                <c:pt idx="286">
                  <c:v>280255</c:v>
                </c:pt>
                <c:pt idx="287">
                  <c:v>174402</c:v>
                </c:pt>
                <c:pt idx="288">
                  <c:v>246195</c:v>
                </c:pt>
                <c:pt idx="289">
                  <c:v>264889</c:v>
                </c:pt>
                <c:pt idx="290">
                  <c:v>148987</c:v>
                </c:pt>
                <c:pt idx="291">
                  <c:v>110416</c:v>
                </c:pt>
                <c:pt idx="292">
                  <c:v>106339</c:v>
                </c:pt>
                <c:pt idx="293">
                  <c:v>99803</c:v>
                </c:pt>
                <c:pt idx="294">
                  <c:v>157554</c:v>
                </c:pt>
                <c:pt idx="295">
                  <c:v>147087</c:v>
                </c:pt>
                <c:pt idx="296">
                  <c:v>105969</c:v>
                </c:pt>
                <c:pt idx="297">
                  <c:v>65233</c:v>
                </c:pt>
                <c:pt idx="298">
                  <c:v>83958</c:v>
                </c:pt>
                <c:pt idx="299">
                  <c:v>100940</c:v>
                </c:pt>
                <c:pt idx="300">
                  <c:v>137418</c:v>
                </c:pt>
                <c:pt idx="301">
                  <c:v>234024</c:v>
                </c:pt>
                <c:pt idx="302">
                  <c:v>187302</c:v>
                </c:pt>
                <c:pt idx="303">
                  <c:v>221238</c:v>
                </c:pt>
                <c:pt idx="304">
                  <c:v>125140</c:v>
                </c:pt>
                <c:pt idx="305">
                  <c:v>159514</c:v>
                </c:pt>
                <c:pt idx="306">
                  <c:v>210743</c:v>
                </c:pt>
                <c:pt idx="307">
                  <c:v>280749</c:v>
                </c:pt>
                <c:pt idx="308">
                  <c:v>1196575</c:v>
                </c:pt>
                <c:pt idx="309">
                  <c:v>566931</c:v>
                </c:pt>
                <c:pt idx="310">
                  <c:v>341697</c:v>
                </c:pt>
                <c:pt idx="311">
                  <c:v>119815</c:v>
                </c:pt>
                <c:pt idx="312">
                  <c:v>102551</c:v>
                </c:pt>
                <c:pt idx="313">
                  <c:v>124768</c:v>
                </c:pt>
                <c:pt idx="314">
                  <c:v>257973</c:v>
                </c:pt>
                <c:pt idx="315">
                  <c:v>173065</c:v>
                </c:pt>
                <c:pt idx="316">
                  <c:v>107362</c:v>
                </c:pt>
                <c:pt idx="317">
                  <c:v>104585</c:v>
                </c:pt>
                <c:pt idx="318">
                  <c:v>82655</c:v>
                </c:pt>
                <c:pt idx="319">
                  <c:v>93582</c:v>
                </c:pt>
                <c:pt idx="320">
                  <c:v>110117</c:v>
                </c:pt>
                <c:pt idx="321">
                  <c:v>123515</c:v>
                </c:pt>
                <c:pt idx="322">
                  <c:v>128915</c:v>
                </c:pt>
                <c:pt idx="323">
                  <c:v>128637</c:v>
                </c:pt>
                <c:pt idx="324">
                  <c:v>160836</c:v>
                </c:pt>
                <c:pt idx="325">
                  <c:v>157290</c:v>
                </c:pt>
                <c:pt idx="326">
                  <c:v>149378</c:v>
                </c:pt>
                <c:pt idx="327">
                  <c:v>144015</c:v>
                </c:pt>
                <c:pt idx="328">
                  <c:v>243633</c:v>
                </c:pt>
                <c:pt idx="329">
                  <c:v>196280</c:v>
                </c:pt>
                <c:pt idx="330">
                  <c:v>169146</c:v>
                </c:pt>
                <c:pt idx="331">
                  <c:v>416525</c:v>
                </c:pt>
                <c:pt idx="332">
                  <c:v>134683</c:v>
                </c:pt>
                <c:pt idx="333">
                  <c:v>124623</c:v>
                </c:pt>
                <c:pt idx="334">
                  <c:v>118271</c:v>
                </c:pt>
                <c:pt idx="335">
                  <c:v>125407</c:v>
                </c:pt>
                <c:pt idx="336">
                  <c:v>108812</c:v>
                </c:pt>
                <c:pt idx="337">
                  <c:v>111080</c:v>
                </c:pt>
                <c:pt idx="338">
                  <c:v>182241</c:v>
                </c:pt>
                <c:pt idx="339">
                  <c:v>240492</c:v>
                </c:pt>
                <c:pt idx="340">
                  <c:v>187434</c:v>
                </c:pt>
                <c:pt idx="341">
                  <c:v>193852</c:v>
                </c:pt>
                <c:pt idx="342">
                  <c:v>277223</c:v>
                </c:pt>
                <c:pt idx="343">
                  <c:v>274350</c:v>
                </c:pt>
                <c:pt idx="344">
                  <c:v>284994</c:v>
                </c:pt>
                <c:pt idx="345">
                  <c:v>197194</c:v>
                </c:pt>
                <c:pt idx="346">
                  <c:v>147010</c:v>
                </c:pt>
                <c:pt idx="347">
                  <c:v>210176</c:v>
                </c:pt>
                <c:pt idx="348">
                  <c:v>305326</c:v>
                </c:pt>
                <c:pt idx="349">
                  <c:v>211116</c:v>
                </c:pt>
                <c:pt idx="350">
                  <c:v>295965</c:v>
                </c:pt>
                <c:pt idx="351">
                  <c:v>233924</c:v>
                </c:pt>
                <c:pt idx="352">
                  <c:v>249954</c:v>
                </c:pt>
                <c:pt idx="353">
                  <c:v>232199</c:v>
                </c:pt>
                <c:pt idx="354">
                  <c:v>132363</c:v>
                </c:pt>
                <c:pt idx="355">
                  <c:v>165858</c:v>
                </c:pt>
                <c:pt idx="356">
                  <c:v>156441</c:v>
                </c:pt>
                <c:pt idx="357">
                  <c:v>97161</c:v>
                </c:pt>
                <c:pt idx="358">
                  <c:v>61110</c:v>
                </c:pt>
                <c:pt idx="359">
                  <c:v>56320</c:v>
                </c:pt>
                <c:pt idx="360">
                  <c:v>108934</c:v>
                </c:pt>
                <c:pt idx="361">
                  <c:v>124719</c:v>
                </c:pt>
                <c:pt idx="362">
                  <c:v>200255</c:v>
                </c:pt>
                <c:pt idx="363">
                  <c:v>161281</c:v>
                </c:pt>
                <c:pt idx="364">
                  <c:v>93728</c:v>
                </c:pt>
                <c:pt idx="365">
                  <c:v>139297</c:v>
                </c:pt>
              </c:numCache>
            </c:numRef>
          </c:val>
          <c:smooth val="0"/>
          <c:extLst>
            <c:ext xmlns:c16="http://schemas.microsoft.com/office/drawing/2014/chart" uri="{C3380CC4-5D6E-409C-BE32-E72D297353CC}">
              <c16:uniqueId val="{00000000-07D6-44E3-8CE1-EA1265B588B2}"/>
            </c:ext>
          </c:extLst>
        </c:ser>
        <c:dLbls>
          <c:showLegendKey val="0"/>
          <c:showVal val="0"/>
          <c:showCatName val="0"/>
          <c:showSerName val="0"/>
          <c:showPercent val="0"/>
          <c:showBubbleSize val="0"/>
        </c:dLbls>
        <c:smooth val="0"/>
        <c:axId val="234644368"/>
        <c:axId val="234646008"/>
      </c:lineChart>
      <c:dateAx>
        <c:axId val="23464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646008"/>
        <c:crosses val="autoZero"/>
        <c:auto val="1"/>
        <c:lblOffset val="100"/>
        <c:baseTimeUnit val="days"/>
      </c:dateAx>
      <c:valAx>
        <c:axId val="23464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64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Fernsehen</c:v>
                </c:pt>
              </c:strCache>
            </c:strRef>
          </c:tx>
          <c:spPr>
            <a:ln w="28575" cap="rnd">
              <a:solidFill>
                <a:schemeClr val="accent1"/>
              </a:solidFill>
              <a:round/>
            </a:ln>
            <a:effectLst/>
          </c:spPr>
          <c:marker>
            <c:symbol val="none"/>
          </c:marker>
          <c:cat>
            <c:numRef>
              <c:f>Sheet1!$A$2:$A$367</c:f>
              <c:numCache>
                <c:formatCode>m/d/yyyy</c:formatCode>
                <c:ptCount val="366"/>
                <c:pt idx="0">
                  <c:v>42370</c:v>
                </c:pt>
                <c:pt idx="1">
                  <c:v>42371</c:v>
                </c:pt>
                <c:pt idx="2">
                  <c:v>42372</c:v>
                </c:pt>
                <c:pt idx="3">
                  <c:v>42373</c:v>
                </c:pt>
                <c:pt idx="4">
                  <c:v>42374</c:v>
                </c:pt>
                <c:pt idx="5">
                  <c:v>42375</c:v>
                </c:pt>
                <c:pt idx="6">
                  <c:v>42376</c:v>
                </c:pt>
                <c:pt idx="7">
                  <c:v>42377</c:v>
                </c:pt>
                <c:pt idx="8">
                  <c:v>42378</c:v>
                </c:pt>
                <c:pt idx="9">
                  <c:v>42379</c:v>
                </c:pt>
                <c:pt idx="10">
                  <c:v>42380</c:v>
                </c:pt>
                <c:pt idx="11">
                  <c:v>42381</c:v>
                </c:pt>
                <c:pt idx="12">
                  <c:v>42382</c:v>
                </c:pt>
                <c:pt idx="13">
                  <c:v>42383</c:v>
                </c:pt>
                <c:pt idx="14">
                  <c:v>42384</c:v>
                </c:pt>
                <c:pt idx="15">
                  <c:v>42385</c:v>
                </c:pt>
                <c:pt idx="16">
                  <c:v>42386</c:v>
                </c:pt>
                <c:pt idx="17">
                  <c:v>42387</c:v>
                </c:pt>
                <c:pt idx="18">
                  <c:v>42388</c:v>
                </c:pt>
                <c:pt idx="19">
                  <c:v>42389</c:v>
                </c:pt>
                <c:pt idx="20">
                  <c:v>42390</c:v>
                </c:pt>
                <c:pt idx="21">
                  <c:v>42391</c:v>
                </c:pt>
                <c:pt idx="22">
                  <c:v>42392</c:v>
                </c:pt>
                <c:pt idx="23">
                  <c:v>42393</c:v>
                </c:pt>
                <c:pt idx="24">
                  <c:v>42394</c:v>
                </c:pt>
                <c:pt idx="25">
                  <c:v>42395</c:v>
                </c:pt>
                <c:pt idx="26">
                  <c:v>42396</c:v>
                </c:pt>
                <c:pt idx="27">
                  <c:v>42397</c:v>
                </c:pt>
                <c:pt idx="28">
                  <c:v>42398</c:v>
                </c:pt>
                <c:pt idx="29">
                  <c:v>42399</c:v>
                </c:pt>
                <c:pt idx="30">
                  <c:v>42400</c:v>
                </c:pt>
                <c:pt idx="31">
                  <c:v>42401</c:v>
                </c:pt>
                <c:pt idx="32">
                  <c:v>42402</c:v>
                </c:pt>
                <c:pt idx="33">
                  <c:v>42403</c:v>
                </c:pt>
                <c:pt idx="34">
                  <c:v>42404</c:v>
                </c:pt>
                <c:pt idx="35">
                  <c:v>42405</c:v>
                </c:pt>
                <c:pt idx="36">
                  <c:v>42406</c:v>
                </c:pt>
                <c:pt idx="37">
                  <c:v>42407</c:v>
                </c:pt>
                <c:pt idx="38">
                  <c:v>42408</c:v>
                </c:pt>
                <c:pt idx="39">
                  <c:v>42409</c:v>
                </c:pt>
                <c:pt idx="40">
                  <c:v>42410</c:v>
                </c:pt>
                <c:pt idx="41">
                  <c:v>42411</c:v>
                </c:pt>
                <c:pt idx="42">
                  <c:v>42412</c:v>
                </c:pt>
                <c:pt idx="43">
                  <c:v>42413</c:v>
                </c:pt>
                <c:pt idx="44">
                  <c:v>42414</c:v>
                </c:pt>
                <c:pt idx="45">
                  <c:v>42415</c:v>
                </c:pt>
                <c:pt idx="46">
                  <c:v>42416</c:v>
                </c:pt>
                <c:pt idx="47">
                  <c:v>42417</c:v>
                </c:pt>
                <c:pt idx="48">
                  <c:v>42418</c:v>
                </c:pt>
                <c:pt idx="49">
                  <c:v>42419</c:v>
                </c:pt>
                <c:pt idx="50">
                  <c:v>42420</c:v>
                </c:pt>
                <c:pt idx="51">
                  <c:v>42421</c:v>
                </c:pt>
                <c:pt idx="52">
                  <c:v>42422</c:v>
                </c:pt>
                <c:pt idx="53">
                  <c:v>42423</c:v>
                </c:pt>
                <c:pt idx="54">
                  <c:v>42424</c:v>
                </c:pt>
                <c:pt idx="55">
                  <c:v>42425</c:v>
                </c:pt>
                <c:pt idx="56">
                  <c:v>42426</c:v>
                </c:pt>
                <c:pt idx="57">
                  <c:v>42427</c:v>
                </c:pt>
                <c:pt idx="58">
                  <c:v>42428</c:v>
                </c:pt>
                <c:pt idx="59">
                  <c:v>42429</c:v>
                </c:pt>
                <c:pt idx="60">
                  <c:v>42430</c:v>
                </c:pt>
                <c:pt idx="61">
                  <c:v>42431</c:v>
                </c:pt>
                <c:pt idx="62">
                  <c:v>42432</c:v>
                </c:pt>
                <c:pt idx="63">
                  <c:v>42433</c:v>
                </c:pt>
                <c:pt idx="64">
                  <c:v>42434</c:v>
                </c:pt>
                <c:pt idx="65">
                  <c:v>42435</c:v>
                </c:pt>
                <c:pt idx="66">
                  <c:v>42436</c:v>
                </c:pt>
                <c:pt idx="67">
                  <c:v>42437</c:v>
                </c:pt>
                <c:pt idx="68">
                  <c:v>42438</c:v>
                </c:pt>
                <c:pt idx="69">
                  <c:v>42439</c:v>
                </c:pt>
                <c:pt idx="70">
                  <c:v>42440</c:v>
                </c:pt>
                <c:pt idx="71">
                  <c:v>42441</c:v>
                </c:pt>
                <c:pt idx="72">
                  <c:v>42442</c:v>
                </c:pt>
                <c:pt idx="73">
                  <c:v>42443</c:v>
                </c:pt>
                <c:pt idx="74">
                  <c:v>42444</c:v>
                </c:pt>
                <c:pt idx="75">
                  <c:v>42445</c:v>
                </c:pt>
                <c:pt idx="76">
                  <c:v>42446</c:v>
                </c:pt>
                <c:pt idx="77">
                  <c:v>42447</c:v>
                </c:pt>
                <c:pt idx="78">
                  <c:v>42448</c:v>
                </c:pt>
                <c:pt idx="79">
                  <c:v>42449</c:v>
                </c:pt>
                <c:pt idx="80">
                  <c:v>42450</c:v>
                </c:pt>
                <c:pt idx="81">
                  <c:v>42451</c:v>
                </c:pt>
                <c:pt idx="82">
                  <c:v>42452</c:v>
                </c:pt>
                <c:pt idx="83">
                  <c:v>42453</c:v>
                </c:pt>
                <c:pt idx="84">
                  <c:v>42454</c:v>
                </c:pt>
                <c:pt idx="85">
                  <c:v>42455</c:v>
                </c:pt>
                <c:pt idx="86">
                  <c:v>42456</c:v>
                </c:pt>
                <c:pt idx="87">
                  <c:v>42457</c:v>
                </c:pt>
                <c:pt idx="88">
                  <c:v>42458</c:v>
                </c:pt>
                <c:pt idx="89">
                  <c:v>42459</c:v>
                </c:pt>
                <c:pt idx="90">
                  <c:v>42460</c:v>
                </c:pt>
                <c:pt idx="91">
                  <c:v>42461</c:v>
                </c:pt>
                <c:pt idx="92">
                  <c:v>42462</c:v>
                </c:pt>
                <c:pt idx="93">
                  <c:v>42463</c:v>
                </c:pt>
                <c:pt idx="94">
                  <c:v>42464</c:v>
                </c:pt>
                <c:pt idx="95">
                  <c:v>42465</c:v>
                </c:pt>
                <c:pt idx="96">
                  <c:v>42466</c:v>
                </c:pt>
                <c:pt idx="97">
                  <c:v>42467</c:v>
                </c:pt>
                <c:pt idx="98">
                  <c:v>42468</c:v>
                </c:pt>
                <c:pt idx="99">
                  <c:v>42469</c:v>
                </c:pt>
                <c:pt idx="100">
                  <c:v>42470</c:v>
                </c:pt>
                <c:pt idx="101">
                  <c:v>42471</c:v>
                </c:pt>
                <c:pt idx="102">
                  <c:v>42472</c:v>
                </c:pt>
                <c:pt idx="103">
                  <c:v>42473</c:v>
                </c:pt>
                <c:pt idx="104">
                  <c:v>42474</c:v>
                </c:pt>
                <c:pt idx="105">
                  <c:v>42475</c:v>
                </c:pt>
                <c:pt idx="106">
                  <c:v>42476</c:v>
                </c:pt>
                <c:pt idx="107">
                  <c:v>42477</c:v>
                </c:pt>
                <c:pt idx="108">
                  <c:v>42478</c:v>
                </c:pt>
                <c:pt idx="109">
                  <c:v>42479</c:v>
                </c:pt>
                <c:pt idx="110">
                  <c:v>42480</c:v>
                </c:pt>
                <c:pt idx="111">
                  <c:v>42481</c:v>
                </c:pt>
                <c:pt idx="112">
                  <c:v>42482</c:v>
                </c:pt>
                <c:pt idx="113">
                  <c:v>42483</c:v>
                </c:pt>
                <c:pt idx="114">
                  <c:v>42484</c:v>
                </c:pt>
                <c:pt idx="115">
                  <c:v>42485</c:v>
                </c:pt>
                <c:pt idx="116">
                  <c:v>42486</c:v>
                </c:pt>
                <c:pt idx="117">
                  <c:v>42487</c:v>
                </c:pt>
                <c:pt idx="118">
                  <c:v>42488</c:v>
                </c:pt>
                <c:pt idx="119">
                  <c:v>42489</c:v>
                </c:pt>
                <c:pt idx="120">
                  <c:v>42490</c:v>
                </c:pt>
                <c:pt idx="121">
                  <c:v>42491</c:v>
                </c:pt>
                <c:pt idx="122">
                  <c:v>42492</c:v>
                </c:pt>
                <c:pt idx="123">
                  <c:v>42493</c:v>
                </c:pt>
                <c:pt idx="124">
                  <c:v>42494</c:v>
                </c:pt>
                <c:pt idx="125">
                  <c:v>42495</c:v>
                </c:pt>
                <c:pt idx="126">
                  <c:v>42496</c:v>
                </c:pt>
                <c:pt idx="127">
                  <c:v>42497</c:v>
                </c:pt>
                <c:pt idx="128">
                  <c:v>42498</c:v>
                </c:pt>
                <c:pt idx="129">
                  <c:v>42499</c:v>
                </c:pt>
                <c:pt idx="130">
                  <c:v>42500</c:v>
                </c:pt>
                <c:pt idx="131">
                  <c:v>42501</c:v>
                </c:pt>
                <c:pt idx="132">
                  <c:v>42502</c:v>
                </c:pt>
                <c:pt idx="133">
                  <c:v>42503</c:v>
                </c:pt>
                <c:pt idx="134">
                  <c:v>42504</c:v>
                </c:pt>
                <c:pt idx="135">
                  <c:v>42505</c:v>
                </c:pt>
                <c:pt idx="136">
                  <c:v>42506</c:v>
                </c:pt>
                <c:pt idx="137">
                  <c:v>42507</c:v>
                </c:pt>
                <c:pt idx="138">
                  <c:v>42508</c:v>
                </c:pt>
                <c:pt idx="139">
                  <c:v>42509</c:v>
                </c:pt>
                <c:pt idx="140">
                  <c:v>42510</c:v>
                </c:pt>
                <c:pt idx="141">
                  <c:v>42511</c:v>
                </c:pt>
                <c:pt idx="142">
                  <c:v>42512</c:v>
                </c:pt>
                <c:pt idx="143">
                  <c:v>42513</c:v>
                </c:pt>
                <c:pt idx="144">
                  <c:v>42514</c:v>
                </c:pt>
                <c:pt idx="145">
                  <c:v>42515</c:v>
                </c:pt>
                <c:pt idx="146">
                  <c:v>42516</c:v>
                </c:pt>
                <c:pt idx="147">
                  <c:v>42517</c:v>
                </c:pt>
                <c:pt idx="148">
                  <c:v>42518</c:v>
                </c:pt>
                <c:pt idx="149">
                  <c:v>42519</c:v>
                </c:pt>
                <c:pt idx="150">
                  <c:v>42520</c:v>
                </c:pt>
                <c:pt idx="151">
                  <c:v>42521</c:v>
                </c:pt>
                <c:pt idx="152">
                  <c:v>42522</c:v>
                </c:pt>
                <c:pt idx="153">
                  <c:v>42523</c:v>
                </c:pt>
                <c:pt idx="154">
                  <c:v>42524</c:v>
                </c:pt>
                <c:pt idx="155">
                  <c:v>42525</c:v>
                </c:pt>
                <c:pt idx="156">
                  <c:v>42526</c:v>
                </c:pt>
                <c:pt idx="157">
                  <c:v>42527</c:v>
                </c:pt>
                <c:pt idx="158">
                  <c:v>42528</c:v>
                </c:pt>
                <c:pt idx="159">
                  <c:v>42529</c:v>
                </c:pt>
                <c:pt idx="160">
                  <c:v>42530</c:v>
                </c:pt>
                <c:pt idx="161">
                  <c:v>42531</c:v>
                </c:pt>
                <c:pt idx="162">
                  <c:v>42532</c:v>
                </c:pt>
                <c:pt idx="163">
                  <c:v>42533</c:v>
                </c:pt>
                <c:pt idx="164">
                  <c:v>42534</c:v>
                </c:pt>
                <c:pt idx="165">
                  <c:v>42535</c:v>
                </c:pt>
                <c:pt idx="166">
                  <c:v>42536</c:v>
                </c:pt>
                <c:pt idx="167">
                  <c:v>42537</c:v>
                </c:pt>
                <c:pt idx="168">
                  <c:v>42538</c:v>
                </c:pt>
                <c:pt idx="169">
                  <c:v>42539</c:v>
                </c:pt>
                <c:pt idx="170">
                  <c:v>42540</c:v>
                </c:pt>
                <c:pt idx="171">
                  <c:v>42541</c:v>
                </c:pt>
                <c:pt idx="172">
                  <c:v>42542</c:v>
                </c:pt>
                <c:pt idx="173">
                  <c:v>42543</c:v>
                </c:pt>
                <c:pt idx="174">
                  <c:v>42544</c:v>
                </c:pt>
                <c:pt idx="175">
                  <c:v>42545</c:v>
                </c:pt>
                <c:pt idx="176">
                  <c:v>42546</c:v>
                </c:pt>
                <c:pt idx="177">
                  <c:v>42547</c:v>
                </c:pt>
                <c:pt idx="178">
                  <c:v>42548</c:v>
                </c:pt>
                <c:pt idx="179">
                  <c:v>42549</c:v>
                </c:pt>
                <c:pt idx="180">
                  <c:v>42550</c:v>
                </c:pt>
                <c:pt idx="181">
                  <c:v>42551</c:v>
                </c:pt>
                <c:pt idx="182">
                  <c:v>42552</c:v>
                </c:pt>
                <c:pt idx="183">
                  <c:v>42553</c:v>
                </c:pt>
                <c:pt idx="184">
                  <c:v>42554</c:v>
                </c:pt>
                <c:pt idx="185">
                  <c:v>42555</c:v>
                </c:pt>
                <c:pt idx="186">
                  <c:v>42556</c:v>
                </c:pt>
                <c:pt idx="187">
                  <c:v>42557</c:v>
                </c:pt>
                <c:pt idx="188">
                  <c:v>42558</c:v>
                </c:pt>
                <c:pt idx="189">
                  <c:v>42559</c:v>
                </c:pt>
                <c:pt idx="190">
                  <c:v>42560</c:v>
                </c:pt>
                <c:pt idx="191">
                  <c:v>42561</c:v>
                </c:pt>
                <c:pt idx="192">
                  <c:v>42562</c:v>
                </c:pt>
                <c:pt idx="193">
                  <c:v>42563</c:v>
                </c:pt>
                <c:pt idx="194">
                  <c:v>42564</c:v>
                </c:pt>
                <c:pt idx="195">
                  <c:v>42565</c:v>
                </c:pt>
                <c:pt idx="196">
                  <c:v>42566</c:v>
                </c:pt>
                <c:pt idx="197">
                  <c:v>42567</c:v>
                </c:pt>
                <c:pt idx="198">
                  <c:v>42568</c:v>
                </c:pt>
                <c:pt idx="199">
                  <c:v>42569</c:v>
                </c:pt>
                <c:pt idx="200">
                  <c:v>42570</c:v>
                </c:pt>
                <c:pt idx="201">
                  <c:v>42571</c:v>
                </c:pt>
                <c:pt idx="202">
                  <c:v>42572</c:v>
                </c:pt>
                <c:pt idx="203">
                  <c:v>42573</c:v>
                </c:pt>
                <c:pt idx="204">
                  <c:v>42574</c:v>
                </c:pt>
                <c:pt idx="205">
                  <c:v>42575</c:v>
                </c:pt>
                <c:pt idx="206">
                  <c:v>42576</c:v>
                </c:pt>
                <c:pt idx="207">
                  <c:v>42577</c:v>
                </c:pt>
                <c:pt idx="208">
                  <c:v>42578</c:v>
                </c:pt>
                <c:pt idx="209">
                  <c:v>42579</c:v>
                </c:pt>
                <c:pt idx="210">
                  <c:v>42580</c:v>
                </c:pt>
                <c:pt idx="211">
                  <c:v>42581</c:v>
                </c:pt>
                <c:pt idx="212">
                  <c:v>42582</c:v>
                </c:pt>
                <c:pt idx="213">
                  <c:v>42583</c:v>
                </c:pt>
                <c:pt idx="214">
                  <c:v>42584</c:v>
                </c:pt>
                <c:pt idx="215">
                  <c:v>42585</c:v>
                </c:pt>
                <c:pt idx="216">
                  <c:v>42586</c:v>
                </c:pt>
                <c:pt idx="217">
                  <c:v>42587</c:v>
                </c:pt>
                <c:pt idx="218">
                  <c:v>42588</c:v>
                </c:pt>
                <c:pt idx="219">
                  <c:v>42589</c:v>
                </c:pt>
                <c:pt idx="220">
                  <c:v>42590</c:v>
                </c:pt>
                <c:pt idx="221">
                  <c:v>42591</c:v>
                </c:pt>
                <c:pt idx="222">
                  <c:v>42592</c:v>
                </c:pt>
                <c:pt idx="223">
                  <c:v>42593</c:v>
                </c:pt>
                <c:pt idx="224">
                  <c:v>42594</c:v>
                </c:pt>
                <c:pt idx="225">
                  <c:v>42595</c:v>
                </c:pt>
                <c:pt idx="226">
                  <c:v>42596</c:v>
                </c:pt>
                <c:pt idx="227">
                  <c:v>42597</c:v>
                </c:pt>
                <c:pt idx="228">
                  <c:v>42598</c:v>
                </c:pt>
                <c:pt idx="229">
                  <c:v>42599</c:v>
                </c:pt>
                <c:pt idx="230">
                  <c:v>42600</c:v>
                </c:pt>
                <c:pt idx="231">
                  <c:v>42601</c:v>
                </c:pt>
                <c:pt idx="232">
                  <c:v>42602</c:v>
                </c:pt>
                <c:pt idx="233">
                  <c:v>42603</c:v>
                </c:pt>
                <c:pt idx="234">
                  <c:v>42604</c:v>
                </c:pt>
                <c:pt idx="235">
                  <c:v>42605</c:v>
                </c:pt>
                <c:pt idx="236">
                  <c:v>42606</c:v>
                </c:pt>
                <c:pt idx="237">
                  <c:v>42607</c:v>
                </c:pt>
                <c:pt idx="238">
                  <c:v>42608</c:v>
                </c:pt>
                <c:pt idx="239">
                  <c:v>42609</c:v>
                </c:pt>
                <c:pt idx="240">
                  <c:v>42610</c:v>
                </c:pt>
                <c:pt idx="241">
                  <c:v>42611</c:v>
                </c:pt>
                <c:pt idx="242">
                  <c:v>42612</c:v>
                </c:pt>
                <c:pt idx="243">
                  <c:v>42613</c:v>
                </c:pt>
                <c:pt idx="244">
                  <c:v>42614</c:v>
                </c:pt>
                <c:pt idx="245">
                  <c:v>42615</c:v>
                </c:pt>
                <c:pt idx="246">
                  <c:v>42616</c:v>
                </c:pt>
                <c:pt idx="247">
                  <c:v>42617</c:v>
                </c:pt>
                <c:pt idx="248">
                  <c:v>42618</c:v>
                </c:pt>
                <c:pt idx="249">
                  <c:v>42619</c:v>
                </c:pt>
                <c:pt idx="250">
                  <c:v>42620</c:v>
                </c:pt>
                <c:pt idx="251">
                  <c:v>42621</c:v>
                </c:pt>
                <c:pt idx="252">
                  <c:v>42622</c:v>
                </c:pt>
                <c:pt idx="253">
                  <c:v>42623</c:v>
                </c:pt>
                <c:pt idx="254">
                  <c:v>42624</c:v>
                </c:pt>
                <c:pt idx="255">
                  <c:v>42625</c:v>
                </c:pt>
                <c:pt idx="256">
                  <c:v>42626</c:v>
                </c:pt>
                <c:pt idx="257">
                  <c:v>42627</c:v>
                </c:pt>
                <c:pt idx="258">
                  <c:v>42628</c:v>
                </c:pt>
                <c:pt idx="259">
                  <c:v>42629</c:v>
                </c:pt>
                <c:pt idx="260">
                  <c:v>42630</c:v>
                </c:pt>
                <c:pt idx="261">
                  <c:v>42631</c:v>
                </c:pt>
                <c:pt idx="262">
                  <c:v>42632</c:v>
                </c:pt>
                <c:pt idx="263">
                  <c:v>42633</c:v>
                </c:pt>
                <c:pt idx="264">
                  <c:v>42634</c:v>
                </c:pt>
                <c:pt idx="265">
                  <c:v>42635</c:v>
                </c:pt>
                <c:pt idx="266">
                  <c:v>42636</c:v>
                </c:pt>
                <c:pt idx="267">
                  <c:v>42637</c:v>
                </c:pt>
                <c:pt idx="268">
                  <c:v>42638</c:v>
                </c:pt>
                <c:pt idx="269">
                  <c:v>42639</c:v>
                </c:pt>
                <c:pt idx="270">
                  <c:v>42640</c:v>
                </c:pt>
                <c:pt idx="271">
                  <c:v>42641</c:v>
                </c:pt>
                <c:pt idx="272">
                  <c:v>42642</c:v>
                </c:pt>
                <c:pt idx="273">
                  <c:v>42643</c:v>
                </c:pt>
                <c:pt idx="274">
                  <c:v>42644</c:v>
                </c:pt>
                <c:pt idx="275">
                  <c:v>42645</c:v>
                </c:pt>
                <c:pt idx="276">
                  <c:v>42646</c:v>
                </c:pt>
                <c:pt idx="277">
                  <c:v>42647</c:v>
                </c:pt>
                <c:pt idx="278">
                  <c:v>42648</c:v>
                </c:pt>
                <c:pt idx="279">
                  <c:v>42649</c:v>
                </c:pt>
                <c:pt idx="280">
                  <c:v>42650</c:v>
                </c:pt>
                <c:pt idx="281">
                  <c:v>42651</c:v>
                </c:pt>
                <c:pt idx="282">
                  <c:v>42652</c:v>
                </c:pt>
                <c:pt idx="283">
                  <c:v>42653</c:v>
                </c:pt>
                <c:pt idx="284">
                  <c:v>42654</c:v>
                </c:pt>
                <c:pt idx="285">
                  <c:v>42655</c:v>
                </c:pt>
                <c:pt idx="286">
                  <c:v>42656</c:v>
                </c:pt>
                <c:pt idx="287">
                  <c:v>42657</c:v>
                </c:pt>
                <c:pt idx="288">
                  <c:v>42658</c:v>
                </c:pt>
                <c:pt idx="289">
                  <c:v>42659</c:v>
                </c:pt>
                <c:pt idx="290">
                  <c:v>42660</c:v>
                </c:pt>
                <c:pt idx="291">
                  <c:v>42661</c:v>
                </c:pt>
                <c:pt idx="292">
                  <c:v>42662</c:v>
                </c:pt>
                <c:pt idx="293">
                  <c:v>42663</c:v>
                </c:pt>
                <c:pt idx="294">
                  <c:v>42664</c:v>
                </c:pt>
                <c:pt idx="295">
                  <c:v>42665</c:v>
                </c:pt>
                <c:pt idx="296">
                  <c:v>42666</c:v>
                </c:pt>
                <c:pt idx="297">
                  <c:v>42667</c:v>
                </c:pt>
                <c:pt idx="298">
                  <c:v>42668</c:v>
                </c:pt>
                <c:pt idx="299">
                  <c:v>42669</c:v>
                </c:pt>
                <c:pt idx="300">
                  <c:v>42670</c:v>
                </c:pt>
                <c:pt idx="301">
                  <c:v>42671</c:v>
                </c:pt>
                <c:pt idx="302">
                  <c:v>42672</c:v>
                </c:pt>
                <c:pt idx="303">
                  <c:v>42673</c:v>
                </c:pt>
                <c:pt idx="304">
                  <c:v>42674</c:v>
                </c:pt>
                <c:pt idx="305">
                  <c:v>42675</c:v>
                </c:pt>
                <c:pt idx="306">
                  <c:v>42676</c:v>
                </c:pt>
                <c:pt idx="307">
                  <c:v>42677</c:v>
                </c:pt>
                <c:pt idx="308">
                  <c:v>42678</c:v>
                </c:pt>
                <c:pt idx="309">
                  <c:v>42679</c:v>
                </c:pt>
                <c:pt idx="310">
                  <c:v>42680</c:v>
                </c:pt>
                <c:pt idx="311">
                  <c:v>42681</c:v>
                </c:pt>
                <c:pt idx="312">
                  <c:v>42682</c:v>
                </c:pt>
                <c:pt idx="313">
                  <c:v>42683</c:v>
                </c:pt>
                <c:pt idx="314">
                  <c:v>42684</c:v>
                </c:pt>
                <c:pt idx="315">
                  <c:v>42685</c:v>
                </c:pt>
                <c:pt idx="316">
                  <c:v>42686</c:v>
                </c:pt>
                <c:pt idx="317">
                  <c:v>42687</c:v>
                </c:pt>
                <c:pt idx="318">
                  <c:v>42688</c:v>
                </c:pt>
                <c:pt idx="319">
                  <c:v>42689</c:v>
                </c:pt>
                <c:pt idx="320">
                  <c:v>42690</c:v>
                </c:pt>
                <c:pt idx="321">
                  <c:v>42691</c:v>
                </c:pt>
                <c:pt idx="322">
                  <c:v>42692</c:v>
                </c:pt>
                <c:pt idx="323">
                  <c:v>42693</c:v>
                </c:pt>
                <c:pt idx="324">
                  <c:v>42694</c:v>
                </c:pt>
                <c:pt idx="325">
                  <c:v>42695</c:v>
                </c:pt>
                <c:pt idx="326">
                  <c:v>42696</c:v>
                </c:pt>
                <c:pt idx="327">
                  <c:v>42697</c:v>
                </c:pt>
                <c:pt idx="328">
                  <c:v>42698</c:v>
                </c:pt>
                <c:pt idx="329">
                  <c:v>42699</c:v>
                </c:pt>
                <c:pt idx="330">
                  <c:v>42700</c:v>
                </c:pt>
                <c:pt idx="331">
                  <c:v>42701</c:v>
                </c:pt>
                <c:pt idx="332">
                  <c:v>42702</c:v>
                </c:pt>
                <c:pt idx="333">
                  <c:v>42703</c:v>
                </c:pt>
                <c:pt idx="334">
                  <c:v>42704</c:v>
                </c:pt>
                <c:pt idx="335">
                  <c:v>42705</c:v>
                </c:pt>
                <c:pt idx="336">
                  <c:v>42706</c:v>
                </c:pt>
                <c:pt idx="337">
                  <c:v>42707</c:v>
                </c:pt>
                <c:pt idx="338">
                  <c:v>42708</c:v>
                </c:pt>
                <c:pt idx="339">
                  <c:v>42709</c:v>
                </c:pt>
                <c:pt idx="340">
                  <c:v>42710</c:v>
                </c:pt>
                <c:pt idx="341">
                  <c:v>42711</c:v>
                </c:pt>
                <c:pt idx="342">
                  <c:v>42712</c:v>
                </c:pt>
                <c:pt idx="343">
                  <c:v>42713</c:v>
                </c:pt>
                <c:pt idx="344">
                  <c:v>42714</c:v>
                </c:pt>
                <c:pt idx="345">
                  <c:v>42715</c:v>
                </c:pt>
                <c:pt idx="346">
                  <c:v>42716</c:v>
                </c:pt>
                <c:pt idx="347">
                  <c:v>42717</c:v>
                </c:pt>
                <c:pt idx="348">
                  <c:v>42718</c:v>
                </c:pt>
                <c:pt idx="349">
                  <c:v>42719</c:v>
                </c:pt>
                <c:pt idx="350">
                  <c:v>42720</c:v>
                </c:pt>
                <c:pt idx="351">
                  <c:v>42721</c:v>
                </c:pt>
                <c:pt idx="352">
                  <c:v>42722</c:v>
                </c:pt>
                <c:pt idx="353">
                  <c:v>42723</c:v>
                </c:pt>
                <c:pt idx="354">
                  <c:v>42724</c:v>
                </c:pt>
                <c:pt idx="355">
                  <c:v>42725</c:v>
                </c:pt>
                <c:pt idx="356">
                  <c:v>42726</c:v>
                </c:pt>
                <c:pt idx="357">
                  <c:v>42727</c:v>
                </c:pt>
                <c:pt idx="358">
                  <c:v>42728</c:v>
                </c:pt>
                <c:pt idx="359">
                  <c:v>42729</c:v>
                </c:pt>
                <c:pt idx="360">
                  <c:v>42730</c:v>
                </c:pt>
                <c:pt idx="361">
                  <c:v>42731</c:v>
                </c:pt>
                <c:pt idx="362">
                  <c:v>42732</c:v>
                </c:pt>
                <c:pt idx="363">
                  <c:v>42733</c:v>
                </c:pt>
                <c:pt idx="364">
                  <c:v>42734</c:v>
                </c:pt>
                <c:pt idx="365">
                  <c:v>42735</c:v>
                </c:pt>
              </c:numCache>
            </c:numRef>
          </c:cat>
          <c:val>
            <c:numRef>
              <c:f>Sheet1!$B$2:$B$367</c:f>
              <c:numCache>
                <c:formatCode>General</c:formatCode>
                <c:ptCount val="366"/>
                <c:pt idx="0">
                  <c:v>2963</c:v>
                </c:pt>
                <c:pt idx="1">
                  <c:v>1010</c:v>
                </c:pt>
                <c:pt idx="2">
                  <c:v>1081</c:v>
                </c:pt>
                <c:pt idx="3">
                  <c:v>1185</c:v>
                </c:pt>
                <c:pt idx="4">
                  <c:v>721</c:v>
                </c:pt>
                <c:pt idx="5">
                  <c:v>1305</c:v>
                </c:pt>
                <c:pt idx="6">
                  <c:v>9070</c:v>
                </c:pt>
                <c:pt idx="7">
                  <c:v>3319</c:v>
                </c:pt>
                <c:pt idx="8">
                  <c:v>797</c:v>
                </c:pt>
                <c:pt idx="9">
                  <c:v>1670</c:v>
                </c:pt>
                <c:pt idx="10">
                  <c:v>1175</c:v>
                </c:pt>
                <c:pt idx="11">
                  <c:v>770</c:v>
                </c:pt>
                <c:pt idx="12">
                  <c:v>639</c:v>
                </c:pt>
                <c:pt idx="13">
                  <c:v>975</c:v>
                </c:pt>
                <c:pt idx="14">
                  <c:v>5533</c:v>
                </c:pt>
                <c:pt idx="15">
                  <c:v>5515</c:v>
                </c:pt>
                <c:pt idx="16">
                  <c:v>1608</c:v>
                </c:pt>
                <c:pt idx="17">
                  <c:v>1267</c:v>
                </c:pt>
                <c:pt idx="18">
                  <c:v>883</c:v>
                </c:pt>
                <c:pt idx="19">
                  <c:v>932</c:v>
                </c:pt>
                <c:pt idx="20">
                  <c:v>1993</c:v>
                </c:pt>
                <c:pt idx="21">
                  <c:v>1877</c:v>
                </c:pt>
                <c:pt idx="22">
                  <c:v>699</c:v>
                </c:pt>
                <c:pt idx="23">
                  <c:v>1619</c:v>
                </c:pt>
                <c:pt idx="24">
                  <c:v>4496</c:v>
                </c:pt>
                <c:pt idx="25">
                  <c:v>1648</c:v>
                </c:pt>
                <c:pt idx="26">
                  <c:v>1679</c:v>
                </c:pt>
                <c:pt idx="27">
                  <c:v>1980</c:v>
                </c:pt>
                <c:pt idx="28">
                  <c:v>18873</c:v>
                </c:pt>
                <c:pt idx="29">
                  <c:v>14364</c:v>
                </c:pt>
                <c:pt idx="30">
                  <c:v>2319</c:v>
                </c:pt>
                <c:pt idx="31">
                  <c:v>3381</c:v>
                </c:pt>
                <c:pt idx="32">
                  <c:v>1547</c:v>
                </c:pt>
                <c:pt idx="33">
                  <c:v>883</c:v>
                </c:pt>
                <c:pt idx="34">
                  <c:v>867</c:v>
                </c:pt>
                <c:pt idx="35">
                  <c:v>11822</c:v>
                </c:pt>
                <c:pt idx="36">
                  <c:v>3808</c:v>
                </c:pt>
                <c:pt idx="37">
                  <c:v>1619</c:v>
                </c:pt>
                <c:pt idx="38">
                  <c:v>2719</c:v>
                </c:pt>
                <c:pt idx="39">
                  <c:v>3099</c:v>
                </c:pt>
                <c:pt idx="40">
                  <c:v>1503</c:v>
                </c:pt>
                <c:pt idx="41">
                  <c:v>737</c:v>
                </c:pt>
                <c:pt idx="42">
                  <c:v>11359</c:v>
                </c:pt>
                <c:pt idx="43">
                  <c:v>5205</c:v>
                </c:pt>
                <c:pt idx="44">
                  <c:v>8433</c:v>
                </c:pt>
                <c:pt idx="45">
                  <c:v>20121</c:v>
                </c:pt>
                <c:pt idx="46">
                  <c:v>14976</c:v>
                </c:pt>
                <c:pt idx="47">
                  <c:v>3054</c:v>
                </c:pt>
                <c:pt idx="48">
                  <c:v>910</c:v>
                </c:pt>
                <c:pt idx="49">
                  <c:v>5480</c:v>
                </c:pt>
                <c:pt idx="50">
                  <c:v>1977</c:v>
                </c:pt>
                <c:pt idx="51">
                  <c:v>1398</c:v>
                </c:pt>
                <c:pt idx="52">
                  <c:v>1386</c:v>
                </c:pt>
                <c:pt idx="53">
                  <c:v>798</c:v>
                </c:pt>
                <c:pt idx="54">
                  <c:v>2057</c:v>
                </c:pt>
                <c:pt idx="55">
                  <c:v>1136</c:v>
                </c:pt>
                <c:pt idx="56">
                  <c:v>779</c:v>
                </c:pt>
                <c:pt idx="57">
                  <c:v>418</c:v>
                </c:pt>
                <c:pt idx="58">
                  <c:v>367</c:v>
                </c:pt>
                <c:pt idx="59">
                  <c:v>2090</c:v>
                </c:pt>
                <c:pt idx="60">
                  <c:v>1088</c:v>
                </c:pt>
                <c:pt idx="61">
                  <c:v>1307</c:v>
                </c:pt>
                <c:pt idx="62">
                  <c:v>2090</c:v>
                </c:pt>
                <c:pt idx="63">
                  <c:v>12057</c:v>
                </c:pt>
                <c:pt idx="64">
                  <c:v>4180</c:v>
                </c:pt>
                <c:pt idx="65">
                  <c:v>1837</c:v>
                </c:pt>
                <c:pt idx="66">
                  <c:v>4315</c:v>
                </c:pt>
                <c:pt idx="67">
                  <c:v>1920</c:v>
                </c:pt>
                <c:pt idx="68">
                  <c:v>1782</c:v>
                </c:pt>
                <c:pt idx="69">
                  <c:v>1353</c:v>
                </c:pt>
                <c:pt idx="70">
                  <c:v>9431</c:v>
                </c:pt>
                <c:pt idx="71">
                  <c:v>6240</c:v>
                </c:pt>
                <c:pt idx="72">
                  <c:v>7636</c:v>
                </c:pt>
                <c:pt idx="73">
                  <c:v>5260</c:v>
                </c:pt>
                <c:pt idx="74">
                  <c:v>3982</c:v>
                </c:pt>
                <c:pt idx="75">
                  <c:v>4460</c:v>
                </c:pt>
                <c:pt idx="76">
                  <c:v>4664</c:v>
                </c:pt>
                <c:pt idx="77">
                  <c:v>9288</c:v>
                </c:pt>
                <c:pt idx="78">
                  <c:v>4478</c:v>
                </c:pt>
                <c:pt idx="79">
                  <c:v>5294</c:v>
                </c:pt>
                <c:pt idx="80">
                  <c:v>3572</c:v>
                </c:pt>
                <c:pt idx="81">
                  <c:v>4112</c:v>
                </c:pt>
                <c:pt idx="82">
                  <c:v>2847</c:v>
                </c:pt>
                <c:pt idx="83">
                  <c:v>2942</c:v>
                </c:pt>
                <c:pt idx="84">
                  <c:v>2843</c:v>
                </c:pt>
                <c:pt idx="85">
                  <c:v>1811</c:v>
                </c:pt>
                <c:pt idx="86">
                  <c:v>2347</c:v>
                </c:pt>
                <c:pt idx="87">
                  <c:v>2068</c:v>
                </c:pt>
                <c:pt idx="88">
                  <c:v>4203</c:v>
                </c:pt>
                <c:pt idx="89">
                  <c:v>3821</c:v>
                </c:pt>
                <c:pt idx="90">
                  <c:v>2577</c:v>
                </c:pt>
                <c:pt idx="91">
                  <c:v>6526</c:v>
                </c:pt>
                <c:pt idx="92">
                  <c:v>3309</c:v>
                </c:pt>
                <c:pt idx="93">
                  <c:v>4744</c:v>
                </c:pt>
                <c:pt idx="94">
                  <c:v>2900</c:v>
                </c:pt>
                <c:pt idx="95">
                  <c:v>2267</c:v>
                </c:pt>
                <c:pt idx="96">
                  <c:v>1855</c:v>
                </c:pt>
                <c:pt idx="97">
                  <c:v>2545</c:v>
                </c:pt>
                <c:pt idx="98">
                  <c:v>12307</c:v>
                </c:pt>
                <c:pt idx="99">
                  <c:v>3989</c:v>
                </c:pt>
                <c:pt idx="100">
                  <c:v>2497</c:v>
                </c:pt>
                <c:pt idx="101">
                  <c:v>4025</c:v>
                </c:pt>
                <c:pt idx="102">
                  <c:v>2971</c:v>
                </c:pt>
                <c:pt idx="103">
                  <c:v>1770</c:v>
                </c:pt>
                <c:pt idx="104">
                  <c:v>2001</c:v>
                </c:pt>
                <c:pt idx="105">
                  <c:v>12687</c:v>
                </c:pt>
                <c:pt idx="106">
                  <c:v>4434</c:v>
                </c:pt>
                <c:pt idx="107">
                  <c:v>1852</c:v>
                </c:pt>
                <c:pt idx="108">
                  <c:v>2480</c:v>
                </c:pt>
                <c:pt idx="109">
                  <c:v>2110</c:v>
                </c:pt>
                <c:pt idx="110">
                  <c:v>1537</c:v>
                </c:pt>
                <c:pt idx="111">
                  <c:v>2689</c:v>
                </c:pt>
                <c:pt idx="112">
                  <c:v>6677</c:v>
                </c:pt>
                <c:pt idx="113">
                  <c:v>2959</c:v>
                </c:pt>
                <c:pt idx="114">
                  <c:v>2950</c:v>
                </c:pt>
                <c:pt idx="115">
                  <c:v>8466</c:v>
                </c:pt>
                <c:pt idx="116">
                  <c:v>2450</c:v>
                </c:pt>
                <c:pt idx="117">
                  <c:v>3201</c:v>
                </c:pt>
                <c:pt idx="118">
                  <c:v>2392</c:v>
                </c:pt>
                <c:pt idx="119">
                  <c:v>10163</c:v>
                </c:pt>
                <c:pt idx="120">
                  <c:v>4068</c:v>
                </c:pt>
                <c:pt idx="121">
                  <c:v>1737</c:v>
                </c:pt>
                <c:pt idx="122">
                  <c:v>2768</c:v>
                </c:pt>
                <c:pt idx="123">
                  <c:v>15412</c:v>
                </c:pt>
                <c:pt idx="124">
                  <c:v>3182</c:v>
                </c:pt>
                <c:pt idx="125">
                  <c:v>3434</c:v>
                </c:pt>
                <c:pt idx="126">
                  <c:v>2175</c:v>
                </c:pt>
                <c:pt idx="127">
                  <c:v>4382</c:v>
                </c:pt>
                <c:pt idx="128">
                  <c:v>5224</c:v>
                </c:pt>
                <c:pt idx="129">
                  <c:v>4025</c:v>
                </c:pt>
                <c:pt idx="130">
                  <c:v>1907</c:v>
                </c:pt>
                <c:pt idx="131">
                  <c:v>3397</c:v>
                </c:pt>
                <c:pt idx="132">
                  <c:v>1811</c:v>
                </c:pt>
                <c:pt idx="133">
                  <c:v>3696</c:v>
                </c:pt>
                <c:pt idx="134">
                  <c:v>6495</c:v>
                </c:pt>
                <c:pt idx="135">
                  <c:v>4837</c:v>
                </c:pt>
                <c:pt idx="136">
                  <c:v>9424</c:v>
                </c:pt>
                <c:pt idx="137">
                  <c:v>3304</c:v>
                </c:pt>
                <c:pt idx="138">
                  <c:v>4560</c:v>
                </c:pt>
                <c:pt idx="139">
                  <c:v>2612</c:v>
                </c:pt>
                <c:pt idx="140">
                  <c:v>17742</c:v>
                </c:pt>
                <c:pt idx="141">
                  <c:v>11921</c:v>
                </c:pt>
                <c:pt idx="142">
                  <c:v>9672</c:v>
                </c:pt>
                <c:pt idx="143">
                  <c:v>6438</c:v>
                </c:pt>
                <c:pt idx="144">
                  <c:v>4460</c:v>
                </c:pt>
                <c:pt idx="145">
                  <c:v>6698</c:v>
                </c:pt>
                <c:pt idx="146">
                  <c:v>7358</c:v>
                </c:pt>
                <c:pt idx="147">
                  <c:v>6442</c:v>
                </c:pt>
                <c:pt idx="148">
                  <c:v>3355</c:v>
                </c:pt>
                <c:pt idx="149">
                  <c:v>8547</c:v>
                </c:pt>
                <c:pt idx="150">
                  <c:v>5520</c:v>
                </c:pt>
                <c:pt idx="151">
                  <c:v>3136</c:v>
                </c:pt>
                <c:pt idx="152">
                  <c:v>4165</c:v>
                </c:pt>
                <c:pt idx="153">
                  <c:v>6045</c:v>
                </c:pt>
                <c:pt idx="154">
                  <c:v>3206</c:v>
                </c:pt>
                <c:pt idx="155">
                  <c:v>2408</c:v>
                </c:pt>
                <c:pt idx="156">
                  <c:v>6704</c:v>
                </c:pt>
                <c:pt idx="157">
                  <c:v>4097</c:v>
                </c:pt>
                <c:pt idx="158">
                  <c:v>3751</c:v>
                </c:pt>
                <c:pt idx="159">
                  <c:v>2627</c:v>
                </c:pt>
                <c:pt idx="160">
                  <c:v>1485</c:v>
                </c:pt>
                <c:pt idx="161">
                  <c:v>1806</c:v>
                </c:pt>
                <c:pt idx="162">
                  <c:v>1236</c:v>
                </c:pt>
                <c:pt idx="163">
                  <c:v>4003</c:v>
                </c:pt>
                <c:pt idx="164">
                  <c:v>2074</c:v>
                </c:pt>
                <c:pt idx="165">
                  <c:v>1725</c:v>
                </c:pt>
                <c:pt idx="166">
                  <c:v>1794</c:v>
                </c:pt>
                <c:pt idx="167">
                  <c:v>1823</c:v>
                </c:pt>
                <c:pt idx="168">
                  <c:v>4991</c:v>
                </c:pt>
                <c:pt idx="169">
                  <c:v>2768</c:v>
                </c:pt>
                <c:pt idx="170">
                  <c:v>2011</c:v>
                </c:pt>
                <c:pt idx="171">
                  <c:v>1782</c:v>
                </c:pt>
                <c:pt idx="172">
                  <c:v>14137</c:v>
                </c:pt>
                <c:pt idx="173">
                  <c:v>45717</c:v>
                </c:pt>
                <c:pt idx="174">
                  <c:v>25279</c:v>
                </c:pt>
                <c:pt idx="175">
                  <c:v>21146</c:v>
                </c:pt>
                <c:pt idx="176">
                  <c:v>13950</c:v>
                </c:pt>
                <c:pt idx="177">
                  <c:v>7694</c:v>
                </c:pt>
                <c:pt idx="178">
                  <c:v>4487</c:v>
                </c:pt>
                <c:pt idx="179">
                  <c:v>5303</c:v>
                </c:pt>
                <c:pt idx="180">
                  <c:v>6460</c:v>
                </c:pt>
                <c:pt idx="181">
                  <c:v>4127</c:v>
                </c:pt>
                <c:pt idx="182">
                  <c:v>3583</c:v>
                </c:pt>
                <c:pt idx="183">
                  <c:v>2719</c:v>
                </c:pt>
                <c:pt idx="184">
                  <c:v>2627</c:v>
                </c:pt>
                <c:pt idx="185">
                  <c:v>2009</c:v>
                </c:pt>
                <c:pt idx="186">
                  <c:v>2414</c:v>
                </c:pt>
                <c:pt idx="187">
                  <c:v>2421</c:v>
                </c:pt>
                <c:pt idx="188">
                  <c:v>2484</c:v>
                </c:pt>
                <c:pt idx="189">
                  <c:v>3173</c:v>
                </c:pt>
                <c:pt idx="190">
                  <c:v>1928</c:v>
                </c:pt>
                <c:pt idx="191">
                  <c:v>2693</c:v>
                </c:pt>
                <c:pt idx="192">
                  <c:v>2908</c:v>
                </c:pt>
                <c:pt idx="193">
                  <c:v>6461</c:v>
                </c:pt>
                <c:pt idx="194">
                  <c:v>3880</c:v>
                </c:pt>
                <c:pt idx="195">
                  <c:v>2261</c:v>
                </c:pt>
                <c:pt idx="196">
                  <c:v>4664</c:v>
                </c:pt>
                <c:pt idx="197">
                  <c:v>2196</c:v>
                </c:pt>
                <c:pt idx="198">
                  <c:v>4283</c:v>
                </c:pt>
                <c:pt idx="199">
                  <c:v>3499</c:v>
                </c:pt>
                <c:pt idx="200">
                  <c:v>3802</c:v>
                </c:pt>
                <c:pt idx="201">
                  <c:v>2807</c:v>
                </c:pt>
                <c:pt idx="202">
                  <c:v>2124</c:v>
                </c:pt>
                <c:pt idx="203">
                  <c:v>9785</c:v>
                </c:pt>
                <c:pt idx="204">
                  <c:v>3934</c:v>
                </c:pt>
                <c:pt idx="205">
                  <c:v>2360</c:v>
                </c:pt>
                <c:pt idx="206">
                  <c:v>1533</c:v>
                </c:pt>
                <c:pt idx="207">
                  <c:v>3178</c:v>
                </c:pt>
                <c:pt idx="208">
                  <c:v>2663</c:v>
                </c:pt>
                <c:pt idx="209">
                  <c:v>2730</c:v>
                </c:pt>
                <c:pt idx="210">
                  <c:v>4046</c:v>
                </c:pt>
                <c:pt idx="211">
                  <c:v>7878</c:v>
                </c:pt>
                <c:pt idx="212">
                  <c:v>8092</c:v>
                </c:pt>
                <c:pt idx="213">
                  <c:v>17962</c:v>
                </c:pt>
                <c:pt idx="214">
                  <c:v>10420</c:v>
                </c:pt>
                <c:pt idx="215">
                  <c:v>18199</c:v>
                </c:pt>
                <c:pt idx="216">
                  <c:v>21826</c:v>
                </c:pt>
                <c:pt idx="217">
                  <c:v>16978</c:v>
                </c:pt>
                <c:pt idx="218">
                  <c:v>10086</c:v>
                </c:pt>
                <c:pt idx="219">
                  <c:v>7953</c:v>
                </c:pt>
                <c:pt idx="220">
                  <c:v>4053</c:v>
                </c:pt>
                <c:pt idx="221">
                  <c:v>3873</c:v>
                </c:pt>
                <c:pt idx="222">
                  <c:v>3521</c:v>
                </c:pt>
                <c:pt idx="223">
                  <c:v>3802</c:v>
                </c:pt>
                <c:pt idx="224">
                  <c:v>11464</c:v>
                </c:pt>
                <c:pt idx="225">
                  <c:v>10515</c:v>
                </c:pt>
                <c:pt idx="226">
                  <c:v>6569</c:v>
                </c:pt>
                <c:pt idx="227">
                  <c:v>4417</c:v>
                </c:pt>
                <c:pt idx="228">
                  <c:v>6818</c:v>
                </c:pt>
                <c:pt idx="229">
                  <c:v>8061</c:v>
                </c:pt>
                <c:pt idx="230">
                  <c:v>9234</c:v>
                </c:pt>
                <c:pt idx="231">
                  <c:v>7036</c:v>
                </c:pt>
                <c:pt idx="232">
                  <c:v>4017</c:v>
                </c:pt>
                <c:pt idx="233">
                  <c:v>4417</c:v>
                </c:pt>
                <c:pt idx="234">
                  <c:v>3471</c:v>
                </c:pt>
                <c:pt idx="235">
                  <c:v>3032</c:v>
                </c:pt>
                <c:pt idx="236">
                  <c:v>5830</c:v>
                </c:pt>
                <c:pt idx="237">
                  <c:v>6439</c:v>
                </c:pt>
                <c:pt idx="238">
                  <c:v>5639</c:v>
                </c:pt>
                <c:pt idx="239">
                  <c:v>3840</c:v>
                </c:pt>
                <c:pt idx="240">
                  <c:v>2937</c:v>
                </c:pt>
                <c:pt idx="241">
                  <c:v>17279</c:v>
                </c:pt>
                <c:pt idx="242">
                  <c:v>9721</c:v>
                </c:pt>
                <c:pt idx="243">
                  <c:v>4165</c:v>
                </c:pt>
                <c:pt idx="244">
                  <c:v>5500</c:v>
                </c:pt>
                <c:pt idx="245">
                  <c:v>5647</c:v>
                </c:pt>
                <c:pt idx="246">
                  <c:v>36547</c:v>
                </c:pt>
                <c:pt idx="247">
                  <c:v>29004</c:v>
                </c:pt>
                <c:pt idx="248">
                  <c:v>19482</c:v>
                </c:pt>
                <c:pt idx="249">
                  <c:v>15322</c:v>
                </c:pt>
                <c:pt idx="250">
                  <c:v>10270</c:v>
                </c:pt>
                <c:pt idx="251">
                  <c:v>6192</c:v>
                </c:pt>
                <c:pt idx="252">
                  <c:v>4275</c:v>
                </c:pt>
                <c:pt idx="253">
                  <c:v>3439</c:v>
                </c:pt>
                <c:pt idx="254">
                  <c:v>4626</c:v>
                </c:pt>
                <c:pt idx="255">
                  <c:v>8386</c:v>
                </c:pt>
                <c:pt idx="256">
                  <c:v>6908</c:v>
                </c:pt>
                <c:pt idx="257">
                  <c:v>14779</c:v>
                </c:pt>
                <c:pt idx="258">
                  <c:v>7805</c:v>
                </c:pt>
                <c:pt idx="259">
                  <c:v>5591</c:v>
                </c:pt>
                <c:pt idx="260">
                  <c:v>4299</c:v>
                </c:pt>
                <c:pt idx="261">
                  <c:v>7677</c:v>
                </c:pt>
                <c:pt idx="262">
                  <c:v>28607</c:v>
                </c:pt>
                <c:pt idx="263">
                  <c:v>74362</c:v>
                </c:pt>
                <c:pt idx="264">
                  <c:v>70225</c:v>
                </c:pt>
                <c:pt idx="265">
                  <c:v>44930</c:v>
                </c:pt>
                <c:pt idx="266">
                  <c:v>27460</c:v>
                </c:pt>
                <c:pt idx="267">
                  <c:v>16870</c:v>
                </c:pt>
                <c:pt idx="268">
                  <c:v>11715</c:v>
                </c:pt>
                <c:pt idx="269">
                  <c:v>11701</c:v>
                </c:pt>
                <c:pt idx="270">
                  <c:v>11205</c:v>
                </c:pt>
                <c:pt idx="271">
                  <c:v>14379</c:v>
                </c:pt>
                <c:pt idx="272">
                  <c:v>12188</c:v>
                </c:pt>
                <c:pt idx="273">
                  <c:v>31335</c:v>
                </c:pt>
                <c:pt idx="274">
                  <c:v>17190</c:v>
                </c:pt>
                <c:pt idx="275">
                  <c:v>8776</c:v>
                </c:pt>
                <c:pt idx="276">
                  <c:v>7876</c:v>
                </c:pt>
                <c:pt idx="277">
                  <c:v>5140</c:v>
                </c:pt>
                <c:pt idx="278">
                  <c:v>8887</c:v>
                </c:pt>
                <c:pt idx="279">
                  <c:v>15564</c:v>
                </c:pt>
                <c:pt idx="280">
                  <c:v>7604</c:v>
                </c:pt>
                <c:pt idx="281">
                  <c:v>7676</c:v>
                </c:pt>
                <c:pt idx="282">
                  <c:v>8721</c:v>
                </c:pt>
                <c:pt idx="283">
                  <c:v>233165</c:v>
                </c:pt>
                <c:pt idx="284">
                  <c:v>85481</c:v>
                </c:pt>
                <c:pt idx="285">
                  <c:v>30154</c:v>
                </c:pt>
                <c:pt idx="286">
                  <c:v>12811</c:v>
                </c:pt>
                <c:pt idx="287">
                  <c:v>8250</c:v>
                </c:pt>
                <c:pt idx="288">
                  <c:v>14471</c:v>
                </c:pt>
                <c:pt idx="289">
                  <c:v>13790</c:v>
                </c:pt>
                <c:pt idx="290">
                  <c:v>9150</c:v>
                </c:pt>
                <c:pt idx="291">
                  <c:v>5875</c:v>
                </c:pt>
                <c:pt idx="292">
                  <c:v>8154</c:v>
                </c:pt>
                <c:pt idx="293">
                  <c:v>7600</c:v>
                </c:pt>
                <c:pt idx="294">
                  <c:v>11296</c:v>
                </c:pt>
                <c:pt idx="295">
                  <c:v>8842</c:v>
                </c:pt>
                <c:pt idx="296">
                  <c:v>6412</c:v>
                </c:pt>
                <c:pt idx="297">
                  <c:v>4434</c:v>
                </c:pt>
                <c:pt idx="298">
                  <c:v>5652</c:v>
                </c:pt>
                <c:pt idx="299">
                  <c:v>6514</c:v>
                </c:pt>
                <c:pt idx="300">
                  <c:v>7587</c:v>
                </c:pt>
                <c:pt idx="301">
                  <c:v>14683</c:v>
                </c:pt>
                <c:pt idx="302">
                  <c:v>11657</c:v>
                </c:pt>
                <c:pt idx="303">
                  <c:v>10431</c:v>
                </c:pt>
                <c:pt idx="304">
                  <c:v>6133</c:v>
                </c:pt>
                <c:pt idx="305">
                  <c:v>8794</c:v>
                </c:pt>
                <c:pt idx="306">
                  <c:v>10440</c:v>
                </c:pt>
                <c:pt idx="307">
                  <c:v>19350</c:v>
                </c:pt>
                <c:pt idx="308">
                  <c:v>91951</c:v>
                </c:pt>
                <c:pt idx="309">
                  <c:v>34428</c:v>
                </c:pt>
                <c:pt idx="310">
                  <c:v>18053</c:v>
                </c:pt>
                <c:pt idx="311">
                  <c:v>6836</c:v>
                </c:pt>
                <c:pt idx="312">
                  <c:v>7740</c:v>
                </c:pt>
                <c:pt idx="313">
                  <c:v>9559</c:v>
                </c:pt>
                <c:pt idx="314">
                  <c:v>16997</c:v>
                </c:pt>
                <c:pt idx="315">
                  <c:v>10037</c:v>
                </c:pt>
                <c:pt idx="316">
                  <c:v>6408</c:v>
                </c:pt>
                <c:pt idx="317">
                  <c:v>6438</c:v>
                </c:pt>
                <c:pt idx="318">
                  <c:v>4382</c:v>
                </c:pt>
                <c:pt idx="319">
                  <c:v>6453</c:v>
                </c:pt>
                <c:pt idx="320">
                  <c:v>6204</c:v>
                </c:pt>
                <c:pt idx="321">
                  <c:v>6626</c:v>
                </c:pt>
                <c:pt idx="322">
                  <c:v>7278</c:v>
                </c:pt>
                <c:pt idx="323">
                  <c:v>6692</c:v>
                </c:pt>
                <c:pt idx="324">
                  <c:v>7628</c:v>
                </c:pt>
                <c:pt idx="325">
                  <c:v>5738</c:v>
                </c:pt>
                <c:pt idx="326">
                  <c:v>6350</c:v>
                </c:pt>
                <c:pt idx="327">
                  <c:v>6551</c:v>
                </c:pt>
                <c:pt idx="328">
                  <c:v>10309</c:v>
                </c:pt>
                <c:pt idx="329">
                  <c:v>8314</c:v>
                </c:pt>
                <c:pt idx="330">
                  <c:v>7117</c:v>
                </c:pt>
                <c:pt idx="331">
                  <c:v>12537</c:v>
                </c:pt>
                <c:pt idx="332">
                  <c:v>6047</c:v>
                </c:pt>
                <c:pt idx="333">
                  <c:v>6810</c:v>
                </c:pt>
                <c:pt idx="334">
                  <c:v>7999</c:v>
                </c:pt>
                <c:pt idx="335">
                  <c:v>7946</c:v>
                </c:pt>
                <c:pt idx="336">
                  <c:v>6061</c:v>
                </c:pt>
                <c:pt idx="337">
                  <c:v>5330</c:v>
                </c:pt>
                <c:pt idx="338">
                  <c:v>8253</c:v>
                </c:pt>
                <c:pt idx="339">
                  <c:v>13307</c:v>
                </c:pt>
                <c:pt idx="340">
                  <c:v>9723</c:v>
                </c:pt>
                <c:pt idx="341">
                  <c:v>10119</c:v>
                </c:pt>
                <c:pt idx="342">
                  <c:v>11973</c:v>
                </c:pt>
                <c:pt idx="343">
                  <c:v>12333</c:v>
                </c:pt>
                <c:pt idx="344">
                  <c:v>12466</c:v>
                </c:pt>
                <c:pt idx="345">
                  <c:v>9652</c:v>
                </c:pt>
                <c:pt idx="346">
                  <c:v>7201</c:v>
                </c:pt>
                <c:pt idx="347">
                  <c:v>14124</c:v>
                </c:pt>
                <c:pt idx="348">
                  <c:v>17337</c:v>
                </c:pt>
                <c:pt idx="349">
                  <c:v>11840</c:v>
                </c:pt>
                <c:pt idx="350">
                  <c:v>12615</c:v>
                </c:pt>
                <c:pt idx="351">
                  <c:v>10192</c:v>
                </c:pt>
                <c:pt idx="352">
                  <c:v>9329</c:v>
                </c:pt>
                <c:pt idx="353">
                  <c:v>9541</c:v>
                </c:pt>
                <c:pt idx="354">
                  <c:v>7159</c:v>
                </c:pt>
                <c:pt idx="355">
                  <c:v>9213</c:v>
                </c:pt>
                <c:pt idx="356">
                  <c:v>6307</c:v>
                </c:pt>
                <c:pt idx="357">
                  <c:v>6565</c:v>
                </c:pt>
                <c:pt idx="358">
                  <c:v>4003</c:v>
                </c:pt>
                <c:pt idx="359">
                  <c:v>2843</c:v>
                </c:pt>
                <c:pt idx="360">
                  <c:v>8967</c:v>
                </c:pt>
                <c:pt idx="361">
                  <c:v>7641</c:v>
                </c:pt>
                <c:pt idx="362">
                  <c:v>12643</c:v>
                </c:pt>
                <c:pt idx="363">
                  <c:v>7719</c:v>
                </c:pt>
                <c:pt idx="364">
                  <c:v>4597</c:v>
                </c:pt>
                <c:pt idx="365">
                  <c:v>10839</c:v>
                </c:pt>
              </c:numCache>
            </c:numRef>
          </c:val>
          <c:smooth val="0"/>
          <c:extLst>
            <c:ext xmlns:c16="http://schemas.microsoft.com/office/drawing/2014/chart" uri="{C3380CC4-5D6E-409C-BE32-E72D297353CC}">
              <c16:uniqueId val="{00000000-8958-43CD-8272-FAACCD45A9F7}"/>
            </c:ext>
          </c:extLst>
        </c:ser>
        <c:dLbls>
          <c:showLegendKey val="0"/>
          <c:showVal val="0"/>
          <c:showCatName val="0"/>
          <c:showSerName val="0"/>
          <c:showPercent val="0"/>
          <c:showBubbleSize val="0"/>
        </c:dLbls>
        <c:smooth val="0"/>
        <c:axId val="264911800"/>
        <c:axId val="234646664"/>
      </c:lineChart>
      <c:dateAx>
        <c:axId val="264911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646664"/>
        <c:crosses val="autoZero"/>
        <c:auto val="1"/>
        <c:lblOffset val="100"/>
        <c:baseTimeUnit val="days"/>
      </c:dateAx>
      <c:valAx>
        <c:axId val="234646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91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Fernsehen</c:v>
                </c:pt>
              </c:strCache>
            </c:strRef>
          </c:tx>
          <c:spPr>
            <a:ln w="28575" cap="rnd">
              <a:solidFill>
                <a:schemeClr val="accent1"/>
              </a:solidFill>
              <a:round/>
            </a:ln>
            <a:effectLst/>
          </c:spPr>
          <c:marker>
            <c:symbol val="none"/>
          </c:marker>
          <c:cat>
            <c:numRef>
              <c:f>Sheet1!$A$2:$A$367</c:f>
              <c:numCache>
                <c:formatCode>m/d/yyyy</c:formatCode>
                <c:ptCount val="366"/>
                <c:pt idx="0">
                  <c:v>42370</c:v>
                </c:pt>
                <c:pt idx="1">
                  <c:v>42371</c:v>
                </c:pt>
                <c:pt idx="2">
                  <c:v>42372</c:v>
                </c:pt>
                <c:pt idx="3">
                  <c:v>42373</c:v>
                </c:pt>
                <c:pt idx="4">
                  <c:v>42374</c:v>
                </c:pt>
                <c:pt idx="5">
                  <c:v>42375</c:v>
                </c:pt>
                <c:pt idx="6">
                  <c:v>42376</c:v>
                </c:pt>
                <c:pt idx="7">
                  <c:v>42377</c:v>
                </c:pt>
                <c:pt idx="8">
                  <c:v>42378</c:v>
                </c:pt>
                <c:pt idx="9">
                  <c:v>42379</c:v>
                </c:pt>
                <c:pt idx="10">
                  <c:v>42380</c:v>
                </c:pt>
                <c:pt idx="11">
                  <c:v>42381</c:v>
                </c:pt>
                <c:pt idx="12">
                  <c:v>42382</c:v>
                </c:pt>
                <c:pt idx="13">
                  <c:v>42383</c:v>
                </c:pt>
                <c:pt idx="14">
                  <c:v>42384</c:v>
                </c:pt>
                <c:pt idx="15">
                  <c:v>42385</c:v>
                </c:pt>
                <c:pt idx="16">
                  <c:v>42386</c:v>
                </c:pt>
                <c:pt idx="17">
                  <c:v>42387</c:v>
                </c:pt>
                <c:pt idx="18">
                  <c:v>42388</c:v>
                </c:pt>
                <c:pt idx="19">
                  <c:v>42389</c:v>
                </c:pt>
                <c:pt idx="20">
                  <c:v>42390</c:v>
                </c:pt>
                <c:pt idx="21">
                  <c:v>42391</c:v>
                </c:pt>
                <c:pt idx="22">
                  <c:v>42392</c:v>
                </c:pt>
                <c:pt idx="23">
                  <c:v>42393</c:v>
                </c:pt>
                <c:pt idx="24">
                  <c:v>42394</c:v>
                </c:pt>
                <c:pt idx="25">
                  <c:v>42395</c:v>
                </c:pt>
                <c:pt idx="26">
                  <c:v>42396</c:v>
                </c:pt>
                <c:pt idx="27">
                  <c:v>42397</c:v>
                </c:pt>
                <c:pt idx="28">
                  <c:v>42398</c:v>
                </c:pt>
                <c:pt idx="29">
                  <c:v>42399</c:v>
                </c:pt>
                <c:pt idx="30">
                  <c:v>42400</c:v>
                </c:pt>
                <c:pt idx="31">
                  <c:v>42401</c:v>
                </c:pt>
                <c:pt idx="32">
                  <c:v>42402</c:v>
                </c:pt>
                <c:pt idx="33">
                  <c:v>42403</c:v>
                </c:pt>
                <c:pt idx="34">
                  <c:v>42404</c:v>
                </c:pt>
                <c:pt idx="35">
                  <c:v>42405</c:v>
                </c:pt>
                <c:pt idx="36">
                  <c:v>42406</c:v>
                </c:pt>
                <c:pt idx="37">
                  <c:v>42407</c:v>
                </c:pt>
                <c:pt idx="38">
                  <c:v>42408</c:v>
                </c:pt>
                <c:pt idx="39">
                  <c:v>42409</c:v>
                </c:pt>
                <c:pt idx="40">
                  <c:v>42410</c:v>
                </c:pt>
                <c:pt idx="41">
                  <c:v>42411</c:v>
                </c:pt>
                <c:pt idx="42">
                  <c:v>42412</c:v>
                </c:pt>
                <c:pt idx="43">
                  <c:v>42413</c:v>
                </c:pt>
                <c:pt idx="44">
                  <c:v>42414</c:v>
                </c:pt>
                <c:pt idx="45">
                  <c:v>42415</c:v>
                </c:pt>
                <c:pt idx="46">
                  <c:v>42416</c:v>
                </c:pt>
                <c:pt idx="47">
                  <c:v>42417</c:v>
                </c:pt>
                <c:pt idx="48">
                  <c:v>42418</c:v>
                </c:pt>
                <c:pt idx="49">
                  <c:v>42419</c:v>
                </c:pt>
                <c:pt idx="50">
                  <c:v>42420</c:v>
                </c:pt>
                <c:pt idx="51">
                  <c:v>42421</c:v>
                </c:pt>
                <c:pt idx="52">
                  <c:v>42422</c:v>
                </c:pt>
                <c:pt idx="53">
                  <c:v>42423</c:v>
                </c:pt>
                <c:pt idx="54">
                  <c:v>42424</c:v>
                </c:pt>
                <c:pt idx="55">
                  <c:v>42425</c:v>
                </c:pt>
                <c:pt idx="56">
                  <c:v>42426</c:v>
                </c:pt>
                <c:pt idx="57">
                  <c:v>42427</c:v>
                </c:pt>
                <c:pt idx="58">
                  <c:v>42428</c:v>
                </c:pt>
                <c:pt idx="59">
                  <c:v>42429</c:v>
                </c:pt>
                <c:pt idx="60">
                  <c:v>42430</c:v>
                </c:pt>
                <c:pt idx="61">
                  <c:v>42431</c:v>
                </c:pt>
                <c:pt idx="62">
                  <c:v>42432</c:v>
                </c:pt>
                <c:pt idx="63">
                  <c:v>42433</c:v>
                </c:pt>
                <c:pt idx="64">
                  <c:v>42434</c:v>
                </c:pt>
                <c:pt idx="65">
                  <c:v>42435</c:v>
                </c:pt>
                <c:pt idx="66">
                  <c:v>42436</c:v>
                </c:pt>
                <c:pt idx="67">
                  <c:v>42437</c:v>
                </c:pt>
                <c:pt idx="68">
                  <c:v>42438</c:v>
                </c:pt>
                <c:pt idx="69">
                  <c:v>42439</c:v>
                </c:pt>
                <c:pt idx="70">
                  <c:v>42440</c:v>
                </c:pt>
                <c:pt idx="71">
                  <c:v>42441</c:v>
                </c:pt>
                <c:pt idx="72">
                  <c:v>42442</c:v>
                </c:pt>
                <c:pt idx="73">
                  <c:v>42443</c:v>
                </c:pt>
                <c:pt idx="74">
                  <c:v>42444</c:v>
                </c:pt>
                <c:pt idx="75">
                  <c:v>42445</c:v>
                </c:pt>
                <c:pt idx="76">
                  <c:v>42446</c:v>
                </c:pt>
                <c:pt idx="77">
                  <c:v>42447</c:v>
                </c:pt>
                <c:pt idx="78">
                  <c:v>42448</c:v>
                </c:pt>
                <c:pt idx="79">
                  <c:v>42449</c:v>
                </c:pt>
                <c:pt idx="80">
                  <c:v>42450</c:v>
                </c:pt>
                <c:pt idx="81">
                  <c:v>42451</c:v>
                </c:pt>
                <c:pt idx="82">
                  <c:v>42452</c:v>
                </c:pt>
                <c:pt idx="83">
                  <c:v>42453</c:v>
                </c:pt>
                <c:pt idx="84">
                  <c:v>42454</c:v>
                </c:pt>
                <c:pt idx="85">
                  <c:v>42455</c:v>
                </c:pt>
                <c:pt idx="86">
                  <c:v>42456</c:v>
                </c:pt>
                <c:pt idx="87">
                  <c:v>42457</c:v>
                </c:pt>
                <c:pt idx="88">
                  <c:v>42458</c:v>
                </c:pt>
                <c:pt idx="89">
                  <c:v>42459</c:v>
                </c:pt>
                <c:pt idx="90">
                  <c:v>42460</c:v>
                </c:pt>
                <c:pt idx="91">
                  <c:v>42461</c:v>
                </c:pt>
                <c:pt idx="92">
                  <c:v>42462</c:v>
                </c:pt>
                <c:pt idx="93">
                  <c:v>42463</c:v>
                </c:pt>
                <c:pt idx="94">
                  <c:v>42464</c:v>
                </c:pt>
                <c:pt idx="95">
                  <c:v>42465</c:v>
                </c:pt>
                <c:pt idx="96">
                  <c:v>42466</c:v>
                </c:pt>
                <c:pt idx="97">
                  <c:v>42467</c:v>
                </c:pt>
                <c:pt idx="98">
                  <c:v>42468</c:v>
                </c:pt>
                <c:pt idx="99">
                  <c:v>42469</c:v>
                </c:pt>
                <c:pt idx="100">
                  <c:v>42470</c:v>
                </c:pt>
                <c:pt idx="101">
                  <c:v>42471</c:v>
                </c:pt>
                <c:pt idx="102">
                  <c:v>42472</c:v>
                </c:pt>
                <c:pt idx="103">
                  <c:v>42473</c:v>
                </c:pt>
                <c:pt idx="104">
                  <c:v>42474</c:v>
                </c:pt>
                <c:pt idx="105">
                  <c:v>42475</c:v>
                </c:pt>
                <c:pt idx="106">
                  <c:v>42476</c:v>
                </c:pt>
                <c:pt idx="107">
                  <c:v>42477</c:v>
                </c:pt>
                <c:pt idx="108">
                  <c:v>42478</c:v>
                </c:pt>
                <c:pt idx="109">
                  <c:v>42479</c:v>
                </c:pt>
                <c:pt idx="110">
                  <c:v>42480</c:v>
                </c:pt>
                <c:pt idx="111">
                  <c:v>42481</c:v>
                </c:pt>
                <c:pt idx="112">
                  <c:v>42482</c:v>
                </c:pt>
                <c:pt idx="113">
                  <c:v>42483</c:v>
                </c:pt>
                <c:pt idx="114">
                  <c:v>42484</c:v>
                </c:pt>
                <c:pt idx="115">
                  <c:v>42485</c:v>
                </c:pt>
                <c:pt idx="116">
                  <c:v>42486</c:v>
                </c:pt>
                <c:pt idx="117">
                  <c:v>42487</c:v>
                </c:pt>
                <c:pt idx="118">
                  <c:v>42488</c:v>
                </c:pt>
                <c:pt idx="119">
                  <c:v>42489</c:v>
                </c:pt>
                <c:pt idx="120">
                  <c:v>42490</c:v>
                </c:pt>
                <c:pt idx="121">
                  <c:v>42491</c:v>
                </c:pt>
                <c:pt idx="122">
                  <c:v>42492</c:v>
                </c:pt>
                <c:pt idx="123">
                  <c:v>42493</c:v>
                </c:pt>
                <c:pt idx="124">
                  <c:v>42494</c:v>
                </c:pt>
                <c:pt idx="125">
                  <c:v>42495</c:v>
                </c:pt>
                <c:pt idx="126">
                  <c:v>42496</c:v>
                </c:pt>
                <c:pt idx="127">
                  <c:v>42497</c:v>
                </c:pt>
                <c:pt idx="128">
                  <c:v>42498</c:v>
                </c:pt>
                <c:pt idx="129">
                  <c:v>42499</c:v>
                </c:pt>
                <c:pt idx="130">
                  <c:v>42500</c:v>
                </c:pt>
                <c:pt idx="131">
                  <c:v>42501</c:v>
                </c:pt>
                <c:pt idx="132">
                  <c:v>42502</c:v>
                </c:pt>
                <c:pt idx="133">
                  <c:v>42503</c:v>
                </c:pt>
                <c:pt idx="134">
                  <c:v>42504</c:v>
                </c:pt>
                <c:pt idx="135">
                  <c:v>42505</c:v>
                </c:pt>
                <c:pt idx="136">
                  <c:v>42506</c:v>
                </c:pt>
                <c:pt idx="137">
                  <c:v>42507</c:v>
                </c:pt>
                <c:pt idx="138">
                  <c:v>42508</c:v>
                </c:pt>
                <c:pt idx="139">
                  <c:v>42509</c:v>
                </c:pt>
                <c:pt idx="140">
                  <c:v>42510</c:v>
                </c:pt>
                <c:pt idx="141">
                  <c:v>42511</c:v>
                </c:pt>
                <c:pt idx="142">
                  <c:v>42512</c:v>
                </c:pt>
                <c:pt idx="143">
                  <c:v>42513</c:v>
                </c:pt>
                <c:pt idx="144">
                  <c:v>42514</c:v>
                </c:pt>
                <c:pt idx="145">
                  <c:v>42515</c:v>
                </c:pt>
                <c:pt idx="146">
                  <c:v>42516</c:v>
                </c:pt>
                <c:pt idx="147">
                  <c:v>42517</c:v>
                </c:pt>
                <c:pt idx="148">
                  <c:v>42518</c:v>
                </c:pt>
                <c:pt idx="149">
                  <c:v>42519</c:v>
                </c:pt>
                <c:pt idx="150">
                  <c:v>42520</c:v>
                </c:pt>
                <c:pt idx="151">
                  <c:v>42521</c:v>
                </c:pt>
                <c:pt idx="152">
                  <c:v>42522</c:v>
                </c:pt>
                <c:pt idx="153">
                  <c:v>42523</c:v>
                </c:pt>
                <c:pt idx="154">
                  <c:v>42524</c:v>
                </c:pt>
                <c:pt idx="155">
                  <c:v>42525</c:v>
                </c:pt>
                <c:pt idx="156">
                  <c:v>42526</c:v>
                </c:pt>
                <c:pt idx="157">
                  <c:v>42527</c:v>
                </c:pt>
                <c:pt idx="158">
                  <c:v>42528</c:v>
                </c:pt>
                <c:pt idx="159">
                  <c:v>42529</c:v>
                </c:pt>
                <c:pt idx="160">
                  <c:v>42530</c:v>
                </c:pt>
                <c:pt idx="161">
                  <c:v>42531</c:v>
                </c:pt>
                <c:pt idx="162">
                  <c:v>42532</c:v>
                </c:pt>
                <c:pt idx="163">
                  <c:v>42533</c:v>
                </c:pt>
                <c:pt idx="164">
                  <c:v>42534</c:v>
                </c:pt>
                <c:pt idx="165">
                  <c:v>42535</c:v>
                </c:pt>
                <c:pt idx="166">
                  <c:v>42536</c:v>
                </c:pt>
                <c:pt idx="167">
                  <c:v>42537</c:v>
                </c:pt>
                <c:pt idx="168">
                  <c:v>42538</c:v>
                </c:pt>
                <c:pt idx="169">
                  <c:v>42539</c:v>
                </c:pt>
                <c:pt idx="170">
                  <c:v>42540</c:v>
                </c:pt>
                <c:pt idx="171">
                  <c:v>42541</c:v>
                </c:pt>
                <c:pt idx="172">
                  <c:v>42542</c:v>
                </c:pt>
                <c:pt idx="173">
                  <c:v>42543</c:v>
                </c:pt>
                <c:pt idx="174">
                  <c:v>42544</c:v>
                </c:pt>
                <c:pt idx="175">
                  <c:v>42545</c:v>
                </c:pt>
                <c:pt idx="176">
                  <c:v>42546</c:v>
                </c:pt>
                <c:pt idx="177">
                  <c:v>42547</c:v>
                </c:pt>
                <c:pt idx="178">
                  <c:v>42548</c:v>
                </c:pt>
                <c:pt idx="179">
                  <c:v>42549</c:v>
                </c:pt>
                <c:pt idx="180">
                  <c:v>42550</c:v>
                </c:pt>
                <c:pt idx="181">
                  <c:v>42551</c:v>
                </c:pt>
                <c:pt idx="182">
                  <c:v>42552</c:v>
                </c:pt>
                <c:pt idx="183">
                  <c:v>42553</c:v>
                </c:pt>
                <c:pt idx="184">
                  <c:v>42554</c:v>
                </c:pt>
                <c:pt idx="185">
                  <c:v>42555</c:v>
                </c:pt>
                <c:pt idx="186">
                  <c:v>42556</c:v>
                </c:pt>
                <c:pt idx="187">
                  <c:v>42557</c:v>
                </c:pt>
                <c:pt idx="188">
                  <c:v>42558</c:v>
                </c:pt>
                <c:pt idx="189">
                  <c:v>42559</c:v>
                </c:pt>
                <c:pt idx="190">
                  <c:v>42560</c:v>
                </c:pt>
                <c:pt idx="191">
                  <c:v>42561</c:v>
                </c:pt>
                <c:pt idx="192">
                  <c:v>42562</c:v>
                </c:pt>
                <c:pt idx="193">
                  <c:v>42563</c:v>
                </c:pt>
                <c:pt idx="194">
                  <c:v>42564</c:v>
                </c:pt>
                <c:pt idx="195">
                  <c:v>42565</c:v>
                </c:pt>
                <c:pt idx="196">
                  <c:v>42566</c:v>
                </c:pt>
                <c:pt idx="197">
                  <c:v>42567</c:v>
                </c:pt>
                <c:pt idx="198">
                  <c:v>42568</c:v>
                </c:pt>
                <c:pt idx="199">
                  <c:v>42569</c:v>
                </c:pt>
                <c:pt idx="200">
                  <c:v>42570</c:v>
                </c:pt>
                <c:pt idx="201">
                  <c:v>42571</c:v>
                </c:pt>
                <c:pt idx="202">
                  <c:v>42572</c:v>
                </c:pt>
                <c:pt idx="203">
                  <c:v>42573</c:v>
                </c:pt>
                <c:pt idx="204">
                  <c:v>42574</c:v>
                </c:pt>
                <c:pt idx="205">
                  <c:v>42575</c:v>
                </c:pt>
                <c:pt idx="206">
                  <c:v>42576</c:v>
                </c:pt>
                <c:pt idx="207">
                  <c:v>42577</c:v>
                </c:pt>
                <c:pt idx="208">
                  <c:v>42578</c:v>
                </c:pt>
                <c:pt idx="209">
                  <c:v>42579</c:v>
                </c:pt>
                <c:pt idx="210">
                  <c:v>42580</c:v>
                </c:pt>
                <c:pt idx="211">
                  <c:v>42581</c:v>
                </c:pt>
                <c:pt idx="212">
                  <c:v>42582</c:v>
                </c:pt>
                <c:pt idx="213">
                  <c:v>42583</c:v>
                </c:pt>
                <c:pt idx="214">
                  <c:v>42584</c:v>
                </c:pt>
                <c:pt idx="215">
                  <c:v>42585</c:v>
                </c:pt>
                <c:pt idx="216">
                  <c:v>42586</c:v>
                </c:pt>
                <c:pt idx="217">
                  <c:v>42587</c:v>
                </c:pt>
                <c:pt idx="218">
                  <c:v>42588</c:v>
                </c:pt>
                <c:pt idx="219">
                  <c:v>42589</c:v>
                </c:pt>
                <c:pt idx="220">
                  <c:v>42590</c:v>
                </c:pt>
                <c:pt idx="221">
                  <c:v>42591</c:v>
                </c:pt>
                <c:pt idx="222">
                  <c:v>42592</c:v>
                </c:pt>
                <c:pt idx="223">
                  <c:v>42593</c:v>
                </c:pt>
                <c:pt idx="224">
                  <c:v>42594</c:v>
                </c:pt>
                <c:pt idx="225">
                  <c:v>42595</c:v>
                </c:pt>
                <c:pt idx="226">
                  <c:v>42596</c:v>
                </c:pt>
                <c:pt idx="227">
                  <c:v>42597</c:v>
                </c:pt>
                <c:pt idx="228">
                  <c:v>42598</c:v>
                </c:pt>
                <c:pt idx="229">
                  <c:v>42599</c:v>
                </c:pt>
                <c:pt idx="230">
                  <c:v>42600</c:v>
                </c:pt>
                <c:pt idx="231">
                  <c:v>42601</c:v>
                </c:pt>
                <c:pt idx="232">
                  <c:v>42602</c:v>
                </c:pt>
                <c:pt idx="233">
                  <c:v>42603</c:v>
                </c:pt>
                <c:pt idx="234">
                  <c:v>42604</c:v>
                </c:pt>
                <c:pt idx="235">
                  <c:v>42605</c:v>
                </c:pt>
                <c:pt idx="236">
                  <c:v>42606</c:v>
                </c:pt>
                <c:pt idx="237">
                  <c:v>42607</c:v>
                </c:pt>
                <c:pt idx="238">
                  <c:v>42608</c:v>
                </c:pt>
                <c:pt idx="239">
                  <c:v>42609</c:v>
                </c:pt>
                <c:pt idx="240">
                  <c:v>42610</c:v>
                </c:pt>
                <c:pt idx="241">
                  <c:v>42611</c:v>
                </c:pt>
                <c:pt idx="242">
                  <c:v>42612</c:v>
                </c:pt>
                <c:pt idx="243">
                  <c:v>42613</c:v>
                </c:pt>
                <c:pt idx="244">
                  <c:v>42614</c:v>
                </c:pt>
                <c:pt idx="245">
                  <c:v>42615</c:v>
                </c:pt>
                <c:pt idx="246">
                  <c:v>42616</c:v>
                </c:pt>
                <c:pt idx="247">
                  <c:v>42617</c:v>
                </c:pt>
                <c:pt idx="248">
                  <c:v>42618</c:v>
                </c:pt>
                <c:pt idx="249">
                  <c:v>42619</c:v>
                </c:pt>
                <c:pt idx="250">
                  <c:v>42620</c:v>
                </c:pt>
                <c:pt idx="251">
                  <c:v>42621</c:v>
                </c:pt>
                <c:pt idx="252">
                  <c:v>42622</c:v>
                </c:pt>
                <c:pt idx="253">
                  <c:v>42623</c:v>
                </c:pt>
                <c:pt idx="254">
                  <c:v>42624</c:v>
                </c:pt>
                <c:pt idx="255">
                  <c:v>42625</c:v>
                </c:pt>
                <c:pt idx="256">
                  <c:v>42626</c:v>
                </c:pt>
                <c:pt idx="257">
                  <c:v>42627</c:v>
                </c:pt>
                <c:pt idx="258">
                  <c:v>42628</c:v>
                </c:pt>
                <c:pt idx="259">
                  <c:v>42629</c:v>
                </c:pt>
                <c:pt idx="260">
                  <c:v>42630</c:v>
                </c:pt>
                <c:pt idx="261">
                  <c:v>42631</c:v>
                </c:pt>
                <c:pt idx="262">
                  <c:v>42632</c:v>
                </c:pt>
                <c:pt idx="263">
                  <c:v>42633</c:v>
                </c:pt>
                <c:pt idx="264">
                  <c:v>42634</c:v>
                </c:pt>
                <c:pt idx="265">
                  <c:v>42635</c:v>
                </c:pt>
                <c:pt idx="266">
                  <c:v>42636</c:v>
                </c:pt>
                <c:pt idx="267">
                  <c:v>42637</c:v>
                </c:pt>
                <c:pt idx="268">
                  <c:v>42638</c:v>
                </c:pt>
                <c:pt idx="269">
                  <c:v>42639</c:v>
                </c:pt>
                <c:pt idx="270">
                  <c:v>42640</c:v>
                </c:pt>
                <c:pt idx="271">
                  <c:v>42641</c:v>
                </c:pt>
                <c:pt idx="272">
                  <c:v>42642</c:v>
                </c:pt>
                <c:pt idx="273">
                  <c:v>42643</c:v>
                </c:pt>
                <c:pt idx="274">
                  <c:v>42644</c:v>
                </c:pt>
                <c:pt idx="275">
                  <c:v>42645</c:v>
                </c:pt>
                <c:pt idx="276">
                  <c:v>42646</c:v>
                </c:pt>
                <c:pt idx="277">
                  <c:v>42647</c:v>
                </c:pt>
                <c:pt idx="278">
                  <c:v>42648</c:v>
                </c:pt>
                <c:pt idx="279">
                  <c:v>42649</c:v>
                </c:pt>
                <c:pt idx="280">
                  <c:v>42650</c:v>
                </c:pt>
                <c:pt idx="281">
                  <c:v>42651</c:v>
                </c:pt>
                <c:pt idx="282">
                  <c:v>42652</c:v>
                </c:pt>
                <c:pt idx="283">
                  <c:v>42653</c:v>
                </c:pt>
                <c:pt idx="284">
                  <c:v>42654</c:v>
                </c:pt>
                <c:pt idx="285">
                  <c:v>42655</c:v>
                </c:pt>
                <c:pt idx="286">
                  <c:v>42656</c:v>
                </c:pt>
                <c:pt idx="287">
                  <c:v>42657</c:v>
                </c:pt>
                <c:pt idx="288">
                  <c:v>42658</c:v>
                </c:pt>
                <c:pt idx="289">
                  <c:v>42659</c:v>
                </c:pt>
                <c:pt idx="290">
                  <c:v>42660</c:v>
                </c:pt>
                <c:pt idx="291">
                  <c:v>42661</c:v>
                </c:pt>
                <c:pt idx="292">
                  <c:v>42662</c:v>
                </c:pt>
                <c:pt idx="293">
                  <c:v>42663</c:v>
                </c:pt>
                <c:pt idx="294">
                  <c:v>42664</c:v>
                </c:pt>
                <c:pt idx="295">
                  <c:v>42665</c:v>
                </c:pt>
                <c:pt idx="296">
                  <c:v>42666</c:v>
                </c:pt>
                <c:pt idx="297">
                  <c:v>42667</c:v>
                </c:pt>
                <c:pt idx="298">
                  <c:v>42668</c:v>
                </c:pt>
                <c:pt idx="299">
                  <c:v>42669</c:v>
                </c:pt>
                <c:pt idx="300">
                  <c:v>42670</c:v>
                </c:pt>
                <c:pt idx="301">
                  <c:v>42671</c:v>
                </c:pt>
                <c:pt idx="302">
                  <c:v>42672</c:v>
                </c:pt>
                <c:pt idx="303">
                  <c:v>42673</c:v>
                </c:pt>
                <c:pt idx="304">
                  <c:v>42674</c:v>
                </c:pt>
                <c:pt idx="305">
                  <c:v>42675</c:v>
                </c:pt>
                <c:pt idx="306">
                  <c:v>42676</c:v>
                </c:pt>
                <c:pt idx="307">
                  <c:v>42677</c:v>
                </c:pt>
                <c:pt idx="308">
                  <c:v>42678</c:v>
                </c:pt>
                <c:pt idx="309">
                  <c:v>42679</c:v>
                </c:pt>
                <c:pt idx="310">
                  <c:v>42680</c:v>
                </c:pt>
                <c:pt idx="311">
                  <c:v>42681</c:v>
                </c:pt>
                <c:pt idx="312">
                  <c:v>42682</c:v>
                </c:pt>
                <c:pt idx="313">
                  <c:v>42683</c:v>
                </c:pt>
                <c:pt idx="314">
                  <c:v>42684</c:v>
                </c:pt>
                <c:pt idx="315">
                  <c:v>42685</c:v>
                </c:pt>
                <c:pt idx="316">
                  <c:v>42686</c:v>
                </c:pt>
                <c:pt idx="317">
                  <c:v>42687</c:v>
                </c:pt>
                <c:pt idx="318">
                  <c:v>42688</c:v>
                </c:pt>
                <c:pt idx="319">
                  <c:v>42689</c:v>
                </c:pt>
                <c:pt idx="320">
                  <c:v>42690</c:v>
                </c:pt>
                <c:pt idx="321">
                  <c:v>42691</c:v>
                </c:pt>
                <c:pt idx="322">
                  <c:v>42692</c:v>
                </c:pt>
                <c:pt idx="323">
                  <c:v>42693</c:v>
                </c:pt>
                <c:pt idx="324">
                  <c:v>42694</c:v>
                </c:pt>
                <c:pt idx="325">
                  <c:v>42695</c:v>
                </c:pt>
                <c:pt idx="326">
                  <c:v>42696</c:v>
                </c:pt>
                <c:pt idx="327">
                  <c:v>42697</c:v>
                </c:pt>
                <c:pt idx="328">
                  <c:v>42698</c:v>
                </c:pt>
                <c:pt idx="329">
                  <c:v>42699</c:v>
                </c:pt>
                <c:pt idx="330">
                  <c:v>42700</c:v>
                </c:pt>
                <c:pt idx="331">
                  <c:v>42701</c:v>
                </c:pt>
                <c:pt idx="332">
                  <c:v>42702</c:v>
                </c:pt>
                <c:pt idx="333">
                  <c:v>42703</c:v>
                </c:pt>
                <c:pt idx="334">
                  <c:v>42704</c:v>
                </c:pt>
                <c:pt idx="335">
                  <c:v>42705</c:v>
                </c:pt>
                <c:pt idx="336">
                  <c:v>42706</c:v>
                </c:pt>
                <c:pt idx="337">
                  <c:v>42707</c:v>
                </c:pt>
                <c:pt idx="338">
                  <c:v>42708</c:v>
                </c:pt>
                <c:pt idx="339">
                  <c:v>42709</c:v>
                </c:pt>
                <c:pt idx="340">
                  <c:v>42710</c:v>
                </c:pt>
                <c:pt idx="341">
                  <c:v>42711</c:v>
                </c:pt>
                <c:pt idx="342">
                  <c:v>42712</c:v>
                </c:pt>
                <c:pt idx="343">
                  <c:v>42713</c:v>
                </c:pt>
                <c:pt idx="344">
                  <c:v>42714</c:v>
                </c:pt>
                <c:pt idx="345">
                  <c:v>42715</c:v>
                </c:pt>
                <c:pt idx="346">
                  <c:v>42716</c:v>
                </c:pt>
                <c:pt idx="347">
                  <c:v>42717</c:v>
                </c:pt>
                <c:pt idx="348">
                  <c:v>42718</c:v>
                </c:pt>
                <c:pt idx="349">
                  <c:v>42719</c:v>
                </c:pt>
                <c:pt idx="350">
                  <c:v>42720</c:v>
                </c:pt>
                <c:pt idx="351">
                  <c:v>42721</c:v>
                </c:pt>
                <c:pt idx="352">
                  <c:v>42722</c:v>
                </c:pt>
                <c:pt idx="353">
                  <c:v>42723</c:v>
                </c:pt>
                <c:pt idx="354">
                  <c:v>42724</c:v>
                </c:pt>
                <c:pt idx="355">
                  <c:v>42725</c:v>
                </c:pt>
                <c:pt idx="356">
                  <c:v>42726</c:v>
                </c:pt>
                <c:pt idx="357">
                  <c:v>42727</c:v>
                </c:pt>
                <c:pt idx="358">
                  <c:v>42728</c:v>
                </c:pt>
                <c:pt idx="359">
                  <c:v>42729</c:v>
                </c:pt>
                <c:pt idx="360">
                  <c:v>42730</c:v>
                </c:pt>
                <c:pt idx="361">
                  <c:v>42731</c:v>
                </c:pt>
                <c:pt idx="362">
                  <c:v>42732</c:v>
                </c:pt>
                <c:pt idx="363">
                  <c:v>42733</c:v>
                </c:pt>
                <c:pt idx="364">
                  <c:v>42734</c:v>
                </c:pt>
                <c:pt idx="365">
                  <c:v>42735</c:v>
                </c:pt>
              </c:numCache>
            </c:numRef>
          </c:cat>
          <c:val>
            <c:numRef>
              <c:f>Sheet1!$B$2:$B$367</c:f>
              <c:numCache>
                <c:formatCode>General</c:formatCode>
                <c:ptCount val="366"/>
                <c:pt idx="0">
                  <c:v>6591</c:v>
                </c:pt>
                <c:pt idx="1">
                  <c:v>1947</c:v>
                </c:pt>
                <c:pt idx="2">
                  <c:v>2433</c:v>
                </c:pt>
                <c:pt idx="3">
                  <c:v>3120</c:v>
                </c:pt>
                <c:pt idx="4">
                  <c:v>1304</c:v>
                </c:pt>
                <c:pt idx="5">
                  <c:v>2286</c:v>
                </c:pt>
                <c:pt idx="6">
                  <c:v>20576</c:v>
                </c:pt>
                <c:pt idx="7">
                  <c:v>6972</c:v>
                </c:pt>
                <c:pt idx="8">
                  <c:v>1672</c:v>
                </c:pt>
                <c:pt idx="9">
                  <c:v>3743</c:v>
                </c:pt>
                <c:pt idx="10">
                  <c:v>2123</c:v>
                </c:pt>
                <c:pt idx="11">
                  <c:v>1348</c:v>
                </c:pt>
                <c:pt idx="12">
                  <c:v>1111</c:v>
                </c:pt>
                <c:pt idx="13">
                  <c:v>1800</c:v>
                </c:pt>
                <c:pt idx="14">
                  <c:v>11878</c:v>
                </c:pt>
                <c:pt idx="15">
                  <c:v>11713</c:v>
                </c:pt>
                <c:pt idx="16">
                  <c:v>3900</c:v>
                </c:pt>
                <c:pt idx="17">
                  <c:v>3011</c:v>
                </c:pt>
                <c:pt idx="18">
                  <c:v>2014</c:v>
                </c:pt>
                <c:pt idx="19">
                  <c:v>1073</c:v>
                </c:pt>
                <c:pt idx="20">
                  <c:v>4992</c:v>
                </c:pt>
                <c:pt idx="21">
                  <c:v>2899</c:v>
                </c:pt>
                <c:pt idx="22">
                  <c:v>1308</c:v>
                </c:pt>
                <c:pt idx="23">
                  <c:v>3081</c:v>
                </c:pt>
                <c:pt idx="24">
                  <c:v>9083</c:v>
                </c:pt>
                <c:pt idx="25">
                  <c:v>3092</c:v>
                </c:pt>
                <c:pt idx="26">
                  <c:v>2968</c:v>
                </c:pt>
                <c:pt idx="27">
                  <c:v>5307</c:v>
                </c:pt>
                <c:pt idx="28">
                  <c:v>46232</c:v>
                </c:pt>
                <c:pt idx="29">
                  <c:v>35756</c:v>
                </c:pt>
                <c:pt idx="30">
                  <c:v>5089</c:v>
                </c:pt>
                <c:pt idx="31">
                  <c:v>1761</c:v>
                </c:pt>
                <c:pt idx="32">
                  <c:v>2461</c:v>
                </c:pt>
                <c:pt idx="33">
                  <c:v>2274</c:v>
                </c:pt>
                <c:pt idx="34">
                  <c:v>2053</c:v>
                </c:pt>
                <c:pt idx="35">
                  <c:v>28703</c:v>
                </c:pt>
                <c:pt idx="36">
                  <c:v>9423</c:v>
                </c:pt>
                <c:pt idx="37">
                  <c:v>3179</c:v>
                </c:pt>
                <c:pt idx="38">
                  <c:v>4055</c:v>
                </c:pt>
                <c:pt idx="39">
                  <c:v>6626</c:v>
                </c:pt>
                <c:pt idx="40">
                  <c:v>2746</c:v>
                </c:pt>
                <c:pt idx="41">
                  <c:v>1250</c:v>
                </c:pt>
                <c:pt idx="42">
                  <c:v>27607</c:v>
                </c:pt>
                <c:pt idx="43">
                  <c:v>11721</c:v>
                </c:pt>
                <c:pt idx="44">
                  <c:v>17556</c:v>
                </c:pt>
                <c:pt idx="45">
                  <c:v>47702</c:v>
                </c:pt>
                <c:pt idx="46">
                  <c:v>37228</c:v>
                </c:pt>
                <c:pt idx="47">
                  <c:v>7183</c:v>
                </c:pt>
                <c:pt idx="48">
                  <c:v>2434</c:v>
                </c:pt>
                <c:pt idx="49">
                  <c:v>1299</c:v>
                </c:pt>
                <c:pt idx="50">
                  <c:v>1856</c:v>
                </c:pt>
                <c:pt idx="51">
                  <c:v>1981</c:v>
                </c:pt>
                <c:pt idx="52">
                  <c:v>2754</c:v>
                </c:pt>
                <c:pt idx="53">
                  <c:v>891</c:v>
                </c:pt>
                <c:pt idx="54">
                  <c:v>1080</c:v>
                </c:pt>
                <c:pt idx="55">
                  <c:v>1161</c:v>
                </c:pt>
                <c:pt idx="56">
                  <c:v>1707</c:v>
                </c:pt>
                <c:pt idx="57">
                  <c:v>793</c:v>
                </c:pt>
                <c:pt idx="58">
                  <c:v>505</c:v>
                </c:pt>
                <c:pt idx="59">
                  <c:v>5429</c:v>
                </c:pt>
                <c:pt idx="60">
                  <c:v>1773</c:v>
                </c:pt>
                <c:pt idx="61">
                  <c:v>2269</c:v>
                </c:pt>
                <c:pt idx="62">
                  <c:v>2957</c:v>
                </c:pt>
                <c:pt idx="63">
                  <c:v>29905</c:v>
                </c:pt>
                <c:pt idx="64">
                  <c:v>9784</c:v>
                </c:pt>
                <c:pt idx="65">
                  <c:v>4754</c:v>
                </c:pt>
                <c:pt idx="66">
                  <c:v>4724</c:v>
                </c:pt>
                <c:pt idx="67">
                  <c:v>3223</c:v>
                </c:pt>
                <c:pt idx="68">
                  <c:v>2600</c:v>
                </c:pt>
                <c:pt idx="69">
                  <c:v>2532</c:v>
                </c:pt>
                <c:pt idx="70">
                  <c:v>24909</c:v>
                </c:pt>
                <c:pt idx="71">
                  <c:v>17333</c:v>
                </c:pt>
                <c:pt idx="72">
                  <c:v>17915</c:v>
                </c:pt>
                <c:pt idx="73">
                  <c:v>12348</c:v>
                </c:pt>
                <c:pt idx="74">
                  <c:v>9784</c:v>
                </c:pt>
                <c:pt idx="75">
                  <c:v>10285</c:v>
                </c:pt>
                <c:pt idx="76">
                  <c:v>11352</c:v>
                </c:pt>
                <c:pt idx="77">
                  <c:v>30912</c:v>
                </c:pt>
                <c:pt idx="78">
                  <c:v>13186</c:v>
                </c:pt>
                <c:pt idx="79">
                  <c:v>15319</c:v>
                </c:pt>
                <c:pt idx="80">
                  <c:v>7991</c:v>
                </c:pt>
                <c:pt idx="81">
                  <c:v>6568</c:v>
                </c:pt>
                <c:pt idx="82">
                  <c:v>3098</c:v>
                </c:pt>
                <c:pt idx="83">
                  <c:v>3953</c:v>
                </c:pt>
                <c:pt idx="84">
                  <c:v>3973</c:v>
                </c:pt>
                <c:pt idx="85">
                  <c:v>1325</c:v>
                </c:pt>
                <c:pt idx="86">
                  <c:v>5347</c:v>
                </c:pt>
                <c:pt idx="87">
                  <c:v>4770</c:v>
                </c:pt>
                <c:pt idx="88">
                  <c:v>4605</c:v>
                </c:pt>
                <c:pt idx="89">
                  <c:v>4136</c:v>
                </c:pt>
                <c:pt idx="90">
                  <c:v>2290</c:v>
                </c:pt>
                <c:pt idx="91">
                  <c:v>13637</c:v>
                </c:pt>
                <c:pt idx="92">
                  <c:v>6939</c:v>
                </c:pt>
                <c:pt idx="93">
                  <c:v>13976</c:v>
                </c:pt>
                <c:pt idx="94">
                  <c:v>9122</c:v>
                </c:pt>
                <c:pt idx="95">
                  <c:v>3565</c:v>
                </c:pt>
                <c:pt idx="96">
                  <c:v>1391</c:v>
                </c:pt>
                <c:pt idx="97">
                  <c:v>4575</c:v>
                </c:pt>
                <c:pt idx="98">
                  <c:v>26708</c:v>
                </c:pt>
                <c:pt idx="99">
                  <c:v>8784</c:v>
                </c:pt>
                <c:pt idx="100">
                  <c:v>7468</c:v>
                </c:pt>
                <c:pt idx="101">
                  <c:v>8951</c:v>
                </c:pt>
                <c:pt idx="102">
                  <c:v>4111</c:v>
                </c:pt>
                <c:pt idx="103">
                  <c:v>3706</c:v>
                </c:pt>
                <c:pt idx="104">
                  <c:v>4684</c:v>
                </c:pt>
                <c:pt idx="105">
                  <c:v>26318</c:v>
                </c:pt>
                <c:pt idx="106">
                  <c:v>8730</c:v>
                </c:pt>
                <c:pt idx="107">
                  <c:v>4136</c:v>
                </c:pt>
                <c:pt idx="108">
                  <c:v>4463</c:v>
                </c:pt>
                <c:pt idx="109">
                  <c:v>3305</c:v>
                </c:pt>
                <c:pt idx="110">
                  <c:v>2116</c:v>
                </c:pt>
                <c:pt idx="111">
                  <c:v>2481</c:v>
                </c:pt>
                <c:pt idx="112">
                  <c:v>17467</c:v>
                </c:pt>
                <c:pt idx="113">
                  <c:v>5885</c:v>
                </c:pt>
                <c:pt idx="114">
                  <c:v>4718</c:v>
                </c:pt>
                <c:pt idx="115">
                  <c:v>16079</c:v>
                </c:pt>
                <c:pt idx="116">
                  <c:v>5190</c:v>
                </c:pt>
                <c:pt idx="117">
                  <c:v>6081</c:v>
                </c:pt>
                <c:pt idx="118">
                  <c:v>4375</c:v>
                </c:pt>
                <c:pt idx="119">
                  <c:v>21608</c:v>
                </c:pt>
                <c:pt idx="120">
                  <c:v>7760</c:v>
                </c:pt>
                <c:pt idx="121">
                  <c:v>2097</c:v>
                </c:pt>
                <c:pt idx="122">
                  <c:v>3651</c:v>
                </c:pt>
                <c:pt idx="123">
                  <c:v>19204</c:v>
                </c:pt>
                <c:pt idx="124">
                  <c:v>5087</c:v>
                </c:pt>
                <c:pt idx="125">
                  <c:v>8781</c:v>
                </c:pt>
                <c:pt idx="126">
                  <c:v>4470</c:v>
                </c:pt>
                <c:pt idx="127">
                  <c:v>5709</c:v>
                </c:pt>
                <c:pt idx="128">
                  <c:v>10087</c:v>
                </c:pt>
                <c:pt idx="129">
                  <c:v>5267</c:v>
                </c:pt>
                <c:pt idx="130">
                  <c:v>2746</c:v>
                </c:pt>
                <c:pt idx="131">
                  <c:v>3623</c:v>
                </c:pt>
                <c:pt idx="132">
                  <c:v>3496</c:v>
                </c:pt>
                <c:pt idx="133">
                  <c:v>7703</c:v>
                </c:pt>
                <c:pt idx="134">
                  <c:v>12354</c:v>
                </c:pt>
                <c:pt idx="135">
                  <c:v>11634</c:v>
                </c:pt>
                <c:pt idx="136">
                  <c:v>17713</c:v>
                </c:pt>
                <c:pt idx="137">
                  <c:v>6463</c:v>
                </c:pt>
                <c:pt idx="138">
                  <c:v>8718</c:v>
                </c:pt>
                <c:pt idx="139">
                  <c:v>6713</c:v>
                </c:pt>
                <c:pt idx="140">
                  <c:v>43100</c:v>
                </c:pt>
                <c:pt idx="141">
                  <c:v>27426</c:v>
                </c:pt>
                <c:pt idx="142">
                  <c:v>20350</c:v>
                </c:pt>
                <c:pt idx="143">
                  <c:v>17356</c:v>
                </c:pt>
                <c:pt idx="144">
                  <c:v>25117</c:v>
                </c:pt>
                <c:pt idx="145">
                  <c:v>18730</c:v>
                </c:pt>
                <c:pt idx="146">
                  <c:v>12503</c:v>
                </c:pt>
                <c:pt idx="147">
                  <c:v>12457</c:v>
                </c:pt>
                <c:pt idx="148">
                  <c:v>7228</c:v>
                </c:pt>
                <c:pt idx="149">
                  <c:v>14348</c:v>
                </c:pt>
                <c:pt idx="150">
                  <c:v>14195</c:v>
                </c:pt>
                <c:pt idx="151">
                  <c:v>5049</c:v>
                </c:pt>
                <c:pt idx="152">
                  <c:v>6756</c:v>
                </c:pt>
                <c:pt idx="153">
                  <c:v>14729</c:v>
                </c:pt>
                <c:pt idx="154">
                  <c:v>8472</c:v>
                </c:pt>
                <c:pt idx="155">
                  <c:v>7342</c:v>
                </c:pt>
                <c:pt idx="156">
                  <c:v>15793</c:v>
                </c:pt>
                <c:pt idx="157">
                  <c:v>8621</c:v>
                </c:pt>
                <c:pt idx="158">
                  <c:v>3991</c:v>
                </c:pt>
                <c:pt idx="159">
                  <c:v>5774</c:v>
                </c:pt>
                <c:pt idx="160">
                  <c:v>4078</c:v>
                </c:pt>
                <c:pt idx="161">
                  <c:v>4414</c:v>
                </c:pt>
                <c:pt idx="162">
                  <c:v>2355</c:v>
                </c:pt>
                <c:pt idx="163">
                  <c:v>13626</c:v>
                </c:pt>
                <c:pt idx="164">
                  <c:v>4693</c:v>
                </c:pt>
                <c:pt idx="165">
                  <c:v>5852</c:v>
                </c:pt>
                <c:pt idx="166">
                  <c:v>6126</c:v>
                </c:pt>
                <c:pt idx="167">
                  <c:v>5435</c:v>
                </c:pt>
                <c:pt idx="168">
                  <c:v>11610</c:v>
                </c:pt>
                <c:pt idx="169">
                  <c:v>7660</c:v>
                </c:pt>
                <c:pt idx="170">
                  <c:v>6602</c:v>
                </c:pt>
                <c:pt idx="171">
                  <c:v>4395</c:v>
                </c:pt>
                <c:pt idx="172">
                  <c:v>57463</c:v>
                </c:pt>
                <c:pt idx="173">
                  <c:v>183484</c:v>
                </c:pt>
                <c:pt idx="174">
                  <c:v>107180</c:v>
                </c:pt>
                <c:pt idx="175">
                  <c:v>89971</c:v>
                </c:pt>
                <c:pt idx="176">
                  <c:v>53581</c:v>
                </c:pt>
                <c:pt idx="177">
                  <c:v>32342</c:v>
                </c:pt>
                <c:pt idx="178">
                  <c:v>15086</c:v>
                </c:pt>
                <c:pt idx="179">
                  <c:v>19665</c:v>
                </c:pt>
                <c:pt idx="180">
                  <c:v>24326</c:v>
                </c:pt>
                <c:pt idx="181">
                  <c:v>15055</c:v>
                </c:pt>
                <c:pt idx="182">
                  <c:v>11950</c:v>
                </c:pt>
                <c:pt idx="183">
                  <c:v>6031</c:v>
                </c:pt>
                <c:pt idx="184">
                  <c:v>7052</c:v>
                </c:pt>
                <c:pt idx="185">
                  <c:v>7153</c:v>
                </c:pt>
                <c:pt idx="186">
                  <c:v>8066</c:v>
                </c:pt>
                <c:pt idx="187">
                  <c:v>5494</c:v>
                </c:pt>
                <c:pt idx="188">
                  <c:v>7299</c:v>
                </c:pt>
                <c:pt idx="189">
                  <c:v>9524</c:v>
                </c:pt>
                <c:pt idx="190">
                  <c:v>6299</c:v>
                </c:pt>
                <c:pt idx="191">
                  <c:v>9322</c:v>
                </c:pt>
                <c:pt idx="192">
                  <c:v>10507</c:v>
                </c:pt>
                <c:pt idx="193">
                  <c:v>21766</c:v>
                </c:pt>
                <c:pt idx="194">
                  <c:v>15859</c:v>
                </c:pt>
                <c:pt idx="195">
                  <c:v>8549</c:v>
                </c:pt>
                <c:pt idx="196">
                  <c:v>15296</c:v>
                </c:pt>
                <c:pt idx="197">
                  <c:v>5830</c:v>
                </c:pt>
                <c:pt idx="198">
                  <c:v>10979</c:v>
                </c:pt>
                <c:pt idx="199">
                  <c:v>7186</c:v>
                </c:pt>
                <c:pt idx="200">
                  <c:v>7997</c:v>
                </c:pt>
                <c:pt idx="201">
                  <c:v>7827</c:v>
                </c:pt>
                <c:pt idx="202">
                  <c:v>6038</c:v>
                </c:pt>
                <c:pt idx="203">
                  <c:v>35560</c:v>
                </c:pt>
                <c:pt idx="204">
                  <c:v>12749</c:v>
                </c:pt>
                <c:pt idx="205">
                  <c:v>8985</c:v>
                </c:pt>
                <c:pt idx="206">
                  <c:v>3885</c:v>
                </c:pt>
                <c:pt idx="207">
                  <c:v>6901</c:v>
                </c:pt>
                <c:pt idx="208">
                  <c:v>7241</c:v>
                </c:pt>
                <c:pt idx="209">
                  <c:v>7479</c:v>
                </c:pt>
                <c:pt idx="210">
                  <c:v>12516</c:v>
                </c:pt>
                <c:pt idx="211">
                  <c:v>22835</c:v>
                </c:pt>
                <c:pt idx="212">
                  <c:v>27509</c:v>
                </c:pt>
                <c:pt idx="213">
                  <c:v>51974</c:v>
                </c:pt>
                <c:pt idx="214">
                  <c:v>27098</c:v>
                </c:pt>
                <c:pt idx="215">
                  <c:v>56175</c:v>
                </c:pt>
                <c:pt idx="216">
                  <c:v>63470</c:v>
                </c:pt>
                <c:pt idx="217">
                  <c:v>50352</c:v>
                </c:pt>
                <c:pt idx="218">
                  <c:v>31460</c:v>
                </c:pt>
                <c:pt idx="219">
                  <c:v>24600</c:v>
                </c:pt>
                <c:pt idx="220">
                  <c:v>14086</c:v>
                </c:pt>
                <c:pt idx="221">
                  <c:v>15203</c:v>
                </c:pt>
                <c:pt idx="222">
                  <c:v>13090</c:v>
                </c:pt>
                <c:pt idx="223">
                  <c:v>14081</c:v>
                </c:pt>
                <c:pt idx="224">
                  <c:v>31088</c:v>
                </c:pt>
                <c:pt idx="225">
                  <c:v>26424</c:v>
                </c:pt>
                <c:pt idx="226">
                  <c:v>21972</c:v>
                </c:pt>
                <c:pt idx="227">
                  <c:v>15814</c:v>
                </c:pt>
                <c:pt idx="228">
                  <c:v>21297</c:v>
                </c:pt>
                <c:pt idx="229">
                  <c:v>21160</c:v>
                </c:pt>
                <c:pt idx="230">
                  <c:v>25062</c:v>
                </c:pt>
                <c:pt idx="231">
                  <c:v>19387</c:v>
                </c:pt>
                <c:pt idx="232">
                  <c:v>12192</c:v>
                </c:pt>
                <c:pt idx="233">
                  <c:v>13203</c:v>
                </c:pt>
                <c:pt idx="234">
                  <c:v>10764</c:v>
                </c:pt>
                <c:pt idx="235">
                  <c:v>10055</c:v>
                </c:pt>
                <c:pt idx="236">
                  <c:v>16436</c:v>
                </c:pt>
                <c:pt idx="237">
                  <c:v>19114</c:v>
                </c:pt>
                <c:pt idx="238">
                  <c:v>13960</c:v>
                </c:pt>
                <c:pt idx="239">
                  <c:v>9341</c:v>
                </c:pt>
                <c:pt idx="240">
                  <c:v>9201</c:v>
                </c:pt>
                <c:pt idx="241">
                  <c:v>29241</c:v>
                </c:pt>
                <c:pt idx="242">
                  <c:v>18588</c:v>
                </c:pt>
                <c:pt idx="243">
                  <c:v>14085</c:v>
                </c:pt>
                <c:pt idx="244">
                  <c:v>14401</c:v>
                </c:pt>
                <c:pt idx="245">
                  <c:v>13664</c:v>
                </c:pt>
                <c:pt idx="246">
                  <c:v>92704</c:v>
                </c:pt>
                <c:pt idx="247">
                  <c:v>73678</c:v>
                </c:pt>
                <c:pt idx="248">
                  <c:v>53629</c:v>
                </c:pt>
                <c:pt idx="249">
                  <c:v>36729</c:v>
                </c:pt>
                <c:pt idx="250">
                  <c:v>32659</c:v>
                </c:pt>
                <c:pt idx="251">
                  <c:v>17585</c:v>
                </c:pt>
                <c:pt idx="252">
                  <c:v>13478</c:v>
                </c:pt>
                <c:pt idx="253">
                  <c:v>8261</c:v>
                </c:pt>
                <c:pt idx="254">
                  <c:v>9173</c:v>
                </c:pt>
                <c:pt idx="255">
                  <c:v>25448</c:v>
                </c:pt>
                <c:pt idx="256">
                  <c:v>19547</c:v>
                </c:pt>
                <c:pt idx="257">
                  <c:v>44675</c:v>
                </c:pt>
                <c:pt idx="258">
                  <c:v>22617</c:v>
                </c:pt>
                <c:pt idx="259">
                  <c:v>15196</c:v>
                </c:pt>
                <c:pt idx="260">
                  <c:v>10326</c:v>
                </c:pt>
                <c:pt idx="261">
                  <c:v>22232</c:v>
                </c:pt>
                <c:pt idx="262">
                  <c:v>95901</c:v>
                </c:pt>
                <c:pt idx="263">
                  <c:v>224705</c:v>
                </c:pt>
                <c:pt idx="264">
                  <c:v>209385</c:v>
                </c:pt>
                <c:pt idx="265">
                  <c:v>131273</c:v>
                </c:pt>
                <c:pt idx="266">
                  <c:v>87124</c:v>
                </c:pt>
                <c:pt idx="267">
                  <c:v>50242</c:v>
                </c:pt>
                <c:pt idx="268">
                  <c:v>35173</c:v>
                </c:pt>
                <c:pt idx="269">
                  <c:v>35587</c:v>
                </c:pt>
                <c:pt idx="270">
                  <c:v>31115</c:v>
                </c:pt>
                <c:pt idx="271">
                  <c:v>43457</c:v>
                </c:pt>
                <c:pt idx="272">
                  <c:v>32121</c:v>
                </c:pt>
                <c:pt idx="273">
                  <c:v>88940</c:v>
                </c:pt>
                <c:pt idx="274">
                  <c:v>47592</c:v>
                </c:pt>
                <c:pt idx="275">
                  <c:v>22291</c:v>
                </c:pt>
                <c:pt idx="276">
                  <c:v>20674</c:v>
                </c:pt>
                <c:pt idx="277">
                  <c:v>12441</c:v>
                </c:pt>
                <c:pt idx="278">
                  <c:v>27173</c:v>
                </c:pt>
                <c:pt idx="279">
                  <c:v>42194</c:v>
                </c:pt>
                <c:pt idx="280">
                  <c:v>30862</c:v>
                </c:pt>
                <c:pt idx="281">
                  <c:v>24149</c:v>
                </c:pt>
                <c:pt idx="282">
                  <c:v>24692</c:v>
                </c:pt>
                <c:pt idx="283">
                  <c:v>47001</c:v>
                </c:pt>
                <c:pt idx="284">
                  <c:v>195677</c:v>
                </c:pt>
                <c:pt idx="285">
                  <c:v>86211</c:v>
                </c:pt>
                <c:pt idx="286">
                  <c:v>41305</c:v>
                </c:pt>
                <c:pt idx="287">
                  <c:v>23137</c:v>
                </c:pt>
                <c:pt idx="288">
                  <c:v>34837</c:v>
                </c:pt>
                <c:pt idx="289">
                  <c:v>43851</c:v>
                </c:pt>
                <c:pt idx="290">
                  <c:v>27597</c:v>
                </c:pt>
                <c:pt idx="291">
                  <c:v>16476</c:v>
                </c:pt>
                <c:pt idx="292">
                  <c:v>25613</c:v>
                </c:pt>
                <c:pt idx="293">
                  <c:v>23157</c:v>
                </c:pt>
                <c:pt idx="294">
                  <c:v>31221</c:v>
                </c:pt>
                <c:pt idx="295">
                  <c:v>24941</c:v>
                </c:pt>
                <c:pt idx="296">
                  <c:v>18025</c:v>
                </c:pt>
                <c:pt idx="297">
                  <c:v>13970</c:v>
                </c:pt>
                <c:pt idx="298">
                  <c:v>11700</c:v>
                </c:pt>
                <c:pt idx="299">
                  <c:v>17593</c:v>
                </c:pt>
                <c:pt idx="300">
                  <c:v>21645</c:v>
                </c:pt>
                <c:pt idx="301">
                  <c:v>41900</c:v>
                </c:pt>
                <c:pt idx="302">
                  <c:v>37947</c:v>
                </c:pt>
                <c:pt idx="303">
                  <c:v>34662</c:v>
                </c:pt>
                <c:pt idx="304">
                  <c:v>18672</c:v>
                </c:pt>
                <c:pt idx="305">
                  <c:v>36102</c:v>
                </c:pt>
                <c:pt idx="306">
                  <c:v>30973</c:v>
                </c:pt>
                <c:pt idx="307">
                  <c:v>69304</c:v>
                </c:pt>
                <c:pt idx="308">
                  <c:v>294885</c:v>
                </c:pt>
                <c:pt idx="309">
                  <c:v>100525</c:v>
                </c:pt>
                <c:pt idx="310">
                  <c:v>40775</c:v>
                </c:pt>
                <c:pt idx="311">
                  <c:v>18081</c:v>
                </c:pt>
                <c:pt idx="312">
                  <c:v>15630</c:v>
                </c:pt>
                <c:pt idx="313">
                  <c:v>19850</c:v>
                </c:pt>
                <c:pt idx="314">
                  <c:v>26153</c:v>
                </c:pt>
                <c:pt idx="315">
                  <c:v>30130</c:v>
                </c:pt>
                <c:pt idx="316">
                  <c:v>17578</c:v>
                </c:pt>
                <c:pt idx="317">
                  <c:v>21647</c:v>
                </c:pt>
                <c:pt idx="318">
                  <c:v>12397</c:v>
                </c:pt>
                <c:pt idx="319">
                  <c:v>15554</c:v>
                </c:pt>
                <c:pt idx="320">
                  <c:v>16278</c:v>
                </c:pt>
                <c:pt idx="321">
                  <c:v>23508</c:v>
                </c:pt>
                <c:pt idx="322">
                  <c:v>23902</c:v>
                </c:pt>
                <c:pt idx="323">
                  <c:v>24433</c:v>
                </c:pt>
                <c:pt idx="324">
                  <c:v>26174</c:v>
                </c:pt>
                <c:pt idx="325">
                  <c:v>20058</c:v>
                </c:pt>
                <c:pt idx="326">
                  <c:v>20134</c:v>
                </c:pt>
                <c:pt idx="327">
                  <c:v>19606</c:v>
                </c:pt>
                <c:pt idx="328">
                  <c:v>42864</c:v>
                </c:pt>
                <c:pt idx="329">
                  <c:v>34658</c:v>
                </c:pt>
                <c:pt idx="330">
                  <c:v>25243</c:v>
                </c:pt>
                <c:pt idx="331">
                  <c:v>42050</c:v>
                </c:pt>
                <c:pt idx="332">
                  <c:v>19502</c:v>
                </c:pt>
                <c:pt idx="333">
                  <c:v>24847</c:v>
                </c:pt>
                <c:pt idx="334">
                  <c:v>14724</c:v>
                </c:pt>
                <c:pt idx="335">
                  <c:v>13696</c:v>
                </c:pt>
                <c:pt idx="336">
                  <c:v>16964</c:v>
                </c:pt>
                <c:pt idx="337">
                  <c:v>21327</c:v>
                </c:pt>
                <c:pt idx="338">
                  <c:v>18875</c:v>
                </c:pt>
                <c:pt idx="339">
                  <c:v>31892</c:v>
                </c:pt>
                <c:pt idx="340">
                  <c:v>26077</c:v>
                </c:pt>
                <c:pt idx="341">
                  <c:v>27907</c:v>
                </c:pt>
                <c:pt idx="342">
                  <c:v>40985</c:v>
                </c:pt>
                <c:pt idx="343">
                  <c:v>41749</c:v>
                </c:pt>
                <c:pt idx="344">
                  <c:v>44089</c:v>
                </c:pt>
                <c:pt idx="345">
                  <c:v>33198</c:v>
                </c:pt>
                <c:pt idx="346">
                  <c:v>23080</c:v>
                </c:pt>
                <c:pt idx="347">
                  <c:v>40260</c:v>
                </c:pt>
                <c:pt idx="348">
                  <c:v>50883</c:v>
                </c:pt>
                <c:pt idx="349">
                  <c:v>33814</c:v>
                </c:pt>
                <c:pt idx="350">
                  <c:v>37532</c:v>
                </c:pt>
                <c:pt idx="351">
                  <c:v>30185</c:v>
                </c:pt>
                <c:pt idx="352">
                  <c:v>29082</c:v>
                </c:pt>
                <c:pt idx="353">
                  <c:v>33564</c:v>
                </c:pt>
                <c:pt idx="354">
                  <c:v>23072</c:v>
                </c:pt>
                <c:pt idx="355">
                  <c:v>23387</c:v>
                </c:pt>
                <c:pt idx="356">
                  <c:v>19163</c:v>
                </c:pt>
                <c:pt idx="357">
                  <c:v>15687</c:v>
                </c:pt>
                <c:pt idx="358">
                  <c:v>10647</c:v>
                </c:pt>
                <c:pt idx="359">
                  <c:v>8601</c:v>
                </c:pt>
                <c:pt idx="360">
                  <c:v>10787</c:v>
                </c:pt>
                <c:pt idx="361">
                  <c:v>15618</c:v>
                </c:pt>
                <c:pt idx="362">
                  <c:v>33178</c:v>
                </c:pt>
                <c:pt idx="363">
                  <c:v>24356</c:v>
                </c:pt>
                <c:pt idx="364">
                  <c:v>13557</c:v>
                </c:pt>
                <c:pt idx="365">
                  <c:v>12252</c:v>
                </c:pt>
              </c:numCache>
            </c:numRef>
          </c:val>
          <c:smooth val="0"/>
          <c:extLst>
            <c:ext xmlns:c16="http://schemas.microsoft.com/office/drawing/2014/chart" uri="{C3380CC4-5D6E-409C-BE32-E72D297353CC}">
              <c16:uniqueId val="{00000000-0315-40E2-989E-D73EEBBBC404}"/>
            </c:ext>
          </c:extLst>
        </c:ser>
        <c:dLbls>
          <c:showLegendKey val="0"/>
          <c:showVal val="0"/>
          <c:showCatName val="0"/>
          <c:showSerName val="0"/>
          <c:showPercent val="0"/>
          <c:showBubbleSize val="0"/>
        </c:dLbls>
        <c:smooth val="0"/>
        <c:axId val="268458232"/>
        <c:axId val="268460200"/>
      </c:lineChart>
      <c:dateAx>
        <c:axId val="268458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460200"/>
        <c:crosses val="autoZero"/>
        <c:auto val="1"/>
        <c:lblOffset val="100"/>
        <c:baseTimeUnit val="days"/>
      </c:dateAx>
      <c:valAx>
        <c:axId val="26846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45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Fernsehen</c:v>
                </c:pt>
              </c:strCache>
            </c:strRef>
          </c:cat>
          <c:val>
            <c:numRef>
              <c:f>Sheet1!$B$2</c:f>
              <c:numCache>
                <c:formatCode>General</c:formatCode>
                <c:ptCount val="1"/>
                <c:pt idx="0">
                  <c:v>2252</c:v>
                </c:pt>
              </c:numCache>
            </c:numRef>
          </c:val>
          <c:extLst>
            <c:ext xmlns:c16="http://schemas.microsoft.com/office/drawing/2014/chart" uri="{C3380CC4-5D6E-409C-BE32-E72D297353CC}">
              <c16:uniqueId val="{00000000-4ADA-484B-A8AD-FF1211070DD2}"/>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Fernsehen</c:v>
                </c:pt>
              </c:strCache>
            </c:strRef>
          </c:cat>
          <c:val>
            <c:numRef>
              <c:f>Sheet1!$C$2</c:f>
              <c:numCache>
                <c:formatCode>General</c:formatCode>
                <c:ptCount val="1"/>
                <c:pt idx="0">
                  <c:v>4</c:v>
                </c:pt>
              </c:numCache>
            </c:numRef>
          </c:val>
          <c:extLst>
            <c:ext xmlns:c16="http://schemas.microsoft.com/office/drawing/2014/chart" uri="{C3380CC4-5D6E-409C-BE32-E72D297353CC}">
              <c16:uniqueId val="{00000001-4ADA-484B-A8AD-FF1211070DD2}"/>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Fernsehen</c:v>
                </c:pt>
              </c:strCache>
            </c:strRef>
          </c:cat>
          <c:val>
            <c:numRef>
              <c:f>Sheet1!$D$2</c:f>
              <c:numCache>
                <c:formatCode>General</c:formatCode>
                <c:ptCount val="1"/>
                <c:pt idx="0">
                  <c:v>1003</c:v>
                </c:pt>
              </c:numCache>
            </c:numRef>
          </c:val>
          <c:extLst>
            <c:ext xmlns:c16="http://schemas.microsoft.com/office/drawing/2014/chart" uri="{C3380CC4-5D6E-409C-BE32-E72D297353CC}">
              <c16:uniqueId val="{00000002-4ADA-484B-A8AD-FF1211070DD2}"/>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Fernsehen</c:v>
                </c:pt>
              </c:strCache>
            </c:strRef>
          </c:cat>
          <c:val>
            <c:numRef>
              <c:f>Sheet1!$E$2</c:f>
              <c:numCache>
                <c:formatCode>General</c:formatCode>
                <c:ptCount val="1"/>
                <c:pt idx="0">
                  <c:v>61</c:v>
                </c:pt>
              </c:numCache>
            </c:numRef>
          </c:val>
          <c:extLst>
            <c:ext xmlns:c16="http://schemas.microsoft.com/office/drawing/2014/chart" uri="{C3380CC4-5D6E-409C-BE32-E72D297353CC}">
              <c16:uniqueId val="{00000003-4ADA-484B-A8AD-FF1211070DD2}"/>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Fernsehen</c:v>
                </c:pt>
              </c:strCache>
            </c:strRef>
          </c:cat>
          <c:val>
            <c:numRef>
              <c:f>Sheet1!$F$2</c:f>
              <c:numCache>
                <c:formatCode>General</c:formatCode>
                <c:ptCount val="1"/>
                <c:pt idx="0">
                  <c:v>2220</c:v>
                </c:pt>
              </c:numCache>
            </c:numRef>
          </c:val>
          <c:extLst>
            <c:ext xmlns:c16="http://schemas.microsoft.com/office/drawing/2014/chart" uri="{C3380CC4-5D6E-409C-BE32-E72D297353CC}">
              <c16:uniqueId val="{00000004-4ADA-484B-A8AD-FF1211070DD2}"/>
            </c:ext>
          </c:extLst>
        </c:ser>
        <c:dLbls>
          <c:showLegendKey val="0"/>
          <c:showVal val="0"/>
          <c:showCatName val="0"/>
          <c:showSerName val="0"/>
          <c:showPercent val="0"/>
          <c:showBubbleSize val="0"/>
        </c:dLbls>
        <c:gapWidth val="150"/>
        <c:overlap val="100"/>
        <c:axId val="234610064"/>
        <c:axId val="234610720"/>
      </c:barChart>
      <c:catAx>
        <c:axId val="234610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610720"/>
        <c:crosses val="autoZero"/>
        <c:auto val="1"/>
        <c:lblAlgn val="ctr"/>
        <c:lblOffset val="100"/>
        <c:noMultiLvlLbl val="0"/>
      </c:catAx>
      <c:valAx>
        <c:axId val="234610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61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endParaRPr lang="en-US"/>
          </a:p>
        </p:txBody>
      </p:sp>
      <p:sp>
        <p:nvSpPr>
          <p:cNvPr id="3" name="Subtitle 2"/>
          <p:cNvSpPr>
            <a:spLocks noGrp="1"/>
          </p:cNvSpPr>
          <p:nvPr>
            <p:ph type="subTitle" idx="1"/>
          </p:nvPr>
        </p:nvSpPr>
        <p:spPr/>
        <p:txBody>
          <a:bodyPr/>
          <a:lstStyle/>
          <a:p>
            <a:r>
              <a:rPr lang="en-US"/>
              <a:t>NDR</a:t>
            </a:r>
            <a:endParaRPr lang="en-US"/>
          </a:p>
        </p:txBody>
      </p:sp>
    </p:spTree>
    <p:extLst>
      <p:ext uri="{BB962C8B-B14F-4D97-AF65-F5344CB8AC3E}">
        <p14:creationId xmlns:p14="http://schemas.microsoft.com/office/powerpoint/2010/main" val="720566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31324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44990421"/>
                    </a:ext>
                  </a:extLst>
                </a:gridCol>
                <a:gridCol w="2468880">
                  <a:extLst>
                    <a:ext uri="{9D8B030D-6E8A-4147-A177-3AD203B41FA5}">
                      <a16:colId xmlns:a16="http://schemas.microsoft.com/office/drawing/2014/main" val="1666095021"/>
                    </a:ext>
                  </a:extLst>
                </a:gridCol>
                <a:gridCol w="1645920">
                  <a:extLst>
                    <a:ext uri="{9D8B030D-6E8A-4147-A177-3AD203B41FA5}">
                      <a16:colId xmlns:a16="http://schemas.microsoft.com/office/drawing/2014/main" val="1632027470"/>
                    </a:ext>
                  </a:extLst>
                </a:gridCol>
                <a:gridCol w="1645920">
                  <a:extLst>
                    <a:ext uri="{9D8B030D-6E8A-4147-A177-3AD203B41FA5}">
                      <a16:colId xmlns:a16="http://schemas.microsoft.com/office/drawing/2014/main" val="3917803433"/>
                    </a:ext>
                  </a:extLst>
                </a:gridCol>
                <a:gridCol w="822960">
                  <a:extLst>
                    <a:ext uri="{9D8B030D-6E8A-4147-A177-3AD203B41FA5}">
                      <a16:colId xmlns:a16="http://schemas.microsoft.com/office/drawing/2014/main" val="2526082137"/>
                    </a:ext>
                  </a:extLst>
                </a:gridCol>
              </a:tblGrid>
              <a:tr h="370840">
                <a:tc>
                  <a:txBody>
                    <a:bodyPr/>
                    <a:lstStyle/>
                    <a:p>
                      <a:r>
                        <a:rPr lang="en-US" sz="1000"/>
                        <a:t>Name</a:t>
                      </a:r>
                      <a:endParaRPr lang="en-US" sz="1000"/>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endParaRPr lang="en-US" sz="1000"/>
                    </a:p>
                  </a:txBody>
                  <a:tcPr/>
                </a:tc>
                <a:extLst>
                  <a:ext uri="{0D108BD9-81ED-4DB2-BD59-A6C34878D82A}">
                    <a16:rowId xmlns:a16="http://schemas.microsoft.com/office/drawing/2014/main" val="358448231"/>
                  </a:ext>
                </a:extLst>
              </a:tr>
              <a:tr h="370840">
                <a:tc>
                  <a:txBody>
                    <a:bodyPr/>
                    <a:lstStyle/>
                    <a:p>
                      <a:r>
                        <a:rPr lang="en-US" sz="1000"/>
                        <a:t>NDR Fernsehen</a:t>
                      </a:r>
                      <a:endParaRPr lang="en-US" sz="1000"/>
                    </a:p>
                  </a:txBody>
                  <a:tcPr/>
                </a:tc>
                <a:tc>
                  <a:txBody>
                    <a:bodyPr/>
                    <a:lstStyle/>
                    <a:p>
                      <a:r>
                        <a:rPr lang="en-US" sz="1000"/>
                        <a:t>137976</a:t>
                      </a:r>
                      <a:endParaRPr lang="en-US" sz="1000"/>
                    </a:p>
                  </a:txBody>
                  <a:tcPr/>
                </a:tc>
                <a:tc>
                  <a:txBody>
                    <a:bodyPr/>
                    <a:lstStyle/>
                    <a:p>
                      <a:r>
                        <a:rPr lang="en-US" sz="1000"/>
                        <a:t>8269</a:t>
                      </a:r>
                      <a:endParaRPr lang="en-US" sz="1000"/>
                    </a:p>
                  </a:txBody>
                  <a:tcPr/>
                </a:tc>
                <a:tc>
                  <a:txBody>
                    <a:bodyPr/>
                    <a:lstStyle/>
                    <a:p>
                      <a:r>
                        <a:rPr lang="en-US" sz="1000"/>
                        <a:t>5.9%</a:t>
                      </a:r>
                      <a:endParaRPr lang="en-US" sz="1000"/>
                    </a:p>
                  </a:txBody>
                  <a:tcPr/>
                </a:tc>
                <a:tc>
                  <a:txBody>
                    <a:bodyPr/>
                    <a:lstStyle/>
                    <a:p>
                      <a:r>
                        <a:rPr lang="en-US" sz="1000"/>
                        <a:t>48485</a:t>
                      </a:r>
                      <a:endParaRPr lang="en-US" sz="1000"/>
                    </a:p>
                  </a:txBody>
                  <a:tcPr/>
                </a:tc>
                <a:extLst>
                  <a:ext uri="{0D108BD9-81ED-4DB2-BD59-A6C34878D82A}">
                    <a16:rowId xmlns:a16="http://schemas.microsoft.com/office/drawing/2014/main" val="3337425497"/>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204570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63001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5491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00856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0345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5815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4446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94463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3272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63584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83225793"/>
                    </a:ext>
                  </a:extLst>
                </a:gridCol>
                <a:gridCol w="1645920">
                  <a:extLst>
                    <a:ext uri="{9D8B030D-6E8A-4147-A177-3AD203B41FA5}">
                      <a16:colId xmlns:a16="http://schemas.microsoft.com/office/drawing/2014/main" val="1913115942"/>
                    </a:ext>
                  </a:extLst>
                </a:gridCol>
                <a:gridCol w="1234440">
                  <a:extLst>
                    <a:ext uri="{9D8B030D-6E8A-4147-A177-3AD203B41FA5}">
                      <a16:colId xmlns:a16="http://schemas.microsoft.com/office/drawing/2014/main" val="1985198654"/>
                    </a:ext>
                  </a:extLst>
                </a:gridCol>
                <a:gridCol w="1234440">
                  <a:extLst>
                    <a:ext uri="{9D8B030D-6E8A-4147-A177-3AD203B41FA5}">
                      <a16:colId xmlns:a16="http://schemas.microsoft.com/office/drawing/2014/main" val="370647835"/>
                    </a:ext>
                  </a:extLst>
                </a:gridCol>
                <a:gridCol w="1234440">
                  <a:extLst>
                    <a:ext uri="{9D8B030D-6E8A-4147-A177-3AD203B41FA5}">
                      <a16:colId xmlns:a16="http://schemas.microsoft.com/office/drawing/2014/main" val="793799828"/>
                    </a:ext>
                  </a:extLst>
                </a:gridCol>
                <a:gridCol w="1234440">
                  <a:extLst>
                    <a:ext uri="{9D8B030D-6E8A-4147-A177-3AD203B41FA5}">
                      <a16:colId xmlns:a16="http://schemas.microsoft.com/office/drawing/2014/main" val="3885068638"/>
                    </a:ext>
                  </a:extLst>
                </a:gridCol>
              </a:tblGrid>
              <a:tr h="370840">
                <a:tc>
                  <a:txBody>
                    <a:bodyPr/>
                    <a:lstStyle/>
                    <a:p>
                      <a:r>
                        <a:rPr lang="en-US" sz="1000"/>
                        <a:t>Name</a:t>
                      </a:r>
                      <a:endParaRPr lang="en-US" sz="1000"/>
                    </a:p>
                  </a:txBody>
                  <a:tcPr/>
                </a:tc>
                <a:tc>
                  <a:txBody>
                    <a:bodyPr/>
                    <a:lstStyle/>
                    <a:p>
                      <a:r>
                        <a:rPr lang="en-US" sz="1000"/>
                        <a:t>gesamt</a:t>
                      </a:r>
                      <a:endParaRPr lang="en-US" sz="1000"/>
                    </a:p>
                  </a:txBody>
                  <a:tcPr/>
                </a:tc>
                <a:tc>
                  <a:txBody>
                    <a:bodyPr/>
                    <a:lstStyle/>
                    <a:p>
                      <a:r>
                        <a:rPr lang="en-US" sz="1000"/>
                        <a:t>viral</a:t>
                      </a:r>
                      <a:endParaRPr lang="en-US" sz="1000"/>
                    </a:p>
                  </a:txBody>
                  <a:tcPr/>
                </a:tc>
                <a:tc>
                  <a:txBody>
                    <a:bodyPr/>
                    <a:lstStyle/>
                    <a:p>
                      <a:r>
                        <a:rPr lang="en-US" sz="1000"/>
                        <a:t>bezahlt</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extLst>
                  <a:ext uri="{0D108BD9-81ED-4DB2-BD59-A6C34878D82A}">
                    <a16:rowId xmlns:a16="http://schemas.microsoft.com/office/drawing/2014/main" val="3011397208"/>
                  </a:ext>
                </a:extLst>
              </a:tr>
              <a:tr h="370840">
                <a:tc>
                  <a:txBody>
                    <a:bodyPr/>
                    <a:lstStyle/>
                    <a:p>
                      <a:r>
                        <a:rPr lang="en-US" sz="1000"/>
                        <a:t>NDR Fernsehen</a:t>
                      </a:r>
                      <a:endParaRPr lang="en-US" sz="1000"/>
                    </a:p>
                  </a:txBody>
                  <a:tcPr/>
                </a:tc>
                <a:tc>
                  <a:txBody>
                    <a:bodyPr/>
                    <a:lstStyle/>
                    <a:p>
                      <a:r>
                        <a:rPr lang="en-US" sz="1000"/>
                        <a:t>137976</a:t>
                      </a:r>
                      <a:endParaRPr lang="en-US" sz="1000"/>
                    </a:p>
                  </a:txBody>
                  <a:tcPr/>
                </a:tc>
                <a:tc>
                  <a:txBody>
                    <a:bodyPr/>
                    <a:lstStyle/>
                    <a:p>
                      <a:r>
                        <a:rPr lang="en-US" sz="1000"/>
                        <a:t>99639</a:t>
                      </a:r>
                      <a:endParaRPr lang="en-US" sz="1000"/>
                    </a:p>
                  </a:txBody>
                  <a:tcPr/>
                </a:tc>
                <a:tc>
                  <a:txBody>
                    <a:bodyPr/>
                    <a:lstStyle/>
                    <a:p>
                      <a:r>
                        <a:rPr lang="en-US" sz="1000"/>
                        <a:t>1952</a:t>
                      </a:r>
                      <a:endParaRPr lang="en-US" sz="1000"/>
                    </a:p>
                  </a:txBody>
                  <a:tcPr/>
                </a:tc>
                <a:tc>
                  <a:txBody>
                    <a:bodyPr/>
                    <a:lstStyle/>
                    <a:p>
                      <a:r>
                        <a:rPr lang="en-US" sz="1000"/>
                        <a:t>41278</a:t>
                      </a:r>
                      <a:endParaRPr lang="en-US" sz="1000"/>
                    </a:p>
                  </a:txBody>
                  <a:tcPr/>
                </a:tc>
                <a:tc>
                  <a:txBody>
                    <a:bodyPr/>
                    <a:lstStyle/>
                    <a:p>
                      <a:r>
                        <a:rPr lang="en-US" sz="1000"/>
                        <a:t>136023</a:t>
                      </a:r>
                      <a:endParaRPr lang="en-US" sz="1000"/>
                    </a:p>
                  </a:txBody>
                  <a:tcPr/>
                </a:tc>
                <a:extLst>
                  <a:ext uri="{0D108BD9-81ED-4DB2-BD59-A6C34878D82A}">
                    <a16:rowId xmlns:a16="http://schemas.microsoft.com/office/drawing/2014/main" val="29165199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2662808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29117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1338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46781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9761311"/>
                    </a:ext>
                  </a:extLst>
                </a:gridCol>
                <a:gridCol w="1234440">
                  <a:extLst>
                    <a:ext uri="{9D8B030D-6E8A-4147-A177-3AD203B41FA5}">
                      <a16:colId xmlns:a16="http://schemas.microsoft.com/office/drawing/2014/main" val="1752721378"/>
                    </a:ext>
                  </a:extLst>
                </a:gridCol>
                <a:gridCol w="822960">
                  <a:extLst>
                    <a:ext uri="{9D8B030D-6E8A-4147-A177-3AD203B41FA5}">
                      <a16:colId xmlns:a16="http://schemas.microsoft.com/office/drawing/2014/main" val="2141060298"/>
                    </a:ext>
                  </a:extLst>
                </a:gridCol>
                <a:gridCol w="822960">
                  <a:extLst>
                    <a:ext uri="{9D8B030D-6E8A-4147-A177-3AD203B41FA5}">
                      <a16:colId xmlns:a16="http://schemas.microsoft.com/office/drawing/2014/main" val="2671973905"/>
                    </a:ext>
                  </a:extLst>
                </a:gridCol>
                <a:gridCol w="822960">
                  <a:extLst>
                    <a:ext uri="{9D8B030D-6E8A-4147-A177-3AD203B41FA5}">
                      <a16:colId xmlns:a16="http://schemas.microsoft.com/office/drawing/2014/main" val="2114012192"/>
                    </a:ext>
                  </a:extLst>
                </a:gridCol>
                <a:gridCol w="822960">
                  <a:extLst>
                    <a:ext uri="{9D8B030D-6E8A-4147-A177-3AD203B41FA5}">
                      <a16:colId xmlns:a16="http://schemas.microsoft.com/office/drawing/2014/main" val="3104962693"/>
                    </a:ext>
                  </a:extLst>
                </a:gridCol>
                <a:gridCol w="822960">
                  <a:extLst>
                    <a:ext uri="{9D8B030D-6E8A-4147-A177-3AD203B41FA5}">
                      <a16:colId xmlns:a16="http://schemas.microsoft.com/office/drawing/2014/main" val="1784314685"/>
                    </a:ext>
                  </a:extLst>
                </a:gridCol>
                <a:gridCol w="822960">
                  <a:extLst>
                    <a:ext uri="{9D8B030D-6E8A-4147-A177-3AD203B41FA5}">
                      <a16:colId xmlns:a16="http://schemas.microsoft.com/office/drawing/2014/main" val="1498434935"/>
                    </a:ext>
                  </a:extLst>
                </a:gridCol>
              </a:tblGrid>
              <a:tr h="370840">
                <a:tc>
                  <a:txBody>
                    <a:bodyPr/>
                    <a:lstStyle/>
                    <a:p>
                      <a:r>
                        <a:rPr lang="en-US" sz="1000"/>
                        <a:t>Name</a:t>
                      </a:r>
                      <a:endParaRPr lang="en-US" sz="1000"/>
                    </a:p>
                  </a:txBody>
                  <a:tcPr/>
                </a:tc>
                <a:tc>
                  <a:txBody>
                    <a:bodyPr/>
                    <a:lstStyle/>
                    <a:p>
                      <a:r>
                        <a:rPr lang="en-US" sz="1000"/>
                        <a:t>Total Posts</a:t>
                      </a:r>
                      <a:endParaRPr lang="en-US" sz="1000"/>
                    </a:p>
                  </a:txBody>
                  <a:tcPr/>
                </a:tc>
                <a:tc>
                  <a:txBody>
                    <a:bodyPr/>
                    <a:lstStyle/>
                    <a:p>
                      <a:r>
                        <a:rPr lang="en-US" sz="1000"/>
                        <a:t>Photos</a:t>
                      </a:r>
                      <a:endParaRPr lang="en-US" sz="1000"/>
                    </a:p>
                  </a:txBody>
                  <a:tcPr/>
                </a:tc>
                <a:tc>
                  <a:txBody>
                    <a:bodyPr/>
                    <a:lstStyle/>
                    <a:p>
                      <a:r>
                        <a:rPr lang="en-US" sz="1000"/>
                        <a:t>Videos</a:t>
                      </a:r>
                      <a:endParaRPr lang="en-US" sz="1000"/>
                    </a:p>
                  </a:txBody>
                  <a:tcPr/>
                </a:tc>
                <a:tc>
                  <a:txBody>
                    <a:bodyPr/>
                    <a:lstStyle/>
                    <a:p>
                      <a:r>
                        <a:rPr lang="en-US" sz="1000"/>
                        <a:t>Status</a:t>
                      </a:r>
                      <a:endParaRPr lang="en-US" sz="1000"/>
                    </a:p>
                  </a:txBody>
                  <a:tcPr/>
                </a:tc>
                <a:tc>
                  <a:txBody>
                    <a:bodyPr/>
                    <a:lstStyle/>
                    <a:p>
                      <a:r>
                        <a:rPr lang="en-US" sz="1000"/>
                        <a:t>Links</a:t>
                      </a:r>
                      <a:endParaRPr lang="en-US" sz="1000"/>
                    </a:p>
                  </a:txBody>
                  <a:tcPr/>
                </a:tc>
                <a:tc>
                  <a:txBody>
                    <a:bodyPr/>
                    <a:lstStyle/>
                    <a:p>
                      <a:r>
                        <a:rPr lang="en-US" sz="1000"/>
                        <a:t>Notes</a:t>
                      </a:r>
                      <a:endParaRPr lang="en-US" sz="1000"/>
                    </a:p>
                  </a:txBody>
                  <a:tcPr/>
                </a:tc>
                <a:tc>
                  <a:txBody>
                    <a:bodyPr/>
                    <a:lstStyle/>
                    <a:p>
                      <a:r>
                        <a:rPr lang="en-US" sz="1000"/>
                        <a:t>Misc.</a:t>
                      </a:r>
                      <a:endParaRPr lang="en-US" sz="1000"/>
                    </a:p>
                  </a:txBody>
                  <a:tcPr/>
                </a:tc>
                <a:extLst>
                  <a:ext uri="{0D108BD9-81ED-4DB2-BD59-A6C34878D82A}">
                    <a16:rowId xmlns:a16="http://schemas.microsoft.com/office/drawing/2014/main" val="3495253489"/>
                  </a:ext>
                </a:extLst>
              </a:tr>
              <a:tr h="370840">
                <a:tc>
                  <a:txBody>
                    <a:bodyPr/>
                    <a:lstStyle/>
                    <a:p>
                      <a:r>
                        <a:rPr lang="en-US" sz="1000"/>
                        <a:t>NDR Fernsehen</a:t>
                      </a:r>
                      <a:endParaRPr lang="en-US" sz="1000"/>
                    </a:p>
                  </a:txBody>
                  <a:tcPr/>
                </a:tc>
                <a:tc>
                  <a:txBody>
                    <a:bodyPr/>
                    <a:lstStyle/>
                    <a:p>
                      <a:r>
                        <a:rPr lang="en-US" sz="1000"/>
                        <a:t>5540</a:t>
                      </a:r>
                      <a:endParaRPr lang="en-US" sz="1000"/>
                    </a:p>
                  </a:txBody>
                  <a:tcPr/>
                </a:tc>
                <a:tc>
                  <a:txBody>
                    <a:bodyPr/>
                    <a:lstStyle/>
                    <a:p>
                      <a:r>
                        <a:rPr lang="en-US" sz="1000"/>
                        <a:t>1003</a:t>
                      </a:r>
                      <a:endParaRPr lang="en-US" sz="1000"/>
                    </a:p>
                  </a:txBody>
                  <a:tcPr/>
                </a:tc>
                <a:tc>
                  <a:txBody>
                    <a:bodyPr/>
                    <a:lstStyle/>
                    <a:p>
                      <a:r>
                        <a:rPr lang="en-US" sz="1000"/>
                        <a:t>2220</a:t>
                      </a:r>
                      <a:endParaRPr lang="en-US" sz="1000"/>
                    </a:p>
                  </a:txBody>
                  <a:tcPr/>
                </a:tc>
                <a:tc>
                  <a:txBody>
                    <a:bodyPr/>
                    <a:lstStyle/>
                    <a:p>
                      <a:r>
                        <a:rPr lang="en-US" sz="1000"/>
                        <a:t>61</a:t>
                      </a:r>
                      <a:endParaRPr lang="en-US" sz="1000"/>
                    </a:p>
                  </a:txBody>
                  <a:tcPr/>
                </a:tc>
                <a:tc>
                  <a:txBody>
                    <a:bodyPr/>
                    <a:lstStyle/>
                    <a:p>
                      <a:r>
                        <a:rPr lang="en-US" sz="1000"/>
                        <a:t>2252</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726114135"/>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915367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5022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05561832"/>
                    </a:ext>
                  </a:extLst>
                </a:gridCol>
                <a:gridCol w="1234440">
                  <a:extLst>
                    <a:ext uri="{9D8B030D-6E8A-4147-A177-3AD203B41FA5}">
                      <a16:colId xmlns:a16="http://schemas.microsoft.com/office/drawing/2014/main" val="2240447180"/>
                    </a:ext>
                  </a:extLst>
                </a:gridCol>
                <a:gridCol w="1234440">
                  <a:extLst>
                    <a:ext uri="{9D8B030D-6E8A-4147-A177-3AD203B41FA5}">
                      <a16:colId xmlns:a16="http://schemas.microsoft.com/office/drawing/2014/main" val="514938592"/>
                    </a:ext>
                  </a:extLst>
                </a:gridCol>
                <a:gridCol w="1234440">
                  <a:extLst>
                    <a:ext uri="{9D8B030D-6E8A-4147-A177-3AD203B41FA5}">
                      <a16:colId xmlns:a16="http://schemas.microsoft.com/office/drawing/2014/main" val="2161693888"/>
                    </a:ext>
                  </a:extLst>
                </a:gridCol>
                <a:gridCol w="1645920">
                  <a:extLst>
                    <a:ext uri="{9D8B030D-6E8A-4147-A177-3AD203B41FA5}">
                      <a16:colId xmlns:a16="http://schemas.microsoft.com/office/drawing/2014/main" val="3768266212"/>
                    </a:ext>
                  </a:extLst>
                </a:gridCol>
                <a:gridCol w="822960">
                  <a:extLst>
                    <a:ext uri="{9D8B030D-6E8A-4147-A177-3AD203B41FA5}">
                      <a16:colId xmlns:a16="http://schemas.microsoft.com/office/drawing/2014/main" val="2197145929"/>
                    </a:ext>
                  </a:extLst>
                </a:gridCol>
              </a:tblGrid>
              <a:tr h="370840">
                <a:tc>
                  <a:txBody>
                    <a:bodyPr/>
                    <a:lstStyle/>
                    <a:p>
                      <a:r>
                        <a:rPr lang="en-US" sz="1000"/>
                        <a:t>Post</a:t>
                      </a:r>
                      <a:endParaRPr lang="en-US" sz="1000"/>
                    </a:p>
                  </a:txBody>
                  <a:tcPr/>
                </a:tc>
                <a:tc>
                  <a:txBody>
                    <a:bodyPr/>
                    <a:lstStyle/>
                    <a:p>
                      <a:r>
                        <a:rPr lang="en-US" sz="1000"/>
                        <a:t>Shares Eigener 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150047114"/>
                  </a:ext>
                </a:extLst>
              </a:tr>
              <a:tr h="370840">
                <a:tc>
                  <a:txBody>
                    <a:bodyPr/>
                    <a:lstStyle/>
                    <a:p>
                      <a:r>
                        <a:rPr lang="de-DE" sz="1000" b="1"/>
                        <a:t>NDR Fernsehen - 2016-09-03 02:00:00</a:t>
                      </a:r>
                      <a:r>
                        <a:rPr lang="de-DE" sz="1000"/>
                        <a:t>
... der Grund, warum Kompassnadeln nach Norden zeigen. Ein Liebesgedicht an unsere Heimat von Mona Harry.</a:t>
                      </a:r>
                      <a:endParaRPr lang="en-US" sz="1000"/>
                    </a:p>
                  </a:txBody>
                  <a:tcPr/>
                </a:tc>
                <a:tc>
                  <a:txBody>
                    <a:bodyPr/>
                    <a:lstStyle/>
                    <a:p>
                      <a:r>
                        <a:rPr lang="en-US" sz="1000"/>
                        <a:t>15263</a:t>
                      </a:r>
                      <a:endParaRPr lang="en-US" sz="1000"/>
                    </a:p>
                  </a:txBody>
                  <a:tcPr/>
                </a:tc>
                <a:tc>
                  <a:txBody>
                    <a:bodyPr/>
                    <a:lstStyle/>
                    <a:p>
                      <a:r>
                        <a:rPr lang="en-US" sz="1000"/>
                        <a:t>4311</a:t>
                      </a:r>
                      <a:endParaRPr lang="en-US" sz="1000"/>
                    </a:p>
                  </a:txBody>
                  <a:tcPr/>
                </a:tc>
                <a:tc>
                  <a:txBody>
                    <a:bodyPr/>
                    <a:lstStyle/>
                    <a:p>
                      <a:r>
                        <a:rPr lang="en-US" sz="1000"/>
                        <a:t>446</a:t>
                      </a:r>
                      <a:endParaRPr lang="en-US" sz="1000"/>
                    </a:p>
                  </a:txBody>
                  <a:tcPr/>
                </a:tc>
                <a:tc>
                  <a:txBody>
                    <a:bodyPr/>
                    <a:lstStyle/>
                    <a:p>
                      <a:r>
                        <a:rPr lang="en-US" sz="1000"/>
                        <a:t>20020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935502670"/>
                  </a:ext>
                </a:extLst>
              </a:tr>
              <a:tr h="370840">
                <a:tc>
                  <a:txBody>
                    <a:bodyPr/>
                    <a:lstStyle/>
                    <a:p>
                      <a:r>
                        <a:rPr lang="de-DE" sz="1000" b="1"/>
                        <a:t>NDR Fernsehen - 2016-09-14 02:00:00</a:t>
                      </a:r>
                      <a:r>
                        <a:rPr lang="de-DE" sz="1000"/>
                        <a:t>
Wasserski-Wetter, oder?</a:t>
                      </a:r>
                      <a:endParaRPr lang="en-US" sz="1000"/>
                    </a:p>
                  </a:txBody>
                  <a:tcPr/>
                </a:tc>
                <a:tc>
                  <a:txBody>
                    <a:bodyPr/>
                    <a:lstStyle/>
                    <a:p>
                      <a:r>
                        <a:rPr lang="en-US" sz="1000"/>
                        <a:t>607</a:t>
                      </a:r>
                      <a:endParaRPr lang="en-US" sz="1000"/>
                    </a:p>
                  </a:txBody>
                  <a:tcPr/>
                </a:tc>
                <a:tc>
                  <a:txBody>
                    <a:bodyPr/>
                    <a:lstStyle/>
                    <a:p>
                      <a:r>
                        <a:rPr lang="en-US" sz="1000"/>
                        <a:t>564</a:t>
                      </a:r>
                      <a:endParaRPr lang="en-US" sz="1000"/>
                    </a:p>
                  </a:txBody>
                  <a:tcPr/>
                </a:tc>
                <a:tc>
                  <a:txBody>
                    <a:bodyPr/>
                    <a:lstStyle/>
                    <a:p>
                      <a:r>
                        <a:rPr lang="en-US" sz="1000"/>
                        <a:t>71</a:t>
                      </a:r>
                      <a:endParaRPr lang="en-US" sz="1000"/>
                    </a:p>
                  </a:txBody>
                  <a:tcPr/>
                </a:tc>
                <a:tc>
                  <a:txBody>
                    <a:bodyPr/>
                    <a:lstStyle/>
                    <a:p>
                      <a:r>
                        <a:rPr lang="en-US" sz="1000"/>
                        <a:t>1242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19583502"/>
                  </a:ext>
                </a:extLst>
              </a:tr>
              <a:tr h="370840">
                <a:tc>
                  <a:txBody>
                    <a:bodyPr/>
                    <a:lstStyle/>
                    <a:p>
                      <a:r>
                        <a:rPr lang="de-DE" sz="1000" b="1"/>
                        <a:t>NDR Fernsehen - 2016-11-24 02:00:00</a:t>
                      </a:r>
                      <a:r>
                        <a:rPr lang="de-DE" sz="1000"/>
                        <a:t>
ACHTUNG, Sonntag ist schon der 1. Advent!</a:t>
                      </a:r>
                      <a:endParaRPr lang="en-US" sz="1000"/>
                    </a:p>
                  </a:txBody>
                  <a:tcPr/>
                </a:tc>
                <a:tc>
                  <a:txBody>
                    <a:bodyPr/>
                    <a:lstStyle/>
                    <a:p>
                      <a:r>
                        <a:rPr lang="en-US" sz="1000"/>
                        <a:t>388</a:t>
                      </a:r>
                      <a:endParaRPr lang="en-US" sz="1000"/>
                    </a:p>
                  </a:txBody>
                  <a:tcPr/>
                </a:tc>
                <a:tc>
                  <a:txBody>
                    <a:bodyPr/>
                    <a:lstStyle/>
                    <a:p>
                      <a:r>
                        <a:rPr lang="en-US" sz="1000"/>
                        <a:t>249</a:t>
                      </a:r>
                      <a:endParaRPr lang="en-US" sz="1000"/>
                    </a:p>
                  </a:txBody>
                  <a:tcPr/>
                </a:tc>
                <a:tc>
                  <a:txBody>
                    <a:bodyPr/>
                    <a:lstStyle/>
                    <a:p>
                      <a:r>
                        <a:rPr lang="en-US" sz="1000"/>
                        <a:t>50</a:t>
                      </a:r>
                      <a:endParaRPr lang="en-US" sz="1000"/>
                    </a:p>
                  </a:txBody>
                  <a:tcPr/>
                </a:tc>
                <a:tc>
                  <a:txBody>
                    <a:bodyPr/>
                    <a:lstStyle/>
                    <a:p>
                      <a:r>
                        <a:rPr lang="en-US" sz="1000"/>
                        <a:t>687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59135220"/>
                  </a:ext>
                </a:extLst>
              </a:tr>
              <a:tr h="370840">
                <a:tc>
                  <a:txBody>
                    <a:bodyPr/>
                    <a:lstStyle/>
                    <a:p>
                      <a:r>
                        <a:rPr lang="de-DE" sz="1000" b="1"/>
                        <a:t>NDR Fernsehen - 2016-10-06 12:30:00</a:t>
                      </a:r>
                      <a:r>
                        <a:rPr lang="de-DE" sz="1000"/>
                        <a:t>
Gemästete Singvögel zum Nachtisch?
die reportage, Freitag, 21.15 Uhr</a:t>
                      </a:r>
                      <a:endParaRPr lang="en-US" sz="1000"/>
                    </a:p>
                  </a:txBody>
                  <a:tcPr/>
                </a:tc>
                <a:tc>
                  <a:txBody>
                    <a:bodyPr/>
                    <a:lstStyle/>
                    <a:p>
                      <a:r>
                        <a:rPr lang="en-US" sz="1000"/>
                        <a:t>216</a:t>
                      </a:r>
                      <a:endParaRPr lang="en-US" sz="1000"/>
                    </a:p>
                  </a:txBody>
                  <a:tcPr/>
                </a:tc>
                <a:tc>
                  <a:txBody>
                    <a:bodyPr/>
                    <a:lstStyle/>
                    <a:p>
                      <a:r>
                        <a:rPr lang="en-US" sz="1000"/>
                        <a:t>16</a:t>
                      </a:r>
                      <a:endParaRPr lang="en-US" sz="1000"/>
                    </a:p>
                  </a:txBody>
                  <a:tcPr/>
                </a:tc>
                <a:tc>
                  <a:txBody>
                    <a:bodyPr/>
                    <a:lstStyle/>
                    <a:p>
                      <a:r>
                        <a:rPr lang="en-US" sz="1000"/>
                        <a:t>89</a:t>
                      </a:r>
                      <a:endParaRPr lang="en-US" sz="1000"/>
                    </a:p>
                  </a:txBody>
                  <a:tcPr/>
                </a:tc>
                <a:tc>
                  <a:txBody>
                    <a:bodyPr/>
                    <a:lstStyle/>
                    <a:p>
                      <a:r>
                        <a:rPr lang="en-US" sz="1000"/>
                        <a:t>321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599544023"/>
                  </a:ext>
                </a:extLst>
              </a:tr>
              <a:tr h="370840">
                <a:tc>
                  <a:txBody>
                    <a:bodyPr/>
                    <a:lstStyle/>
                    <a:p>
                      <a:r>
                        <a:rPr lang="de-DE" sz="1000" b="1"/>
                        <a:t>NDR Fernsehen - 2016-09-27 02:00:00</a:t>
                      </a:r>
                      <a:r>
                        <a:rPr lang="de-DE" sz="1000"/>
                        <a:t>
Sven Tietzer und seine Brunhilde geben wieder Gas! Treckerfahrer dürfen das! Mittwoch 21:00 Uhr.</a:t>
                      </a:r>
                      <a:endParaRPr lang="en-US" sz="1000"/>
                    </a:p>
                  </a:txBody>
                  <a:tcPr/>
                </a:tc>
                <a:tc>
                  <a:txBody>
                    <a:bodyPr/>
                    <a:lstStyle/>
                    <a:p>
                      <a:r>
                        <a:rPr lang="en-US" sz="1000"/>
                        <a:t>175</a:t>
                      </a:r>
                      <a:endParaRPr lang="en-US" sz="1000"/>
                    </a:p>
                  </a:txBody>
                  <a:tcPr/>
                </a:tc>
                <a:tc>
                  <a:txBody>
                    <a:bodyPr/>
                    <a:lstStyle/>
                    <a:p>
                      <a:r>
                        <a:rPr lang="en-US" sz="1000"/>
                        <a:t>156</a:t>
                      </a:r>
                      <a:endParaRPr lang="en-US" sz="1000"/>
                    </a:p>
                  </a:txBody>
                  <a:tcPr/>
                </a:tc>
                <a:tc>
                  <a:txBody>
                    <a:bodyPr/>
                    <a:lstStyle/>
                    <a:p>
                      <a:r>
                        <a:rPr lang="en-US" sz="1000"/>
                        <a:t>35</a:t>
                      </a:r>
                      <a:endParaRPr lang="en-US" sz="1000"/>
                    </a:p>
                  </a:txBody>
                  <a:tcPr/>
                </a:tc>
                <a:tc>
                  <a:txBody>
                    <a:bodyPr/>
                    <a:lstStyle/>
                    <a:p>
                      <a:r>
                        <a:rPr lang="en-US" sz="1000"/>
                        <a:t>366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18651486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3505694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71326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8494078"/>
                    </a:ext>
                  </a:extLst>
                </a:gridCol>
                <a:gridCol w="1234440">
                  <a:extLst>
                    <a:ext uri="{9D8B030D-6E8A-4147-A177-3AD203B41FA5}">
                      <a16:colId xmlns:a16="http://schemas.microsoft.com/office/drawing/2014/main" val="1635353423"/>
                    </a:ext>
                  </a:extLst>
                </a:gridCol>
                <a:gridCol w="1234440">
                  <a:extLst>
                    <a:ext uri="{9D8B030D-6E8A-4147-A177-3AD203B41FA5}">
                      <a16:colId xmlns:a16="http://schemas.microsoft.com/office/drawing/2014/main" val="2995703746"/>
                    </a:ext>
                  </a:extLst>
                </a:gridCol>
                <a:gridCol w="1234440">
                  <a:extLst>
                    <a:ext uri="{9D8B030D-6E8A-4147-A177-3AD203B41FA5}">
                      <a16:colId xmlns:a16="http://schemas.microsoft.com/office/drawing/2014/main" val="3721294687"/>
                    </a:ext>
                  </a:extLst>
                </a:gridCol>
                <a:gridCol w="1645920">
                  <a:extLst>
                    <a:ext uri="{9D8B030D-6E8A-4147-A177-3AD203B41FA5}">
                      <a16:colId xmlns:a16="http://schemas.microsoft.com/office/drawing/2014/main" val="4041611397"/>
                    </a:ext>
                  </a:extLst>
                </a:gridCol>
                <a:gridCol w="822960">
                  <a:extLst>
                    <a:ext uri="{9D8B030D-6E8A-4147-A177-3AD203B41FA5}">
                      <a16:colId xmlns:a16="http://schemas.microsoft.com/office/drawing/2014/main" val="465014923"/>
                    </a:ext>
                  </a:extLst>
                </a:gridCol>
              </a:tblGrid>
              <a:tr h="370840">
                <a:tc>
                  <a:txBody>
                    <a:bodyPr/>
                    <a:lstStyle/>
                    <a:p>
                      <a:r>
                        <a:rPr lang="en-US" sz="1000"/>
                        <a:t>Post</a:t>
                      </a:r>
                      <a:endParaRPr lang="en-US" sz="1000"/>
                    </a:p>
                  </a:txBody>
                  <a:tcPr/>
                </a:tc>
                <a:tc>
                  <a:txBody>
                    <a:bodyPr/>
                    <a:lstStyle/>
                    <a:p>
                      <a:r>
                        <a:rPr lang="en-US" sz="1000"/>
                        <a:t>Kommentare Eigener Post</a:t>
                      </a:r>
                      <a:endParaRPr lang="en-US" sz="1000"/>
                    </a:p>
                  </a:txBody>
                  <a:tcPr/>
                </a:tc>
                <a:tc>
                  <a:txBody>
                    <a:bodyPr/>
                    <a:lstStyle/>
                    <a:p>
                      <a:r>
                        <a:rPr lang="en-US" sz="1000"/>
                        <a:t>Likes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904902693"/>
                  </a:ext>
                </a:extLst>
              </a:tr>
              <a:tr h="370840">
                <a:tc>
                  <a:txBody>
                    <a:bodyPr/>
                    <a:lstStyle/>
                    <a:p>
                      <a:r>
                        <a:rPr lang="de-DE" sz="1000" b="1"/>
                        <a:t>NDR Fernsehen - 2016-09-03 02:00:00</a:t>
                      </a:r>
                      <a:r>
                        <a:rPr lang="de-DE" sz="1000"/>
                        <a:t>
... der Grund, warum Kompassnadeln nach Norden zeigen. Ein Liebesgedicht an unsere Heimat von Mona Harry.</a:t>
                      </a:r>
                      <a:endParaRPr lang="en-US" sz="1000"/>
                    </a:p>
                  </a:txBody>
                  <a:tcPr/>
                </a:tc>
                <a:tc>
                  <a:txBody>
                    <a:bodyPr/>
                    <a:lstStyle/>
                    <a:p>
                      <a:r>
                        <a:rPr lang="en-US" sz="1000"/>
                        <a:t>446</a:t>
                      </a:r>
                      <a:endParaRPr lang="en-US" sz="1000"/>
                    </a:p>
                  </a:txBody>
                  <a:tcPr/>
                </a:tc>
                <a:tc>
                  <a:txBody>
                    <a:bodyPr/>
                    <a:lstStyle/>
                    <a:p>
                      <a:r>
                        <a:rPr lang="en-US" sz="1000"/>
                        <a:t>4311</a:t>
                      </a:r>
                      <a:endParaRPr lang="en-US" sz="1000"/>
                    </a:p>
                  </a:txBody>
                  <a:tcPr/>
                </a:tc>
                <a:tc>
                  <a:txBody>
                    <a:bodyPr/>
                    <a:lstStyle/>
                    <a:p>
                      <a:r>
                        <a:rPr lang="en-US" sz="1000"/>
                        <a:t>15263</a:t>
                      </a:r>
                      <a:endParaRPr lang="en-US" sz="1000"/>
                    </a:p>
                  </a:txBody>
                  <a:tcPr/>
                </a:tc>
                <a:tc>
                  <a:txBody>
                    <a:bodyPr/>
                    <a:lstStyle/>
                    <a:p>
                      <a:r>
                        <a:rPr lang="en-US" sz="1000"/>
                        <a:t>20020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609160276"/>
                  </a:ext>
                </a:extLst>
              </a:tr>
              <a:tr h="370840">
                <a:tc>
                  <a:txBody>
                    <a:bodyPr/>
                    <a:lstStyle/>
                    <a:p>
                      <a:r>
                        <a:rPr lang="de-DE" sz="1000" b="1"/>
                        <a:t>NDR Fernsehen - 2016-10-20 13:00:00</a:t>
                      </a:r>
                      <a:r>
                        <a:rPr lang="de-DE" sz="1000"/>
                        <a:t>
Vollverschleierte Frauen - wie geht der Norden damit um?
die reportage, Freitag, 21.15 Uhr</a:t>
                      </a:r>
                      <a:endParaRPr lang="en-US" sz="1000"/>
                    </a:p>
                  </a:txBody>
                  <a:tcPr/>
                </a:tc>
                <a:tc>
                  <a:txBody>
                    <a:bodyPr/>
                    <a:lstStyle/>
                    <a:p>
                      <a:r>
                        <a:rPr lang="en-US" sz="1000"/>
                        <a:t>280</a:t>
                      </a:r>
                      <a:endParaRPr lang="en-US" sz="1000"/>
                    </a:p>
                  </a:txBody>
                  <a:tcPr/>
                </a:tc>
                <a:tc>
                  <a:txBody>
                    <a:bodyPr/>
                    <a:lstStyle/>
                    <a:p>
                      <a:r>
                        <a:rPr lang="en-US" sz="1000"/>
                        <a:t>89</a:t>
                      </a:r>
                      <a:endParaRPr lang="en-US" sz="1000"/>
                    </a:p>
                  </a:txBody>
                  <a:tcPr/>
                </a:tc>
                <a:tc>
                  <a:txBody>
                    <a:bodyPr/>
                    <a:lstStyle/>
                    <a:p>
                      <a:r>
                        <a:rPr lang="en-US" sz="1000"/>
                        <a:t>85</a:t>
                      </a:r>
                      <a:endParaRPr lang="en-US" sz="1000"/>
                    </a:p>
                  </a:txBody>
                  <a:tcPr/>
                </a:tc>
                <a:tc>
                  <a:txBody>
                    <a:bodyPr/>
                    <a:lstStyle/>
                    <a:p>
                      <a:r>
                        <a:rPr lang="en-US" sz="1000"/>
                        <a:t>454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07445734"/>
                  </a:ext>
                </a:extLst>
              </a:tr>
              <a:tr h="370840">
                <a:tc>
                  <a:txBody>
                    <a:bodyPr/>
                    <a:lstStyle/>
                    <a:p>
                      <a:r>
                        <a:rPr lang="de-DE" sz="1000" b="1"/>
                        <a:t>NDR Fernsehen - 2016-11-02 04:43:32</a:t>
                      </a:r>
                      <a:r>
                        <a:rPr lang="de-DE" sz="1000"/>
                        <a:t>
Böhmermann gegen Erdogan: Neue Runde! In 20 Minuten geht's los: Das Hamburger Landgericht verhandelt, ob das Schmähgedicht die Persönlichkeitsrechte des türkischen Präsidenten verletzt.</a:t>
                      </a:r>
                      <a:endParaRPr lang="en-US" sz="1000"/>
                    </a:p>
                  </a:txBody>
                  <a:tcPr/>
                </a:tc>
                <a:tc>
                  <a:txBody>
                    <a:bodyPr/>
                    <a:lstStyle/>
                    <a:p>
                      <a:r>
                        <a:rPr lang="en-US" sz="1000"/>
                        <a:t>129</a:t>
                      </a:r>
                      <a:endParaRPr lang="en-US" sz="1000"/>
                    </a:p>
                  </a:txBody>
                  <a:tcPr/>
                </a:tc>
                <a:tc>
                  <a:txBody>
                    <a:bodyPr/>
                    <a:lstStyle/>
                    <a:p>
                      <a:r>
                        <a:rPr lang="en-US" sz="1000"/>
                        <a:t>59</a:t>
                      </a:r>
                      <a:endParaRPr lang="en-US" sz="1000"/>
                    </a:p>
                  </a:txBody>
                  <a:tcPr/>
                </a:tc>
                <a:tc>
                  <a:txBody>
                    <a:bodyPr/>
                    <a:lstStyle/>
                    <a:p>
                      <a:r>
                        <a:rPr lang="en-US" sz="1000"/>
                        <a:t>25</a:t>
                      </a:r>
                      <a:endParaRPr lang="en-US" sz="1000"/>
                    </a:p>
                  </a:txBody>
                  <a:tcPr/>
                </a:tc>
                <a:tc>
                  <a:txBody>
                    <a:bodyPr/>
                    <a:lstStyle/>
                    <a:p>
                      <a:r>
                        <a:rPr lang="en-US" sz="1000"/>
                        <a:t>213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174552334"/>
                  </a:ext>
                </a:extLst>
              </a:tr>
              <a:tr h="370840">
                <a:tc>
                  <a:txBody>
                    <a:bodyPr/>
                    <a:lstStyle/>
                    <a:p>
                      <a:r>
                        <a:rPr lang="de-DE" sz="1000" b="1"/>
                        <a:t>NDR Fernsehen - 2016-10-06 12:30:00</a:t>
                      </a:r>
                      <a:r>
                        <a:rPr lang="de-DE" sz="1000"/>
                        <a:t>
Gemästete Singvögel zum Nachtisch?
die reportage, Freitag, 21.15 Uhr</a:t>
                      </a:r>
                      <a:endParaRPr lang="en-US" sz="1000"/>
                    </a:p>
                  </a:txBody>
                  <a:tcPr/>
                </a:tc>
                <a:tc>
                  <a:txBody>
                    <a:bodyPr/>
                    <a:lstStyle/>
                    <a:p>
                      <a:r>
                        <a:rPr lang="en-US" sz="1000"/>
                        <a:t>89</a:t>
                      </a:r>
                      <a:endParaRPr lang="en-US" sz="1000"/>
                    </a:p>
                  </a:txBody>
                  <a:tcPr/>
                </a:tc>
                <a:tc>
                  <a:txBody>
                    <a:bodyPr/>
                    <a:lstStyle/>
                    <a:p>
                      <a:r>
                        <a:rPr lang="en-US" sz="1000"/>
                        <a:t>16</a:t>
                      </a:r>
                      <a:endParaRPr lang="en-US" sz="1000"/>
                    </a:p>
                  </a:txBody>
                  <a:tcPr/>
                </a:tc>
                <a:tc>
                  <a:txBody>
                    <a:bodyPr/>
                    <a:lstStyle/>
                    <a:p>
                      <a:r>
                        <a:rPr lang="en-US" sz="1000"/>
                        <a:t>216</a:t>
                      </a:r>
                      <a:endParaRPr lang="en-US" sz="1000"/>
                    </a:p>
                  </a:txBody>
                  <a:tcPr/>
                </a:tc>
                <a:tc>
                  <a:txBody>
                    <a:bodyPr/>
                    <a:lstStyle/>
                    <a:p>
                      <a:r>
                        <a:rPr lang="en-US" sz="1000"/>
                        <a:t>321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28365613"/>
                  </a:ext>
                </a:extLst>
              </a:tr>
              <a:tr h="370840">
                <a:tc>
                  <a:txBody>
                    <a:bodyPr/>
                    <a:lstStyle/>
                    <a:p>
                      <a:r>
                        <a:rPr lang="de-DE" sz="1000" b="1"/>
                        <a:t>NDR Fernsehen - 2016-09-26 01:30:00</a:t>
                      </a:r>
                      <a:r>
                        <a:rPr lang="de-DE" sz="1000"/>
                        <a:t>
Wie reagieren Sie, wenn sich ein Ausländer neben Sie setzt? Das Experiment mit Linda Zervakis - heute um 21 Uhr.</a:t>
                      </a:r>
                      <a:endParaRPr lang="en-US" sz="1000"/>
                    </a:p>
                  </a:txBody>
                  <a:tcPr/>
                </a:tc>
                <a:tc>
                  <a:txBody>
                    <a:bodyPr/>
                    <a:lstStyle/>
                    <a:p>
                      <a:r>
                        <a:rPr lang="en-US" sz="1000"/>
                        <a:t>87</a:t>
                      </a:r>
                      <a:endParaRPr lang="en-US" sz="1000"/>
                    </a:p>
                  </a:txBody>
                  <a:tcPr/>
                </a:tc>
                <a:tc>
                  <a:txBody>
                    <a:bodyPr/>
                    <a:lstStyle/>
                    <a:p>
                      <a:r>
                        <a:rPr lang="en-US" sz="1000"/>
                        <a:t>175</a:t>
                      </a:r>
                      <a:endParaRPr lang="en-US" sz="1000"/>
                    </a:p>
                  </a:txBody>
                  <a:tcPr/>
                </a:tc>
                <a:tc>
                  <a:txBody>
                    <a:bodyPr/>
                    <a:lstStyle/>
                    <a:p>
                      <a:r>
                        <a:rPr lang="en-US" sz="1000"/>
                        <a:t>161</a:t>
                      </a:r>
                      <a:endParaRPr lang="en-US" sz="1000"/>
                    </a:p>
                  </a:txBody>
                  <a:tcPr/>
                </a:tc>
                <a:tc>
                  <a:txBody>
                    <a:bodyPr/>
                    <a:lstStyle/>
                    <a:p>
                      <a:r>
                        <a:rPr lang="en-US" sz="1000"/>
                        <a:t>423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97216678"/>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2293034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05748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2946536818"/>
                    </a:ext>
                  </a:extLst>
                </a:gridCol>
                <a:gridCol w="1152144">
                  <a:extLst>
                    <a:ext uri="{9D8B030D-6E8A-4147-A177-3AD203B41FA5}">
                      <a16:colId xmlns:a16="http://schemas.microsoft.com/office/drawing/2014/main" val="1561329710"/>
                    </a:ext>
                  </a:extLst>
                </a:gridCol>
                <a:gridCol w="1152144">
                  <a:extLst>
                    <a:ext uri="{9D8B030D-6E8A-4147-A177-3AD203B41FA5}">
                      <a16:colId xmlns:a16="http://schemas.microsoft.com/office/drawing/2014/main" val="576045675"/>
                    </a:ext>
                  </a:extLst>
                </a:gridCol>
                <a:gridCol w="1152144">
                  <a:extLst>
                    <a:ext uri="{9D8B030D-6E8A-4147-A177-3AD203B41FA5}">
                      <a16:colId xmlns:a16="http://schemas.microsoft.com/office/drawing/2014/main" val="3246059854"/>
                    </a:ext>
                  </a:extLst>
                </a:gridCol>
                <a:gridCol w="822960">
                  <a:extLst>
                    <a:ext uri="{9D8B030D-6E8A-4147-A177-3AD203B41FA5}">
                      <a16:colId xmlns:a16="http://schemas.microsoft.com/office/drawing/2014/main" val="2500645521"/>
                    </a:ext>
                  </a:extLst>
                </a:gridCol>
              </a:tblGrid>
              <a:tr h="370840">
                <a:tc>
                  <a:txBody>
                    <a:bodyPr/>
                    <a:lstStyle/>
                    <a:p>
                      <a:r>
                        <a:rPr lang="en-US" sz="1000"/>
                        <a:t>Post</a:t>
                      </a:r>
                      <a:endParaRPr lang="en-US" sz="1000"/>
                    </a:p>
                  </a:txBody>
                  <a:tcPr/>
                </a:tc>
                <a:tc>
                  <a:txBody>
                    <a:bodyPr/>
                    <a:lstStyle/>
                    <a:p>
                      <a:r>
                        <a:rPr lang="en-US" sz="1000"/>
                        <a:t>Videostarts ab 10s</a:t>
                      </a:r>
                      <a:endParaRPr lang="en-US" sz="1000"/>
                    </a:p>
                  </a:txBody>
                  <a:tcPr/>
                </a:tc>
                <a:tc>
                  <a:txBody>
                    <a:bodyPr/>
                    <a:lstStyle/>
                    <a:p>
                      <a:r>
                        <a:rPr lang="en-US" sz="1000"/>
                        <a:t>Videostarts ab 3s</a:t>
                      </a:r>
                      <a:endParaRPr lang="en-US" sz="1000"/>
                    </a:p>
                  </a:txBody>
                  <a:tcPr/>
                </a:tc>
                <a:tc>
                  <a:txBody>
                    <a:bodyPr/>
                    <a:lstStyle/>
                    <a:p>
                      <a:r>
                        <a:rPr lang="en-US" sz="1000"/>
                        <a:t>% Wiedergabe</a:t>
                      </a:r>
                      <a:endParaRPr lang="en-US" sz="1000"/>
                    </a:p>
                  </a:txBody>
                  <a:tcPr/>
                </a:tc>
                <a:tc>
                  <a:txBody>
                    <a:bodyPr/>
                    <a:lstStyle/>
                    <a:p>
                      <a:r>
                        <a:rPr lang="en-US" sz="1000"/>
                        <a:t>Videolänge</a:t>
                      </a:r>
                      <a:endParaRPr lang="en-US" sz="1000"/>
                    </a:p>
                  </a:txBody>
                  <a:tcPr/>
                </a:tc>
                <a:extLst>
                  <a:ext uri="{0D108BD9-81ED-4DB2-BD59-A6C34878D82A}">
                    <a16:rowId xmlns:a16="http://schemas.microsoft.com/office/drawing/2014/main" val="2224644718"/>
                  </a:ext>
                </a:extLst>
              </a:tr>
              <a:tr h="370840">
                <a:tc>
                  <a:txBody>
                    <a:bodyPr/>
                    <a:lstStyle/>
                    <a:p>
                      <a:r>
                        <a:rPr lang="de-DE" sz="1000" b="1"/>
                        <a:t>NDR Fernsehen - 2016-09-03 02:00:00</a:t>
                      </a:r>
                      <a:r>
                        <a:rPr lang="de-DE" sz="1000"/>
                        <a:t>
... der Grund, warum Kompassnadeln nach Norden zeigen. Ein Liebesgedicht an unsere Heimat von Mona Harry.</a:t>
                      </a:r>
                      <a:endParaRPr lang="en-US" sz="1000"/>
                    </a:p>
                  </a:txBody>
                  <a:tcPr/>
                </a:tc>
                <a:tc>
                  <a:txBody>
                    <a:bodyPr/>
                    <a:lstStyle/>
                    <a:p>
                      <a:r>
                        <a:rPr lang="en-US" sz="1000"/>
                        <a:t>324695</a:t>
                      </a:r>
                      <a:endParaRPr lang="en-US" sz="1000"/>
                    </a:p>
                  </a:txBody>
                  <a:tcPr/>
                </a:tc>
                <a:tc>
                  <a:txBody>
                    <a:bodyPr/>
                    <a:lstStyle/>
                    <a:p>
                      <a:r>
                        <a:rPr lang="en-US" sz="1000"/>
                        <a:t>819907</a:t>
                      </a:r>
                      <a:endParaRPr lang="en-US" sz="1000"/>
                    </a:p>
                  </a:txBody>
                  <a:tcPr/>
                </a:tc>
                <a:tc>
                  <a:txBody>
                    <a:bodyPr/>
                    <a:lstStyle/>
                    <a:p>
                      <a:r>
                        <a:rPr lang="en-US" sz="1000"/>
                        <a:t>8%</a:t>
                      </a:r>
                      <a:endParaRPr lang="en-US" sz="1000"/>
                    </a:p>
                  </a:txBody>
                  <a:tcPr/>
                </a:tc>
                <a:tc>
                  <a:txBody>
                    <a:bodyPr/>
                    <a:lstStyle/>
                    <a:p>
                      <a:r>
                        <a:rPr lang="en-US" sz="1000"/>
                        <a:t>2:01</a:t>
                      </a:r>
                      <a:endParaRPr lang="en-US" sz="1000"/>
                    </a:p>
                  </a:txBody>
                  <a:tcPr/>
                </a:tc>
                <a:extLst>
                  <a:ext uri="{0D108BD9-81ED-4DB2-BD59-A6C34878D82A}">
                    <a16:rowId xmlns:a16="http://schemas.microsoft.com/office/drawing/2014/main" val="3319885752"/>
                  </a:ext>
                </a:extLst>
              </a:tr>
              <a:tr h="370840">
                <a:tc>
                  <a:txBody>
                    <a:bodyPr/>
                    <a:lstStyle/>
                    <a:p>
                      <a:r>
                        <a:rPr lang="de-DE" sz="1000" b="1"/>
                        <a:t>NDR Fernsehen - 2016-10-20 13:00:00</a:t>
                      </a:r>
                      <a:r>
                        <a:rPr lang="de-DE" sz="1000"/>
                        <a:t>
Vollverschleierte Frauen - wie geht der Norden damit um?
die reportage, Freitag, 21.15 Uhr</a:t>
                      </a:r>
                      <a:endParaRPr lang="en-US" sz="1000"/>
                    </a:p>
                  </a:txBody>
                  <a:tcPr/>
                </a:tc>
                <a:tc>
                  <a:txBody>
                    <a:bodyPr/>
                    <a:lstStyle/>
                    <a:p>
                      <a:r>
                        <a:rPr lang="en-US" sz="1000"/>
                        <a:t>78888</a:t>
                      </a:r>
                      <a:endParaRPr lang="en-US" sz="1000"/>
                    </a:p>
                  </a:txBody>
                  <a:tcPr/>
                </a:tc>
                <a:tc>
                  <a:txBody>
                    <a:bodyPr/>
                    <a:lstStyle/>
                    <a:p>
                      <a:r>
                        <a:rPr lang="en-US" sz="1000"/>
                        <a:t>107456</a:t>
                      </a:r>
                      <a:endParaRPr lang="en-US" sz="1000"/>
                    </a:p>
                  </a:txBody>
                  <a:tcPr/>
                </a:tc>
                <a:tc>
                  <a:txBody>
                    <a:bodyPr/>
                    <a:lstStyle/>
                    <a:p>
                      <a:r>
                        <a:rPr lang="en-US" sz="1000"/>
                        <a:t>46%</a:t>
                      </a:r>
                      <a:endParaRPr lang="en-US" sz="1000"/>
                    </a:p>
                  </a:txBody>
                  <a:tcPr/>
                </a:tc>
                <a:tc>
                  <a:txBody>
                    <a:bodyPr/>
                    <a:lstStyle/>
                    <a:p>
                      <a:r>
                        <a:rPr lang="en-US" sz="1000"/>
                        <a:t>0:40</a:t>
                      </a:r>
                      <a:endParaRPr lang="en-US" sz="1000"/>
                    </a:p>
                  </a:txBody>
                  <a:tcPr/>
                </a:tc>
                <a:extLst>
                  <a:ext uri="{0D108BD9-81ED-4DB2-BD59-A6C34878D82A}">
                    <a16:rowId xmlns:a16="http://schemas.microsoft.com/office/drawing/2014/main" val="1406753843"/>
                  </a:ext>
                </a:extLst>
              </a:tr>
              <a:tr h="370840">
                <a:tc>
                  <a:txBody>
                    <a:bodyPr/>
                    <a:lstStyle/>
                    <a:p>
                      <a:r>
                        <a:rPr lang="de-DE" sz="1000" b="1"/>
                        <a:t>NDR Fernsehen - 2016-11-24 02:00:00</a:t>
                      </a:r>
                      <a:r>
                        <a:rPr lang="de-DE" sz="1000"/>
                        <a:t>
ACHTUNG, Sonntag ist schon der 1. Advent!</a:t>
                      </a:r>
                      <a:endParaRPr lang="en-US" sz="1000"/>
                    </a:p>
                  </a:txBody>
                  <a:tcPr/>
                </a:tc>
                <a:tc>
                  <a:txBody>
                    <a:bodyPr/>
                    <a:lstStyle/>
                    <a:p>
                      <a:r>
                        <a:rPr lang="en-US" sz="1000"/>
                        <a:t>71478</a:t>
                      </a:r>
                      <a:endParaRPr lang="en-US" sz="1000"/>
                    </a:p>
                  </a:txBody>
                  <a:tcPr/>
                </a:tc>
                <a:tc>
                  <a:txBody>
                    <a:bodyPr/>
                    <a:lstStyle/>
                    <a:p>
                      <a:r>
                        <a:rPr lang="en-US" sz="1000"/>
                        <a:t>109347</a:t>
                      </a:r>
                      <a:endParaRPr lang="en-US" sz="1000"/>
                    </a:p>
                  </a:txBody>
                  <a:tcPr/>
                </a:tc>
                <a:tc>
                  <a:txBody>
                    <a:bodyPr/>
                    <a:lstStyle/>
                    <a:p>
                      <a:r>
                        <a:rPr lang="en-US" sz="1000"/>
                        <a:t>26%</a:t>
                      </a:r>
                      <a:endParaRPr lang="en-US" sz="1000"/>
                    </a:p>
                  </a:txBody>
                  <a:tcPr/>
                </a:tc>
                <a:tc>
                  <a:txBody>
                    <a:bodyPr/>
                    <a:lstStyle/>
                    <a:p>
                      <a:r>
                        <a:rPr lang="en-US" sz="1000"/>
                        <a:t>0:37</a:t>
                      </a:r>
                      <a:endParaRPr lang="en-US" sz="1000"/>
                    </a:p>
                  </a:txBody>
                  <a:tcPr/>
                </a:tc>
                <a:extLst>
                  <a:ext uri="{0D108BD9-81ED-4DB2-BD59-A6C34878D82A}">
                    <a16:rowId xmlns:a16="http://schemas.microsoft.com/office/drawing/2014/main" val="1083169919"/>
                  </a:ext>
                </a:extLst>
              </a:tr>
              <a:tr h="370840">
                <a:tc>
                  <a:txBody>
                    <a:bodyPr/>
                    <a:lstStyle/>
                    <a:p>
                      <a:r>
                        <a:rPr lang="de-DE" sz="1000" b="1"/>
                        <a:t>NDR Fernsehen - 2016-09-14 02:00:00</a:t>
                      </a:r>
                      <a:r>
                        <a:rPr lang="de-DE" sz="1000"/>
                        <a:t>
Wasserski-Wetter, oder?</a:t>
                      </a:r>
                      <a:endParaRPr lang="en-US" sz="1000"/>
                    </a:p>
                  </a:txBody>
                  <a:tcPr/>
                </a:tc>
                <a:tc>
                  <a:txBody>
                    <a:bodyPr/>
                    <a:lstStyle/>
                    <a:p>
                      <a:r>
                        <a:rPr lang="en-US" sz="1000"/>
                        <a:t>38310</a:t>
                      </a:r>
                      <a:endParaRPr lang="en-US" sz="1000"/>
                    </a:p>
                  </a:txBody>
                  <a:tcPr/>
                </a:tc>
                <a:tc>
                  <a:txBody>
                    <a:bodyPr/>
                    <a:lstStyle/>
                    <a:p>
                      <a:r>
                        <a:rPr lang="en-US" sz="1000"/>
                        <a:t>67289</a:t>
                      </a:r>
                      <a:endParaRPr lang="en-US" sz="1000"/>
                    </a:p>
                  </a:txBody>
                  <a:tcPr/>
                </a:tc>
                <a:tc>
                  <a:txBody>
                    <a:bodyPr/>
                    <a:lstStyle/>
                    <a:p>
                      <a:r>
                        <a:rPr lang="en-US" sz="1000"/>
                        <a:t>70%</a:t>
                      </a:r>
                      <a:endParaRPr lang="en-US" sz="1000"/>
                    </a:p>
                  </a:txBody>
                  <a:tcPr/>
                </a:tc>
                <a:tc>
                  <a:txBody>
                    <a:bodyPr/>
                    <a:lstStyle/>
                    <a:p>
                      <a:r>
                        <a:rPr lang="en-US" sz="1000"/>
                        <a:t>0:10</a:t>
                      </a:r>
                      <a:endParaRPr lang="en-US" sz="1000"/>
                    </a:p>
                  </a:txBody>
                  <a:tcPr/>
                </a:tc>
                <a:extLst>
                  <a:ext uri="{0D108BD9-81ED-4DB2-BD59-A6C34878D82A}">
                    <a16:rowId xmlns:a16="http://schemas.microsoft.com/office/drawing/2014/main" val="232688289"/>
                  </a:ext>
                </a:extLst>
              </a:tr>
              <a:tr h="370840">
                <a:tc>
                  <a:txBody>
                    <a:bodyPr/>
                    <a:lstStyle/>
                    <a:p>
                      <a:r>
                        <a:rPr lang="de-DE" sz="1000" b="1"/>
                        <a:t>NDR Fernsehen - 2016-09-26 01:30:00</a:t>
                      </a:r>
                      <a:r>
                        <a:rPr lang="de-DE" sz="1000"/>
                        <a:t>
Wie reagieren Sie, wenn sich ein Ausländer neben Sie setzt? Das Experiment mit Linda Zervakis - heute um 21 Uhr.</a:t>
                      </a:r>
                      <a:endParaRPr lang="en-US" sz="1000"/>
                    </a:p>
                  </a:txBody>
                  <a:tcPr/>
                </a:tc>
                <a:tc>
                  <a:txBody>
                    <a:bodyPr/>
                    <a:lstStyle/>
                    <a:p>
                      <a:r>
                        <a:rPr lang="en-US" sz="1000"/>
                        <a:t>29923</a:t>
                      </a:r>
                      <a:endParaRPr lang="en-US" sz="1000"/>
                    </a:p>
                  </a:txBody>
                  <a:tcPr/>
                </a:tc>
                <a:tc>
                  <a:txBody>
                    <a:bodyPr/>
                    <a:lstStyle/>
                    <a:p>
                      <a:r>
                        <a:rPr lang="en-US" sz="1000"/>
                        <a:t>40197</a:t>
                      </a:r>
                      <a:endParaRPr lang="en-US" sz="1000"/>
                    </a:p>
                  </a:txBody>
                  <a:tcPr/>
                </a:tc>
                <a:tc>
                  <a:txBody>
                    <a:bodyPr/>
                    <a:lstStyle/>
                    <a:p>
                      <a:r>
                        <a:rPr lang="en-US" sz="1000"/>
                        <a:t>29%</a:t>
                      </a:r>
                      <a:endParaRPr lang="en-US" sz="1000"/>
                    </a:p>
                  </a:txBody>
                  <a:tcPr/>
                </a:tc>
                <a:tc>
                  <a:txBody>
                    <a:bodyPr/>
                    <a:lstStyle/>
                    <a:p>
                      <a:r>
                        <a:rPr lang="en-US" sz="1000"/>
                        <a:t>1:37</a:t>
                      </a:r>
                      <a:endParaRPr lang="en-US" sz="1000"/>
                    </a:p>
                  </a:txBody>
                  <a:tcPr/>
                </a:tc>
                <a:extLst>
                  <a:ext uri="{0D108BD9-81ED-4DB2-BD59-A6C34878D82A}">
                    <a16:rowId xmlns:a16="http://schemas.microsoft.com/office/drawing/2014/main" val="671738406"/>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4117424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24381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31008077"/>
                    </a:ext>
                  </a:extLst>
                </a:gridCol>
                <a:gridCol w="1316736">
                  <a:extLst>
                    <a:ext uri="{9D8B030D-6E8A-4147-A177-3AD203B41FA5}">
                      <a16:colId xmlns:a16="http://schemas.microsoft.com/office/drawing/2014/main" val="1677994763"/>
                    </a:ext>
                  </a:extLst>
                </a:gridCol>
                <a:gridCol w="1481328">
                  <a:extLst>
                    <a:ext uri="{9D8B030D-6E8A-4147-A177-3AD203B41FA5}">
                      <a16:colId xmlns:a16="http://schemas.microsoft.com/office/drawing/2014/main" val="2240965575"/>
                    </a:ext>
                  </a:extLst>
                </a:gridCol>
                <a:gridCol w="1481328">
                  <a:extLst>
                    <a:ext uri="{9D8B030D-6E8A-4147-A177-3AD203B41FA5}">
                      <a16:colId xmlns:a16="http://schemas.microsoft.com/office/drawing/2014/main" val="1471434836"/>
                    </a:ext>
                  </a:extLst>
                </a:gridCol>
                <a:gridCol w="1481328">
                  <a:extLst>
                    <a:ext uri="{9D8B030D-6E8A-4147-A177-3AD203B41FA5}">
                      <a16:colId xmlns:a16="http://schemas.microsoft.com/office/drawing/2014/main" val="487576867"/>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2792110737"/>
                  </a:ext>
                </a:extLst>
              </a:tr>
              <a:tr h="370840">
                <a:tc>
                  <a:txBody>
                    <a:bodyPr/>
                    <a:lstStyle/>
                    <a:p>
                      <a:r>
                        <a:rPr lang="de-DE" sz="1000" b="1"/>
                        <a:t>NDR Fernsehen - 2016-10-06 12:30:00</a:t>
                      </a:r>
                      <a:r>
                        <a:rPr lang="de-DE" sz="1000"/>
                        <a:t>
Gemästete Singvögel zum Nachtisch?
die reportage, Freitag, 21.15 Uhr</a:t>
                      </a:r>
                      <a:endParaRPr lang="en-US" sz="1000"/>
                    </a:p>
                  </a:txBody>
                  <a:tcPr/>
                </a:tc>
                <a:tc>
                  <a:txBody>
                    <a:bodyPr/>
                    <a:lstStyle/>
                    <a:p>
                      <a:r>
                        <a:rPr lang="en-US" sz="1000"/>
                        <a:t>24.43%</a:t>
                      </a:r>
                      <a:endParaRPr lang="en-US" sz="1000"/>
                    </a:p>
                  </a:txBody>
                  <a:tcPr/>
                </a:tc>
                <a:tc>
                  <a:txBody>
                    <a:bodyPr/>
                    <a:lstStyle/>
                    <a:p>
                      <a:r>
                        <a:rPr lang="en-US" sz="1000"/>
                        <a:t>44.17%</a:t>
                      </a:r>
                      <a:endParaRPr lang="en-US" sz="1000"/>
                    </a:p>
                  </a:txBody>
                  <a:tcPr/>
                </a:tc>
                <a:tc>
                  <a:txBody>
                    <a:bodyPr/>
                    <a:lstStyle/>
                    <a:p>
                      <a:r>
                        <a:rPr lang="en-US" sz="1000"/>
                        <a:t>24970</a:t>
                      </a:r>
                      <a:endParaRPr lang="en-US" sz="1000"/>
                    </a:p>
                  </a:txBody>
                  <a:tcPr/>
                </a:tc>
                <a:tc>
                  <a:txBody>
                    <a:bodyPr/>
                    <a:lstStyle/>
                    <a:p>
                      <a:r>
                        <a:rPr lang="en-US" sz="1000"/>
                        <a:t>102227</a:t>
                      </a:r>
                      <a:endParaRPr lang="en-US" sz="1000"/>
                    </a:p>
                  </a:txBody>
                  <a:tcPr/>
                </a:tc>
                <a:extLst>
                  <a:ext uri="{0D108BD9-81ED-4DB2-BD59-A6C34878D82A}">
                    <a16:rowId xmlns:a16="http://schemas.microsoft.com/office/drawing/2014/main" val="707598977"/>
                  </a:ext>
                </a:extLst>
              </a:tr>
              <a:tr h="370840">
                <a:tc>
                  <a:txBody>
                    <a:bodyPr/>
                    <a:lstStyle/>
                    <a:p>
                      <a:r>
                        <a:rPr lang="de-DE" sz="1000" b="1"/>
                        <a:t>NDR Fernsehen - 2016-10-12 01:00:00</a:t>
                      </a:r>
                      <a:r>
                        <a:rPr lang="de-DE" sz="1000"/>
                        <a:t>
Wir hatten Tamme Hanken gerne in unserer NDR-Familie. Um 18.15 Uhr zeigen wir in unserem Programm nochmal die erste Sendung mit dem Knochenbrecher.</a:t>
                      </a:r>
                      <a:endParaRPr lang="en-US" sz="1000"/>
                    </a:p>
                  </a:txBody>
                  <a:tcPr/>
                </a:tc>
                <a:tc>
                  <a:txBody>
                    <a:bodyPr/>
                    <a:lstStyle/>
                    <a:p>
                      <a:r>
                        <a:rPr lang="en-US" sz="1000"/>
                        <a:t>24.30%</a:t>
                      </a:r>
                      <a:endParaRPr lang="en-US" sz="1000"/>
                    </a:p>
                  </a:txBody>
                  <a:tcPr/>
                </a:tc>
                <a:tc>
                  <a:txBody>
                    <a:bodyPr/>
                    <a:lstStyle/>
                    <a:p>
                      <a:r>
                        <a:rPr lang="en-US" sz="1000"/>
                        <a:t>51.07%</a:t>
                      </a:r>
                      <a:endParaRPr lang="en-US" sz="1000"/>
                    </a:p>
                  </a:txBody>
                  <a:tcPr/>
                </a:tc>
                <a:tc>
                  <a:txBody>
                    <a:bodyPr/>
                    <a:lstStyle/>
                    <a:p>
                      <a:r>
                        <a:rPr lang="en-US" sz="1000"/>
                        <a:t>4807</a:t>
                      </a:r>
                      <a:endParaRPr lang="en-US" sz="1000"/>
                    </a:p>
                  </a:txBody>
                  <a:tcPr/>
                </a:tc>
                <a:tc>
                  <a:txBody>
                    <a:bodyPr/>
                    <a:lstStyle/>
                    <a:p>
                      <a:r>
                        <a:rPr lang="en-US" sz="1000"/>
                        <a:t>19153</a:t>
                      </a:r>
                      <a:endParaRPr lang="en-US" sz="1000"/>
                    </a:p>
                  </a:txBody>
                  <a:tcPr/>
                </a:tc>
                <a:extLst>
                  <a:ext uri="{0D108BD9-81ED-4DB2-BD59-A6C34878D82A}">
                    <a16:rowId xmlns:a16="http://schemas.microsoft.com/office/drawing/2014/main" val="1987303811"/>
                  </a:ext>
                </a:extLst>
              </a:tr>
              <a:tr h="370840">
                <a:tc>
                  <a:txBody>
                    <a:bodyPr/>
                    <a:lstStyle/>
                    <a:p>
                      <a:r>
                        <a:rPr lang="de-DE" sz="1000" b="1"/>
                        <a:t>NDR Fernsehen - 2016-10-15 13:00:00</a:t>
                      </a:r>
                      <a:r>
                        <a:rPr lang="de-DE" sz="1000"/>
                        <a:t>
Bei den Tieren fand er Trost. Das Beste von unserem XXL-Ostfriesen ab 21:45 Uhr.</a:t>
                      </a:r>
                      <a:endParaRPr lang="en-US" sz="1000"/>
                    </a:p>
                  </a:txBody>
                  <a:tcPr/>
                </a:tc>
                <a:tc>
                  <a:txBody>
                    <a:bodyPr/>
                    <a:lstStyle/>
                    <a:p>
                      <a:r>
                        <a:rPr lang="en-US" sz="1000"/>
                        <a:t>22.54%</a:t>
                      </a:r>
                      <a:endParaRPr lang="en-US" sz="1000"/>
                    </a:p>
                  </a:txBody>
                  <a:tcPr/>
                </a:tc>
                <a:tc>
                  <a:txBody>
                    <a:bodyPr/>
                    <a:lstStyle/>
                    <a:p>
                      <a:r>
                        <a:rPr lang="en-US" sz="1000"/>
                        <a:t>38.95%</a:t>
                      </a:r>
                      <a:endParaRPr lang="en-US" sz="1000"/>
                    </a:p>
                  </a:txBody>
                  <a:tcPr/>
                </a:tc>
                <a:tc>
                  <a:txBody>
                    <a:bodyPr/>
                    <a:lstStyle/>
                    <a:p>
                      <a:r>
                        <a:rPr lang="en-US" sz="1000"/>
                        <a:t>15922</a:t>
                      </a:r>
                      <a:endParaRPr lang="en-US" sz="1000"/>
                    </a:p>
                  </a:txBody>
                  <a:tcPr/>
                </a:tc>
                <a:tc>
                  <a:txBody>
                    <a:bodyPr/>
                    <a:lstStyle/>
                    <a:p>
                      <a:r>
                        <a:rPr lang="en-US" sz="1000"/>
                        <a:t>64986</a:t>
                      </a:r>
                      <a:endParaRPr lang="en-US" sz="1000"/>
                    </a:p>
                  </a:txBody>
                  <a:tcPr/>
                </a:tc>
                <a:extLst>
                  <a:ext uri="{0D108BD9-81ED-4DB2-BD59-A6C34878D82A}">
                    <a16:rowId xmlns:a16="http://schemas.microsoft.com/office/drawing/2014/main" val="4294530188"/>
                  </a:ext>
                </a:extLst>
              </a:tr>
              <a:tr h="370840">
                <a:tc>
                  <a:txBody>
                    <a:bodyPr/>
                    <a:lstStyle/>
                    <a:p>
                      <a:r>
                        <a:rPr lang="de-DE" sz="1000" b="1"/>
                        <a:t>NDR Fernsehen - 2016-06-16 08:22:55</a:t>
                      </a:r>
                      <a:r>
                        <a:rPr lang="de-DE" sz="1000"/>
                        <a:t>
In Sachsen-Anhalt fehlen 1.000 Polizisten. Die Lösung des Innenministeriums: Hilfspolizisten.
Sie sollen die Verkehrspolizei unterstützen. Dazu lernen sie den Umgang mit Pfefferspray.
Das ganze Video zum Thema "Polizei unter Druck" finden Sie hier: https://www.youtube.com/watch?v=u5fAZmD0HpY</a:t>
                      </a:r>
                      <a:endParaRPr lang="en-US" sz="1000"/>
                    </a:p>
                  </a:txBody>
                  <a:tcPr/>
                </a:tc>
                <a:tc>
                  <a:txBody>
                    <a:bodyPr/>
                    <a:lstStyle/>
                    <a:p>
                      <a:r>
                        <a:rPr lang="en-US" sz="1000"/>
                        <a:t>22.38%</a:t>
                      </a:r>
                      <a:endParaRPr lang="en-US" sz="1000"/>
                    </a:p>
                  </a:txBody>
                  <a:tcPr/>
                </a:tc>
                <a:tc>
                  <a:txBody>
                    <a:bodyPr/>
                    <a:lstStyle/>
                    <a:p>
                      <a:r>
                        <a:rPr lang="en-US" sz="1000"/>
                        <a:t>46.33%</a:t>
                      </a:r>
                      <a:endParaRPr lang="en-US" sz="1000"/>
                    </a:p>
                  </a:txBody>
                  <a:tcPr/>
                </a:tc>
                <a:tc>
                  <a:txBody>
                    <a:bodyPr/>
                    <a:lstStyle/>
                    <a:p>
                      <a:r>
                        <a:rPr lang="en-US" sz="1000"/>
                        <a:t>1633</a:t>
                      </a:r>
                      <a:endParaRPr lang="en-US" sz="1000"/>
                    </a:p>
                  </a:txBody>
                  <a:tcPr/>
                </a:tc>
                <a:tc>
                  <a:txBody>
                    <a:bodyPr/>
                    <a:lstStyle/>
                    <a:p>
                      <a:r>
                        <a:rPr lang="en-US" sz="1000"/>
                        <a:t>7297</a:t>
                      </a:r>
                      <a:endParaRPr lang="en-US" sz="1000"/>
                    </a:p>
                  </a:txBody>
                  <a:tcPr/>
                </a:tc>
                <a:extLst>
                  <a:ext uri="{0D108BD9-81ED-4DB2-BD59-A6C34878D82A}">
                    <a16:rowId xmlns:a16="http://schemas.microsoft.com/office/drawing/2014/main" val="3792899696"/>
                  </a:ext>
                </a:extLst>
              </a:tr>
              <a:tr h="370840">
                <a:tc>
                  <a:txBody>
                    <a:bodyPr/>
                    <a:lstStyle/>
                    <a:p>
                      <a:r>
                        <a:rPr lang="de-DE" sz="1000" b="1"/>
                        <a:t>NDR Fernsehen - 2016-06-06 09:30:00</a:t>
                      </a:r>
                      <a:r>
                        <a:rPr lang="de-DE" sz="1000"/>
                        <a:t>
Die Polizei - dein Freund und Helfer? Heute um 22 Uhr bei 45 Min.</a:t>
                      </a:r>
                      <a:endParaRPr lang="en-US" sz="1000"/>
                    </a:p>
                  </a:txBody>
                  <a:tcPr/>
                </a:tc>
                <a:tc>
                  <a:txBody>
                    <a:bodyPr/>
                    <a:lstStyle/>
                    <a:p>
                      <a:r>
                        <a:rPr lang="en-US" sz="1000"/>
                        <a:t>22.07%</a:t>
                      </a:r>
                      <a:endParaRPr lang="en-US" sz="1000"/>
                    </a:p>
                  </a:txBody>
                  <a:tcPr/>
                </a:tc>
                <a:tc>
                  <a:txBody>
                    <a:bodyPr/>
                    <a:lstStyle/>
                    <a:p>
                      <a:r>
                        <a:rPr lang="en-US" sz="1000"/>
                        <a:t>37.41%</a:t>
                      </a:r>
                      <a:endParaRPr lang="en-US" sz="1000"/>
                    </a:p>
                  </a:txBody>
                  <a:tcPr/>
                </a:tc>
                <a:tc>
                  <a:txBody>
                    <a:bodyPr/>
                    <a:lstStyle/>
                    <a:p>
                      <a:r>
                        <a:rPr lang="en-US" sz="1000"/>
                        <a:t>3873</a:t>
                      </a:r>
                      <a:endParaRPr lang="en-US" sz="1000"/>
                    </a:p>
                  </a:txBody>
                  <a:tcPr/>
                </a:tc>
                <a:tc>
                  <a:txBody>
                    <a:bodyPr/>
                    <a:lstStyle/>
                    <a:p>
                      <a:r>
                        <a:rPr lang="en-US" sz="1000"/>
                        <a:t>16880</a:t>
                      </a:r>
                      <a:endParaRPr lang="en-US" sz="1000"/>
                    </a:p>
                  </a:txBody>
                  <a:tcPr/>
                </a:tc>
                <a:extLst>
                  <a:ext uri="{0D108BD9-81ED-4DB2-BD59-A6C34878D82A}">
                    <a16:rowId xmlns:a16="http://schemas.microsoft.com/office/drawing/2014/main" val="994297165"/>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4166133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04930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12984378"/>
                    </a:ext>
                  </a:extLst>
                </a:gridCol>
                <a:gridCol w="1316736">
                  <a:extLst>
                    <a:ext uri="{9D8B030D-6E8A-4147-A177-3AD203B41FA5}">
                      <a16:colId xmlns:a16="http://schemas.microsoft.com/office/drawing/2014/main" val="212679458"/>
                    </a:ext>
                  </a:extLst>
                </a:gridCol>
                <a:gridCol w="1481328">
                  <a:extLst>
                    <a:ext uri="{9D8B030D-6E8A-4147-A177-3AD203B41FA5}">
                      <a16:colId xmlns:a16="http://schemas.microsoft.com/office/drawing/2014/main" val="850547159"/>
                    </a:ext>
                  </a:extLst>
                </a:gridCol>
                <a:gridCol w="1481328">
                  <a:extLst>
                    <a:ext uri="{9D8B030D-6E8A-4147-A177-3AD203B41FA5}">
                      <a16:colId xmlns:a16="http://schemas.microsoft.com/office/drawing/2014/main" val="2085769288"/>
                    </a:ext>
                  </a:extLst>
                </a:gridCol>
                <a:gridCol w="1481328">
                  <a:extLst>
                    <a:ext uri="{9D8B030D-6E8A-4147-A177-3AD203B41FA5}">
                      <a16:colId xmlns:a16="http://schemas.microsoft.com/office/drawing/2014/main" val="1526888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4288005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Fernsehen - 2016-07-24 13:30:00</a:t>
                      </a:r>
                      <a:r>
                        <a:rPr kumimoji="0" lang="en-US" sz="1000" b="0" i="0" u="none" strike="noStrike" kern="1200" cap="none" spc="0" normalizeH="0" baseline="0" noProof="0">
                          <a:ln>
                            <a:noFill/>
                          </a:ln>
                          <a:solidFill>
                            <a:prstClr val="black"/>
                          </a:solidFill>
                          <a:effectLst/>
                          <a:uLnTx/>
                          <a:uFillTx/>
                          <a:latin typeface="+mn-lt"/>
                          <a:ea typeface="+mn-ea"/>
                          <a:cs typeface="+mn-cs"/>
                        </a:rPr>
                        <a:t>
Hefte raus! Test! Heute Abend kommt das Team "Fernsehen" um Hubertus Meyer Burckhardt, Linda Zervakis, Ben Becker und Anke Harnack ganz schön ins Schwitzen. "Die Superpauker" mit Elton, um 22:45 Uhr.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171838</a:t>
                      </a:r>
                    </a:p>
                  </a:txBody>
                  <a:tcPr/>
                </a:tc>
                <a:extLst>
                  <a:ext uri="{0D108BD9-81ED-4DB2-BD59-A6C34878D82A}">
                    <a16:rowId xmlns:a16="http://schemas.microsoft.com/office/drawing/2014/main" val="72060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Fernsehen - 2016-05-27 07:00:00</a:t>
                      </a:r>
                      <a:r>
                        <a:rPr kumimoji="0" lang="en-US" sz="1000" b="0" i="0" u="none" strike="noStrike" kern="1200" cap="none" spc="0" normalizeH="0" baseline="0" noProof="0">
                          <a:ln>
                            <a:noFill/>
                          </a:ln>
                          <a:solidFill>
                            <a:prstClr val="black"/>
                          </a:solidFill>
                          <a:effectLst/>
                          <a:uLnTx/>
                          <a:uFillTx/>
                          <a:latin typeface="+mn-lt"/>
                          <a:ea typeface="+mn-ea"/>
                          <a:cs typeface="+mn-cs"/>
                        </a:rPr>
                        <a:t>
Betreutes Senden mit Bettina und Bommes. Betreut werden heute: Matze Knop, Jutta Speidel, Mareile Höppner, Bosse, Till Demtroeder - official Fanpage, Piet Klocke, Lukas Irmler (Slackliner) – und der Schlafforscher Dr. Michael Feld. Um 22 Uhr.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77556</a:t>
                      </a:r>
                    </a:p>
                  </a:txBody>
                  <a:tcPr/>
                </a:tc>
                <a:extLst>
                  <a:ext uri="{0D108BD9-81ED-4DB2-BD59-A6C34878D82A}">
                    <a16:rowId xmlns:a16="http://schemas.microsoft.com/office/drawing/2014/main" val="3185180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Fernsehen - 2016-01-29 09:00:01</a:t>
                      </a:r>
                      <a:r>
                        <a:rPr kumimoji="0" lang="de-DE" sz="1000" b="0" i="0" u="none" strike="noStrike" kern="1200" cap="none" spc="0" normalizeH="0" baseline="0" noProof="0">
                          <a:ln>
                            <a:noFill/>
                          </a:ln>
                          <a:solidFill>
                            <a:prstClr val="black"/>
                          </a:solidFill>
                          <a:effectLst/>
                          <a:uLnTx/>
                          <a:uFillTx/>
                          <a:latin typeface="+mn-lt"/>
                          <a:ea typeface="+mn-ea"/>
                          <a:cs typeface="+mn-cs"/>
                        </a:rPr>
                        <a:t>
Das Wichtigste aus Ihrer Region:
- Fliegerbombe aus dem Zweiten Weltkrieg entschärft
- Lückenhaftes Busnetz in Mecklenburg-Vorpommern
- Konzertsaal in Lübeck wird saniert
Seien Sie schnell informiert bei NDR Aktuell um 16:00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7792</a:t>
                      </a:r>
                    </a:p>
                  </a:txBody>
                  <a:tcPr/>
                </a:tc>
                <a:extLst>
                  <a:ext uri="{0D108BD9-81ED-4DB2-BD59-A6C34878D82A}">
                    <a16:rowId xmlns:a16="http://schemas.microsoft.com/office/drawing/2014/main" val="2510913731"/>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1735399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40979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87355542"/>
                    </a:ext>
                  </a:extLst>
                </a:gridCol>
                <a:gridCol w="1316736">
                  <a:extLst>
                    <a:ext uri="{9D8B030D-6E8A-4147-A177-3AD203B41FA5}">
                      <a16:colId xmlns:a16="http://schemas.microsoft.com/office/drawing/2014/main" val="3696649037"/>
                    </a:ext>
                  </a:extLst>
                </a:gridCol>
                <a:gridCol w="1481328">
                  <a:extLst>
                    <a:ext uri="{9D8B030D-6E8A-4147-A177-3AD203B41FA5}">
                      <a16:colId xmlns:a16="http://schemas.microsoft.com/office/drawing/2014/main" val="2732846091"/>
                    </a:ext>
                  </a:extLst>
                </a:gridCol>
                <a:gridCol w="1481328">
                  <a:extLst>
                    <a:ext uri="{9D8B030D-6E8A-4147-A177-3AD203B41FA5}">
                      <a16:colId xmlns:a16="http://schemas.microsoft.com/office/drawing/2014/main" val="3580342505"/>
                    </a:ext>
                  </a:extLst>
                </a:gridCol>
                <a:gridCol w="1481328">
                  <a:extLst>
                    <a:ext uri="{9D8B030D-6E8A-4147-A177-3AD203B41FA5}">
                      <a16:colId xmlns:a16="http://schemas.microsoft.com/office/drawing/2014/main" val="3733114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1784646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Fernsehen - 2016-02-09 09:00:00</a:t>
                      </a:r>
                      <a:r>
                        <a:rPr kumimoji="0" lang="de-DE" sz="1000" b="0" i="0" u="none" strike="noStrike" kern="1200" cap="none" spc="0" normalizeH="0" baseline="0" noProof="0">
                          <a:ln>
                            <a:noFill/>
                          </a:ln>
                          <a:solidFill>
                            <a:prstClr val="black"/>
                          </a:solidFill>
                          <a:effectLst/>
                          <a:uLnTx/>
                          <a:uFillTx/>
                          <a:latin typeface="+mn-lt"/>
                          <a:ea typeface="+mn-ea"/>
                          <a:cs typeface="+mn-cs"/>
                        </a:rPr>
                        <a:t>
Das Wichtigste aus Ihrer Region in 100 Sekunden!
Seien Sie schnell informiert bei NDR Aktuell um 16:00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9749</a:t>
                      </a:r>
                    </a:p>
                  </a:txBody>
                  <a:tcPr/>
                </a:tc>
                <a:extLst>
                  <a:ext uri="{0D108BD9-81ED-4DB2-BD59-A6C34878D82A}">
                    <a16:rowId xmlns:a16="http://schemas.microsoft.com/office/drawing/2014/main" val="94293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Fernsehen - 2016-03-01 13:30:00</a:t>
                      </a:r>
                      <a:r>
                        <a:rPr kumimoji="0" lang="de-DE" sz="1000" b="0" i="0" u="none" strike="noStrike" kern="1200" cap="none" spc="0" normalizeH="0" baseline="0" noProof="0">
                          <a:ln>
                            <a:noFill/>
                          </a:ln>
                          <a:solidFill>
                            <a:prstClr val="black"/>
                          </a:solidFill>
                          <a:effectLst/>
                          <a:uLnTx/>
                          <a:uFillTx/>
                          <a:latin typeface="+mn-lt"/>
                          <a:ea typeface="+mn-ea"/>
                          <a:cs typeface="+mn-cs"/>
                        </a:rPr>
                        <a:t>
Urlaubs-Check Sizilien verpasst? Einfach am Ende des Videos den Link zur Mediathek anklicken!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2780</a:t>
                      </a:r>
                    </a:p>
                  </a:txBody>
                  <a:tcPr/>
                </a:tc>
                <a:extLst>
                  <a:ext uri="{0D108BD9-81ED-4DB2-BD59-A6C34878D82A}">
                    <a16:rowId xmlns:a16="http://schemas.microsoft.com/office/drawing/2014/main" val="166263590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2541434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86235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47657677"/>
                    </a:ext>
                  </a:extLst>
                </a:gridCol>
                <a:gridCol w="1234440">
                  <a:extLst>
                    <a:ext uri="{9D8B030D-6E8A-4147-A177-3AD203B41FA5}">
                      <a16:colId xmlns:a16="http://schemas.microsoft.com/office/drawing/2014/main" val="1416988341"/>
                    </a:ext>
                  </a:extLst>
                </a:gridCol>
                <a:gridCol w="822960">
                  <a:extLst>
                    <a:ext uri="{9D8B030D-6E8A-4147-A177-3AD203B41FA5}">
                      <a16:colId xmlns:a16="http://schemas.microsoft.com/office/drawing/2014/main" val="1493087026"/>
                    </a:ext>
                  </a:extLst>
                </a:gridCol>
                <a:gridCol w="822960">
                  <a:extLst>
                    <a:ext uri="{9D8B030D-6E8A-4147-A177-3AD203B41FA5}">
                      <a16:colId xmlns:a16="http://schemas.microsoft.com/office/drawing/2014/main" val="3351642911"/>
                    </a:ext>
                  </a:extLst>
                </a:gridCol>
                <a:gridCol w="822960">
                  <a:extLst>
                    <a:ext uri="{9D8B030D-6E8A-4147-A177-3AD203B41FA5}">
                      <a16:colId xmlns:a16="http://schemas.microsoft.com/office/drawing/2014/main" val="2343264966"/>
                    </a:ext>
                  </a:extLst>
                </a:gridCol>
                <a:gridCol w="822960">
                  <a:extLst>
                    <a:ext uri="{9D8B030D-6E8A-4147-A177-3AD203B41FA5}">
                      <a16:colId xmlns:a16="http://schemas.microsoft.com/office/drawing/2014/main" val="3454312647"/>
                    </a:ext>
                  </a:extLst>
                </a:gridCol>
                <a:gridCol w="411480">
                  <a:extLst>
                    <a:ext uri="{9D8B030D-6E8A-4147-A177-3AD203B41FA5}">
                      <a16:colId xmlns:a16="http://schemas.microsoft.com/office/drawing/2014/main" val="462879101"/>
                    </a:ext>
                  </a:extLst>
                </a:gridCol>
              </a:tblGrid>
              <a:tr h="370840">
                <a:tc>
                  <a:txBody>
                    <a:bodyPr/>
                    <a:lstStyle/>
                    <a:p>
                      <a:r>
                        <a:rPr lang="en-US" sz="1000"/>
                        <a:t>Post</a:t>
                      </a:r>
                      <a:endParaRPr lang="en-US" sz="1000"/>
                    </a:p>
                  </a:txBody>
                  <a:tcPr/>
                </a:tc>
                <a:tc>
                  <a:txBody>
                    <a:bodyPr/>
                    <a:lstStyle/>
                    <a:p>
                      <a:r>
                        <a:rPr lang="en-US" sz="1000"/>
                        <a:t>gesamt Potenzielle Reichweite</a:t>
                      </a:r>
                      <a:endParaRPr lang="en-US" sz="1000"/>
                    </a:p>
                  </a:txBody>
                  <a:tcPr/>
                </a:tc>
                <a:tc>
                  <a:txBody>
                    <a:bodyPr/>
                    <a:lstStyle/>
                    <a:p>
                      <a:r>
                        <a:rPr lang="en-US" sz="1000"/>
                        <a:t>bezahlt</a:t>
                      </a:r>
                      <a:endParaRPr lang="en-US" sz="1000"/>
                    </a:p>
                  </a:txBody>
                  <a:tcPr/>
                </a:tc>
                <a:tc>
                  <a:txBody>
                    <a:bodyPr/>
                    <a:lstStyle/>
                    <a:p>
                      <a:r>
                        <a:rPr lang="en-US" sz="1000"/>
                        <a:t>viral</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706024046"/>
                  </a:ext>
                </a:extLst>
              </a:tr>
              <a:tr h="370840">
                <a:tc>
                  <a:txBody>
                    <a:bodyPr/>
                    <a:lstStyle/>
                    <a:p>
                      <a:r>
                        <a:rPr lang="de-DE" sz="1000" b="1"/>
                        <a:t>NDR Fernsehen - 2016-09-03 02:00:00</a:t>
                      </a:r>
                      <a:r>
                        <a:rPr lang="de-DE" sz="1000"/>
                        <a:t>
... der Grund, warum Kompassnadeln nach Norden zeigen. Ein Liebesgedicht an unsere Heimat von Mona Harry.</a:t>
                      </a:r>
                      <a:endParaRPr lang="en-US" sz="1000"/>
                    </a:p>
                  </a:txBody>
                  <a:tcPr/>
                </a:tc>
                <a:tc>
                  <a:txBody>
                    <a:bodyPr/>
                    <a:lstStyle/>
                    <a:p>
                      <a:r>
                        <a:rPr lang="en-US" sz="1000"/>
                        <a:t>1782927</a:t>
                      </a:r>
                      <a:endParaRPr lang="en-US" sz="1000"/>
                    </a:p>
                  </a:txBody>
                  <a:tcPr/>
                </a:tc>
                <a:tc>
                  <a:txBody>
                    <a:bodyPr/>
                    <a:lstStyle/>
                    <a:p>
                      <a:r>
                        <a:rPr lang="en-US" sz="1000"/>
                        <a:t>0</a:t>
                      </a:r>
                      <a:endParaRPr lang="en-US" sz="1000"/>
                    </a:p>
                  </a:txBody>
                  <a:tcPr/>
                </a:tc>
                <a:tc>
                  <a:txBody>
                    <a:bodyPr/>
                    <a:lstStyle/>
                    <a:p>
                      <a:r>
                        <a:rPr lang="en-US" sz="1000"/>
                        <a:t>1588874</a:t>
                      </a:r>
                      <a:endParaRPr lang="en-US" sz="1000"/>
                    </a:p>
                  </a:txBody>
                  <a:tcPr/>
                </a:tc>
                <a:tc>
                  <a:txBody>
                    <a:bodyPr/>
                    <a:lstStyle/>
                    <a:p>
                      <a:r>
                        <a:rPr lang="en-US" sz="1000"/>
                        <a:t>308975</a:t>
                      </a:r>
                      <a:endParaRPr lang="en-US" sz="1000"/>
                    </a:p>
                  </a:txBody>
                  <a:tcPr/>
                </a:tc>
                <a:tc>
                  <a:txBody>
                    <a:bodyPr/>
                    <a:lstStyle/>
                    <a:p>
                      <a:r>
                        <a:rPr lang="en-US" sz="1000"/>
                        <a:t>1782927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558226418"/>
                  </a:ext>
                </a:extLst>
              </a:tr>
              <a:tr h="370840">
                <a:tc>
                  <a:txBody>
                    <a:bodyPr/>
                    <a:lstStyle/>
                    <a:p>
                      <a:r>
                        <a:rPr lang="de-DE" sz="1000" b="1"/>
                        <a:t>NDR Fernsehen - 2016-10-20 13:00:00</a:t>
                      </a:r>
                      <a:r>
                        <a:rPr lang="de-DE" sz="1000"/>
                        <a:t>
Vollverschleierte Frauen - wie geht der Norden damit um?
die reportage, Freitag, 21.15 Uhr</a:t>
                      </a:r>
                      <a:endParaRPr lang="en-US" sz="1000"/>
                    </a:p>
                  </a:txBody>
                  <a:tcPr/>
                </a:tc>
                <a:tc>
                  <a:txBody>
                    <a:bodyPr/>
                    <a:lstStyle/>
                    <a:p>
                      <a:r>
                        <a:rPr lang="en-US" sz="1000"/>
                        <a:t>679254</a:t>
                      </a:r>
                      <a:endParaRPr lang="en-US" sz="1000"/>
                    </a:p>
                  </a:txBody>
                  <a:tcPr/>
                </a:tc>
                <a:tc>
                  <a:txBody>
                    <a:bodyPr/>
                    <a:lstStyle/>
                    <a:p>
                      <a:r>
                        <a:rPr lang="en-US" sz="1000"/>
                        <a:t>0</a:t>
                      </a:r>
                      <a:endParaRPr lang="en-US" sz="1000"/>
                    </a:p>
                  </a:txBody>
                  <a:tcPr/>
                </a:tc>
                <a:tc>
                  <a:txBody>
                    <a:bodyPr/>
                    <a:lstStyle/>
                    <a:p>
                      <a:r>
                        <a:rPr lang="en-US" sz="1000"/>
                        <a:t>75549</a:t>
                      </a:r>
                      <a:endParaRPr lang="en-US" sz="1000"/>
                    </a:p>
                  </a:txBody>
                  <a:tcPr/>
                </a:tc>
                <a:tc>
                  <a:txBody>
                    <a:bodyPr/>
                    <a:lstStyle/>
                    <a:p>
                      <a:r>
                        <a:rPr lang="en-US" sz="1000"/>
                        <a:t>602584</a:t>
                      </a:r>
                      <a:endParaRPr lang="en-US" sz="1000"/>
                    </a:p>
                  </a:txBody>
                  <a:tcPr/>
                </a:tc>
                <a:tc>
                  <a:txBody>
                    <a:bodyPr/>
                    <a:lstStyle/>
                    <a:p>
                      <a:r>
                        <a:rPr lang="en-US" sz="1000"/>
                        <a:t>679254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56617276"/>
                  </a:ext>
                </a:extLst>
              </a:tr>
              <a:tr h="370840">
                <a:tc>
                  <a:txBody>
                    <a:bodyPr/>
                    <a:lstStyle/>
                    <a:p>
                      <a:r>
                        <a:rPr lang="de-DE" sz="1000" b="1"/>
                        <a:t>NDR Fernsehen - 2016-11-24 02:00:00</a:t>
                      </a:r>
                      <a:r>
                        <a:rPr lang="de-DE" sz="1000"/>
                        <a:t>
ACHTUNG, Sonntag ist schon der 1. Advent!</a:t>
                      </a:r>
                      <a:endParaRPr lang="en-US" sz="1000"/>
                    </a:p>
                  </a:txBody>
                  <a:tcPr/>
                </a:tc>
                <a:tc>
                  <a:txBody>
                    <a:bodyPr/>
                    <a:lstStyle/>
                    <a:p>
                      <a:r>
                        <a:rPr lang="en-US" sz="1000"/>
                        <a:t>462854</a:t>
                      </a:r>
                      <a:endParaRPr lang="en-US" sz="1000"/>
                    </a:p>
                  </a:txBody>
                  <a:tcPr/>
                </a:tc>
                <a:tc>
                  <a:txBody>
                    <a:bodyPr/>
                    <a:lstStyle/>
                    <a:p>
                      <a:r>
                        <a:rPr lang="en-US" sz="1000"/>
                        <a:t>0</a:t>
                      </a:r>
                      <a:endParaRPr lang="en-US" sz="1000"/>
                    </a:p>
                  </a:txBody>
                  <a:tcPr/>
                </a:tc>
                <a:tc>
                  <a:txBody>
                    <a:bodyPr/>
                    <a:lstStyle/>
                    <a:p>
                      <a:r>
                        <a:rPr lang="en-US" sz="1000"/>
                        <a:t>302820</a:t>
                      </a:r>
                      <a:endParaRPr lang="en-US" sz="1000"/>
                    </a:p>
                  </a:txBody>
                  <a:tcPr/>
                </a:tc>
                <a:tc>
                  <a:txBody>
                    <a:bodyPr/>
                    <a:lstStyle/>
                    <a:p>
                      <a:r>
                        <a:rPr lang="en-US" sz="1000"/>
                        <a:t>181178</a:t>
                      </a:r>
                      <a:endParaRPr lang="en-US" sz="1000"/>
                    </a:p>
                  </a:txBody>
                  <a:tcPr/>
                </a:tc>
                <a:tc>
                  <a:txBody>
                    <a:bodyPr/>
                    <a:lstStyle/>
                    <a:p>
                      <a:r>
                        <a:rPr lang="en-US" sz="1000"/>
                        <a:t>462854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36793158"/>
                  </a:ext>
                </a:extLst>
              </a:tr>
              <a:tr h="370840">
                <a:tc>
                  <a:txBody>
                    <a:bodyPr/>
                    <a:lstStyle/>
                    <a:p>
                      <a:r>
                        <a:rPr lang="de-DE" sz="1000" b="1"/>
                        <a:t>NDR Fernsehen - 2016-09-26 01:30:00</a:t>
                      </a:r>
                      <a:r>
                        <a:rPr lang="de-DE" sz="1000"/>
                        <a:t>
Wie reagieren Sie, wenn sich ein Ausländer neben Sie setzt? Das Experiment mit Linda Zervakis - heute um 21 Uhr.</a:t>
                      </a:r>
                      <a:endParaRPr lang="en-US" sz="1000"/>
                    </a:p>
                  </a:txBody>
                  <a:tcPr/>
                </a:tc>
                <a:tc>
                  <a:txBody>
                    <a:bodyPr/>
                    <a:lstStyle/>
                    <a:p>
                      <a:r>
                        <a:rPr lang="en-US" sz="1000"/>
                        <a:t>376161</a:t>
                      </a:r>
                      <a:endParaRPr lang="en-US" sz="1000"/>
                    </a:p>
                  </a:txBody>
                  <a:tcPr/>
                </a:tc>
                <a:tc>
                  <a:txBody>
                    <a:bodyPr/>
                    <a:lstStyle/>
                    <a:p>
                      <a:r>
                        <a:rPr lang="en-US" sz="1000"/>
                        <a:t>0</a:t>
                      </a:r>
                      <a:endParaRPr lang="en-US" sz="1000"/>
                    </a:p>
                  </a:txBody>
                  <a:tcPr/>
                </a:tc>
                <a:tc>
                  <a:txBody>
                    <a:bodyPr/>
                    <a:lstStyle/>
                    <a:p>
                      <a:r>
                        <a:rPr lang="en-US" sz="1000"/>
                        <a:t>26566</a:t>
                      </a:r>
                      <a:endParaRPr lang="en-US" sz="1000"/>
                    </a:p>
                  </a:txBody>
                  <a:tcPr/>
                </a:tc>
                <a:tc>
                  <a:txBody>
                    <a:bodyPr/>
                    <a:lstStyle/>
                    <a:p>
                      <a:r>
                        <a:rPr lang="en-US" sz="1000"/>
                        <a:t>356659</a:t>
                      </a:r>
                      <a:endParaRPr lang="en-US" sz="1000"/>
                    </a:p>
                  </a:txBody>
                  <a:tcPr/>
                </a:tc>
                <a:tc>
                  <a:txBody>
                    <a:bodyPr/>
                    <a:lstStyle/>
                    <a:p>
                      <a:r>
                        <a:rPr lang="en-US" sz="1000"/>
                        <a:t>376161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295179141"/>
                  </a:ext>
                </a:extLst>
              </a:tr>
              <a:tr h="370840">
                <a:tc>
                  <a:txBody>
                    <a:bodyPr/>
                    <a:lstStyle/>
                    <a:p>
                      <a:r>
                        <a:rPr lang="de-DE" sz="1000" b="1"/>
                        <a:t>NDR Fernsehen - 2016-07-31 15:00:00</a:t>
                      </a:r>
                      <a:r>
                        <a:rPr lang="de-DE" sz="1000"/>
                        <a:t>
Heute wird es musikalisch im Klassenzimmer! Bei den Superpaukern mit Elton tritt heute das Team "Musik" mit Onkel Jürgen (Jürgen Drews), LINDA HESSE, Stephanie Herzel und Michael Holm gegen die klügsten Lehrer Deutschlands an. Um 22:45 Uhr ist Unterrichtsbeginn!</a:t>
                      </a:r>
                      <a:endParaRPr lang="en-US" sz="1000"/>
                    </a:p>
                  </a:txBody>
                  <a:tcPr/>
                </a:tc>
                <a:tc>
                  <a:txBody>
                    <a:bodyPr/>
                    <a:lstStyle/>
                    <a:p>
                      <a:r>
                        <a:rPr lang="en-US" sz="1000"/>
                        <a:t>178356</a:t>
                      </a:r>
                      <a:endParaRPr lang="en-US" sz="1000"/>
                    </a:p>
                  </a:txBody>
                  <a:tcPr/>
                </a:tc>
                <a:tc>
                  <a:txBody>
                    <a:bodyPr/>
                    <a:lstStyle/>
                    <a:p>
                      <a:r>
                        <a:rPr lang="en-US" sz="1000"/>
                        <a:t>0</a:t>
                      </a:r>
                      <a:endParaRPr lang="en-US" sz="1000"/>
                    </a:p>
                  </a:txBody>
                  <a:tcPr/>
                </a:tc>
                <a:tc>
                  <a:txBody>
                    <a:bodyPr/>
                    <a:lstStyle/>
                    <a:p>
                      <a:r>
                        <a:rPr lang="en-US" sz="1000"/>
                        <a:t>172793</a:t>
                      </a:r>
                      <a:endParaRPr lang="en-US" sz="1000"/>
                    </a:p>
                  </a:txBody>
                  <a:tcPr/>
                </a:tc>
                <a:tc>
                  <a:txBody>
                    <a:bodyPr/>
                    <a:lstStyle/>
                    <a:p>
                      <a:r>
                        <a:rPr lang="en-US" sz="1000"/>
                        <a:t>6560</a:t>
                      </a:r>
                      <a:endParaRPr lang="en-US" sz="1000"/>
                    </a:p>
                  </a:txBody>
                  <a:tcPr/>
                </a:tc>
                <a:tc>
                  <a:txBody>
                    <a:bodyPr/>
                    <a:lstStyle/>
                    <a:p>
                      <a:r>
                        <a:rPr lang="en-US" sz="1000"/>
                        <a:t>178356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22098855"/>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515996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24080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45684163"/>
                    </a:ext>
                  </a:extLst>
                </a:gridCol>
                <a:gridCol w="1234440">
                  <a:extLst>
                    <a:ext uri="{9D8B030D-6E8A-4147-A177-3AD203B41FA5}">
                      <a16:colId xmlns:a16="http://schemas.microsoft.com/office/drawing/2014/main" val="3759360756"/>
                    </a:ext>
                  </a:extLst>
                </a:gridCol>
                <a:gridCol w="1234440">
                  <a:extLst>
                    <a:ext uri="{9D8B030D-6E8A-4147-A177-3AD203B41FA5}">
                      <a16:colId xmlns:a16="http://schemas.microsoft.com/office/drawing/2014/main" val="1362920302"/>
                    </a:ext>
                  </a:extLst>
                </a:gridCol>
                <a:gridCol w="1234440">
                  <a:extLst>
                    <a:ext uri="{9D8B030D-6E8A-4147-A177-3AD203B41FA5}">
                      <a16:colId xmlns:a16="http://schemas.microsoft.com/office/drawing/2014/main" val="2926984420"/>
                    </a:ext>
                  </a:extLst>
                </a:gridCol>
                <a:gridCol w="822960">
                  <a:extLst>
                    <a:ext uri="{9D8B030D-6E8A-4147-A177-3AD203B41FA5}">
                      <a16:colId xmlns:a16="http://schemas.microsoft.com/office/drawing/2014/main" val="1230897680"/>
                    </a:ext>
                  </a:extLst>
                </a:gridCol>
                <a:gridCol w="411480">
                  <a:extLst>
                    <a:ext uri="{9D8B030D-6E8A-4147-A177-3AD203B41FA5}">
                      <a16:colId xmlns:a16="http://schemas.microsoft.com/office/drawing/2014/main" val="4239280523"/>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973827591"/>
                  </a:ext>
                </a:extLst>
              </a:tr>
              <a:tr h="370840">
                <a:tc>
                  <a:txBody>
                    <a:bodyPr/>
                    <a:lstStyle/>
                    <a:p>
                      <a:r>
                        <a:rPr lang="de-DE" sz="1000" b="1"/>
                        <a:t>NDR Fernsehen - 2016-09-03 02:00:00</a:t>
                      </a:r>
                      <a:r>
                        <a:rPr lang="de-DE" sz="1000"/>
                        <a:t>
... der Grund, warum Kompassnadeln nach Norden zeigen. Ein Liebesgedicht an unsere Heimat von Mona Harry.</a:t>
                      </a:r>
                      <a:endParaRPr lang="en-US" sz="1000"/>
                    </a:p>
                  </a:txBody>
                  <a:tcPr/>
                </a:tc>
                <a:tc>
                  <a:txBody>
                    <a:bodyPr/>
                    <a:lstStyle/>
                    <a:p>
                      <a:r>
                        <a:rPr lang="en-US" sz="1000"/>
                        <a:t>110180</a:t>
                      </a:r>
                      <a:endParaRPr lang="en-US" sz="1000"/>
                    </a:p>
                  </a:txBody>
                  <a:tcPr/>
                </a:tc>
                <a:tc>
                  <a:txBody>
                    <a:bodyPr/>
                    <a:lstStyle/>
                    <a:p>
                      <a:r>
                        <a:rPr lang="en-US" sz="1000"/>
                        <a:t>1782927</a:t>
                      </a:r>
                      <a:endParaRPr lang="en-US" sz="1000"/>
                    </a:p>
                  </a:txBody>
                  <a:tcPr/>
                </a:tc>
                <a:tc>
                  <a:txBody>
                    <a:bodyPr/>
                    <a:lstStyle/>
                    <a:p>
                      <a:r>
                        <a:rPr lang="en-US" sz="1000"/>
                        <a:t>6.2%</a:t>
                      </a:r>
                      <a:endParaRPr lang="en-US" sz="1000"/>
                    </a:p>
                  </a:txBody>
                  <a:tcPr/>
                </a:tc>
                <a:tc>
                  <a:txBody>
                    <a:bodyPr/>
                    <a:lstStyle/>
                    <a:p>
                      <a:r>
                        <a:rPr lang="en-US" sz="1000"/>
                        <a:t>50167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840185841"/>
                  </a:ext>
                </a:extLst>
              </a:tr>
              <a:tr h="370840">
                <a:tc>
                  <a:txBody>
                    <a:bodyPr/>
                    <a:lstStyle/>
                    <a:p>
                      <a:r>
                        <a:rPr lang="de-DE" sz="1000" b="1"/>
                        <a:t>NDR Fernsehen - 2016-10-20 13:00:00</a:t>
                      </a:r>
                      <a:r>
                        <a:rPr lang="de-DE" sz="1000"/>
                        <a:t>
Vollverschleierte Frauen - wie geht der Norden damit um?
die reportage, Freitag, 21.15 Uhr</a:t>
                      </a:r>
                      <a:endParaRPr lang="en-US" sz="1000"/>
                    </a:p>
                  </a:txBody>
                  <a:tcPr/>
                </a:tc>
                <a:tc>
                  <a:txBody>
                    <a:bodyPr/>
                    <a:lstStyle/>
                    <a:p>
                      <a:r>
                        <a:rPr lang="en-US" sz="1000"/>
                        <a:t>20038</a:t>
                      </a:r>
                      <a:endParaRPr lang="en-US" sz="1000"/>
                    </a:p>
                  </a:txBody>
                  <a:tcPr/>
                </a:tc>
                <a:tc>
                  <a:txBody>
                    <a:bodyPr/>
                    <a:lstStyle/>
                    <a:p>
                      <a:r>
                        <a:rPr lang="en-US" sz="1000"/>
                        <a:t>679254</a:t>
                      </a:r>
                      <a:endParaRPr lang="en-US" sz="1000"/>
                    </a:p>
                  </a:txBody>
                  <a:tcPr/>
                </a:tc>
                <a:tc>
                  <a:txBody>
                    <a:bodyPr/>
                    <a:lstStyle/>
                    <a:p>
                      <a:r>
                        <a:rPr lang="en-US" sz="1000"/>
                        <a:t>3.0%</a:t>
                      </a:r>
                      <a:endParaRPr lang="en-US" sz="1000"/>
                    </a:p>
                  </a:txBody>
                  <a:tcPr/>
                </a:tc>
                <a:tc>
                  <a:txBody>
                    <a:bodyPr/>
                    <a:lstStyle/>
                    <a:p>
                      <a:r>
                        <a:rPr lang="en-US" sz="1000"/>
                        <a:t>538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534667684"/>
                  </a:ext>
                </a:extLst>
              </a:tr>
              <a:tr h="370840">
                <a:tc>
                  <a:txBody>
                    <a:bodyPr/>
                    <a:lstStyle/>
                    <a:p>
                      <a:r>
                        <a:rPr lang="de-DE" sz="1000" b="1"/>
                        <a:t>NDR Fernsehen - 2016-11-24 02:00:00</a:t>
                      </a:r>
                      <a:r>
                        <a:rPr lang="de-DE" sz="1000"/>
                        <a:t>
ACHTUNG, Sonntag ist schon der 1. Advent!</a:t>
                      </a:r>
                      <a:endParaRPr lang="en-US" sz="1000"/>
                    </a:p>
                  </a:txBody>
                  <a:tcPr/>
                </a:tc>
                <a:tc>
                  <a:txBody>
                    <a:bodyPr/>
                    <a:lstStyle/>
                    <a:p>
                      <a:r>
                        <a:rPr lang="en-US" sz="1000"/>
                        <a:t>14768</a:t>
                      </a:r>
                      <a:endParaRPr lang="en-US" sz="1000"/>
                    </a:p>
                  </a:txBody>
                  <a:tcPr/>
                </a:tc>
                <a:tc>
                  <a:txBody>
                    <a:bodyPr/>
                    <a:lstStyle/>
                    <a:p>
                      <a:r>
                        <a:rPr lang="en-US" sz="1000"/>
                        <a:t>462854</a:t>
                      </a:r>
                      <a:endParaRPr lang="en-US" sz="1000"/>
                    </a:p>
                  </a:txBody>
                  <a:tcPr/>
                </a:tc>
                <a:tc>
                  <a:txBody>
                    <a:bodyPr/>
                    <a:lstStyle/>
                    <a:p>
                      <a:r>
                        <a:rPr lang="en-US" sz="1000"/>
                        <a:t>3.2%</a:t>
                      </a:r>
                      <a:endParaRPr lang="en-US" sz="1000"/>
                    </a:p>
                  </a:txBody>
                  <a:tcPr/>
                </a:tc>
                <a:tc>
                  <a:txBody>
                    <a:bodyPr/>
                    <a:lstStyle/>
                    <a:p>
                      <a:r>
                        <a:rPr lang="en-US" sz="1000"/>
                        <a:t>2176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10877566"/>
                  </a:ext>
                </a:extLst>
              </a:tr>
              <a:tr h="370840">
                <a:tc>
                  <a:txBody>
                    <a:bodyPr/>
                    <a:lstStyle/>
                    <a:p>
                      <a:r>
                        <a:rPr lang="de-DE" sz="1000" b="1"/>
                        <a:t>NDR Fernsehen - 2016-09-14 02:00:00</a:t>
                      </a:r>
                      <a:r>
                        <a:rPr lang="de-DE" sz="1000"/>
                        <a:t>
Wasserski-Wetter, oder?</a:t>
                      </a:r>
                      <a:endParaRPr lang="en-US" sz="1000"/>
                    </a:p>
                  </a:txBody>
                  <a:tcPr/>
                </a:tc>
                <a:tc>
                  <a:txBody>
                    <a:bodyPr/>
                    <a:lstStyle/>
                    <a:p>
                      <a:r>
                        <a:rPr lang="en-US" sz="1000"/>
                        <a:t>9059</a:t>
                      </a:r>
                      <a:endParaRPr lang="en-US" sz="1000"/>
                    </a:p>
                  </a:txBody>
                  <a:tcPr/>
                </a:tc>
                <a:tc>
                  <a:txBody>
                    <a:bodyPr/>
                    <a:lstStyle/>
                    <a:p>
                      <a:r>
                        <a:rPr lang="en-US" sz="1000"/>
                        <a:t>176025</a:t>
                      </a:r>
                      <a:endParaRPr lang="en-US" sz="1000"/>
                    </a:p>
                  </a:txBody>
                  <a:tcPr/>
                </a:tc>
                <a:tc>
                  <a:txBody>
                    <a:bodyPr/>
                    <a:lstStyle/>
                    <a:p>
                      <a:r>
                        <a:rPr lang="en-US" sz="1000"/>
                        <a:t>5.1%</a:t>
                      </a:r>
                      <a:endParaRPr lang="en-US" sz="1000"/>
                    </a:p>
                  </a:txBody>
                  <a:tcPr/>
                </a:tc>
                <a:tc>
                  <a:txBody>
                    <a:bodyPr/>
                    <a:lstStyle/>
                    <a:p>
                      <a:r>
                        <a:rPr lang="en-US" sz="1000"/>
                        <a:t>3472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15916461"/>
                  </a:ext>
                </a:extLst>
              </a:tr>
              <a:tr h="370840">
                <a:tc>
                  <a:txBody>
                    <a:bodyPr/>
                    <a:lstStyle/>
                    <a:p>
                      <a:r>
                        <a:rPr lang="de-DE" sz="1000" b="1"/>
                        <a:t>NDR Fernsehen - 2016-09-26 01:30:00</a:t>
                      </a:r>
                      <a:r>
                        <a:rPr lang="de-DE" sz="1000"/>
                        <a:t>
Wie reagieren Sie, wenn sich ein Ausländer neben Sie setzt? Das Experiment mit Linda Zervakis - heute um 21 Uhr.</a:t>
                      </a:r>
                      <a:endParaRPr lang="en-US" sz="1000"/>
                    </a:p>
                  </a:txBody>
                  <a:tcPr/>
                </a:tc>
                <a:tc>
                  <a:txBody>
                    <a:bodyPr/>
                    <a:lstStyle/>
                    <a:p>
                      <a:r>
                        <a:rPr lang="en-US" sz="1000"/>
                        <a:t>8980</a:t>
                      </a:r>
                      <a:endParaRPr lang="en-US" sz="1000"/>
                    </a:p>
                  </a:txBody>
                  <a:tcPr/>
                </a:tc>
                <a:tc>
                  <a:txBody>
                    <a:bodyPr/>
                    <a:lstStyle/>
                    <a:p>
                      <a:r>
                        <a:rPr lang="en-US" sz="1000"/>
                        <a:t>376161</a:t>
                      </a:r>
                      <a:endParaRPr lang="en-US" sz="1000"/>
                    </a:p>
                  </a:txBody>
                  <a:tcPr/>
                </a:tc>
                <a:tc>
                  <a:txBody>
                    <a:bodyPr/>
                    <a:lstStyle/>
                    <a:p>
                      <a:r>
                        <a:rPr lang="en-US" sz="1000"/>
                        <a:t>2.4%</a:t>
                      </a:r>
                      <a:endParaRPr lang="en-US" sz="1000"/>
                    </a:p>
                  </a:txBody>
                  <a:tcPr/>
                </a:tc>
                <a:tc>
                  <a:txBody>
                    <a:bodyPr/>
                    <a:lstStyle/>
                    <a:p>
                      <a:r>
                        <a:rPr lang="en-US" sz="1000"/>
                        <a:t>353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26805971"/>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145449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28729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09511954"/>
                    </a:ext>
                  </a:extLst>
                </a:gridCol>
                <a:gridCol w="1234440">
                  <a:extLst>
                    <a:ext uri="{9D8B030D-6E8A-4147-A177-3AD203B41FA5}">
                      <a16:colId xmlns:a16="http://schemas.microsoft.com/office/drawing/2014/main" val="412816390"/>
                    </a:ext>
                  </a:extLst>
                </a:gridCol>
                <a:gridCol w="1234440">
                  <a:extLst>
                    <a:ext uri="{9D8B030D-6E8A-4147-A177-3AD203B41FA5}">
                      <a16:colId xmlns:a16="http://schemas.microsoft.com/office/drawing/2014/main" val="1327924875"/>
                    </a:ext>
                  </a:extLst>
                </a:gridCol>
                <a:gridCol w="1234440">
                  <a:extLst>
                    <a:ext uri="{9D8B030D-6E8A-4147-A177-3AD203B41FA5}">
                      <a16:colId xmlns:a16="http://schemas.microsoft.com/office/drawing/2014/main" val="3231886116"/>
                    </a:ext>
                  </a:extLst>
                </a:gridCol>
                <a:gridCol w="822960">
                  <a:extLst>
                    <a:ext uri="{9D8B030D-6E8A-4147-A177-3AD203B41FA5}">
                      <a16:colId xmlns:a16="http://schemas.microsoft.com/office/drawing/2014/main" val="1314818333"/>
                    </a:ext>
                  </a:extLst>
                </a:gridCol>
                <a:gridCol w="411480">
                  <a:extLst>
                    <a:ext uri="{9D8B030D-6E8A-4147-A177-3AD203B41FA5}">
                      <a16:colId xmlns:a16="http://schemas.microsoft.com/office/drawing/2014/main" val="2429668649"/>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819198899"/>
                  </a:ext>
                </a:extLst>
              </a:tr>
              <a:tr h="370840">
                <a:tc>
                  <a:txBody>
                    <a:bodyPr/>
                    <a:lstStyle/>
                    <a:p>
                      <a:r>
                        <a:rPr lang="de-DE" sz="1000" b="1"/>
                        <a:t>NDR Fernsehen - 2016-06-06 09:30:00</a:t>
                      </a:r>
                      <a:r>
                        <a:rPr lang="de-DE" sz="1000"/>
                        <a:t>
Die Polizei - dein Freund und Helfer? Heute um 22 Uhr bei 45 Min.</a:t>
                      </a:r>
                      <a:endParaRPr lang="en-US" sz="1000"/>
                    </a:p>
                  </a:txBody>
                  <a:tcPr/>
                </a:tc>
                <a:tc>
                  <a:txBody>
                    <a:bodyPr/>
                    <a:lstStyle/>
                    <a:p>
                      <a:r>
                        <a:rPr lang="en-US" sz="1000"/>
                        <a:t>10.9%</a:t>
                      </a:r>
                      <a:endParaRPr lang="en-US" sz="1000"/>
                    </a:p>
                  </a:txBody>
                  <a:tcPr/>
                </a:tc>
                <a:tc>
                  <a:txBody>
                    <a:bodyPr/>
                    <a:lstStyle/>
                    <a:p>
                      <a:r>
                        <a:rPr lang="en-US" sz="1000"/>
                        <a:t>1845</a:t>
                      </a:r>
                      <a:endParaRPr lang="en-US" sz="1000"/>
                    </a:p>
                  </a:txBody>
                  <a:tcPr/>
                </a:tc>
                <a:tc>
                  <a:txBody>
                    <a:bodyPr/>
                    <a:lstStyle/>
                    <a:p>
                      <a:r>
                        <a:rPr lang="en-US" sz="1000"/>
                        <a:t>16880</a:t>
                      </a:r>
                      <a:endParaRPr lang="en-US" sz="1000"/>
                    </a:p>
                  </a:txBody>
                  <a:tcPr/>
                </a:tc>
                <a:tc>
                  <a:txBody>
                    <a:bodyPr/>
                    <a:lstStyle/>
                    <a:p>
                      <a:r>
                        <a:rPr lang="en-US" sz="1000"/>
                        <a:t>58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913531588"/>
                  </a:ext>
                </a:extLst>
              </a:tr>
              <a:tr h="370840">
                <a:tc>
                  <a:txBody>
                    <a:bodyPr/>
                    <a:lstStyle/>
                    <a:p>
                      <a:r>
                        <a:rPr lang="de-DE" sz="1000" b="1"/>
                        <a:t>NDR Fernsehen - 2016-05-14 10:00:00</a:t>
                      </a:r>
                      <a:r>
                        <a:rPr lang="de-DE" sz="1000"/>
                        <a:t>
Brennspiritus oder Bio-Anzünder: Womit bringen Sie die Glut zum Lodern? Filmen Sie Ihre Tipps mit dem Smartphone und schicken uns das Video. Und das empfiehlt die Feuerwehr Hamburg ...</a:t>
                      </a:r>
                      <a:endParaRPr lang="en-US" sz="1000"/>
                    </a:p>
                  </a:txBody>
                  <a:tcPr/>
                </a:tc>
                <a:tc>
                  <a:txBody>
                    <a:bodyPr/>
                    <a:lstStyle/>
                    <a:p>
                      <a:r>
                        <a:rPr lang="en-US" sz="1000"/>
                        <a:t>9.2%</a:t>
                      </a:r>
                      <a:endParaRPr lang="en-US" sz="1000"/>
                    </a:p>
                  </a:txBody>
                  <a:tcPr/>
                </a:tc>
                <a:tc>
                  <a:txBody>
                    <a:bodyPr/>
                    <a:lstStyle/>
                    <a:p>
                      <a:r>
                        <a:rPr lang="en-US" sz="1000"/>
                        <a:t>3365</a:t>
                      </a:r>
                      <a:endParaRPr lang="en-US" sz="1000"/>
                    </a:p>
                  </a:txBody>
                  <a:tcPr/>
                </a:tc>
                <a:tc>
                  <a:txBody>
                    <a:bodyPr/>
                    <a:lstStyle/>
                    <a:p>
                      <a:r>
                        <a:rPr lang="en-US" sz="1000"/>
                        <a:t>36664</a:t>
                      </a:r>
                      <a:endParaRPr lang="en-US" sz="1000"/>
                    </a:p>
                  </a:txBody>
                  <a:tcPr/>
                </a:tc>
                <a:tc>
                  <a:txBody>
                    <a:bodyPr/>
                    <a:lstStyle/>
                    <a:p>
                      <a:r>
                        <a:rPr lang="en-US" sz="1000"/>
                        <a:t>166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29649952"/>
                  </a:ext>
                </a:extLst>
              </a:tr>
              <a:tr h="370840">
                <a:tc>
                  <a:txBody>
                    <a:bodyPr/>
                    <a:lstStyle/>
                    <a:p>
                      <a:r>
                        <a:rPr lang="de-DE" sz="1000" b="1"/>
                        <a:t>NDR Fernsehen - 2016-10-21 02:00:00</a:t>
                      </a:r>
                      <a:r>
                        <a:rPr lang="de-DE" sz="1000"/>
                        <a:t>
Vollverschleiert durch eine norddeutsche Stadt. Die Reaktionen.
die reportage, 21.15 Uhr</a:t>
                      </a:r>
                      <a:endParaRPr lang="en-US" sz="1000"/>
                    </a:p>
                  </a:txBody>
                  <a:tcPr/>
                </a:tc>
                <a:tc>
                  <a:txBody>
                    <a:bodyPr/>
                    <a:lstStyle/>
                    <a:p>
                      <a:r>
                        <a:rPr lang="en-US" sz="1000"/>
                        <a:t>8.3%</a:t>
                      </a:r>
                      <a:endParaRPr lang="en-US" sz="1000"/>
                    </a:p>
                  </a:txBody>
                  <a:tcPr/>
                </a:tc>
                <a:tc>
                  <a:txBody>
                    <a:bodyPr/>
                    <a:lstStyle/>
                    <a:p>
                      <a:r>
                        <a:rPr lang="en-US" sz="1000"/>
                        <a:t>895</a:t>
                      </a:r>
                      <a:endParaRPr lang="en-US" sz="1000"/>
                    </a:p>
                  </a:txBody>
                  <a:tcPr/>
                </a:tc>
                <a:tc>
                  <a:txBody>
                    <a:bodyPr/>
                    <a:lstStyle/>
                    <a:p>
                      <a:r>
                        <a:rPr lang="en-US" sz="1000"/>
                        <a:t>10792</a:t>
                      </a:r>
                      <a:endParaRPr lang="en-US" sz="1000"/>
                    </a:p>
                  </a:txBody>
                  <a:tcPr/>
                </a:tc>
                <a:tc>
                  <a:txBody>
                    <a:bodyPr/>
                    <a:lstStyle/>
                    <a:p>
                      <a:r>
                        <a:rPr lang="en-US" sz="1000"/>
                        <a:t>37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9098231"/>
                  </a:ext>
                </a:extLst>
              </a:tr>
              <a:tr h="370840">
                <a:tc>
                  <a:txBody>
                    <a:bodyPr/>
                    <a:lstStyle/>
                    <a:p>
                      <a:r>
                        <a:rPr lang="de-DE" sz="1000" b="1"/>
                        <a:t>NDR Fernsehen - 2016-10-15 13:00:00</a:t>
                      </a:r>
                      <a:r>
                        <a:rPr lang="de-DE" sz="1000"/>
                        <a:t>
Bei den Tieren fand er Trost. Das Beste von unserem XXL-Ostfriesen ab 21:45 Uhr.</a:t>
                      </a:r>
                      <a:endParaRPr lang="en-US" sz="1000"/>
                    </a:p>
                  </a:txBody>
                  <a:tcPr/>
                </a:tc>
                <a:tc>
                  <a:txBody>
                    <a:bodyPr/>
                    <a:lstStyle/>
                    <a:p>
                      <a:r>
                        <a:rPr lang="en-US" sz="1000"/>
                        <a:t>8.0%</a:t>
                      </a:r>
                      <a:endParaRPr lang="en-US" sz="1000"/>
                    </a:p>
                  </a:txBody>
                  <a:tcPr/>
                </a:tc>
                <a:tc>
                  <a:txBody>
                    <a:bodyPr/>
                    <a:lstStyle/>
                    <a:p>
                      <a:r>
                        <a:rPr lang="en-US" sz="1000"/>
                        <a:t>5219</a:t>
                      </a:r>
                      <a:endParaRPr lang="en-US" sz="1000"/>
                    </a:p>
                  </a:txBody>
                  <a:tcPr/>
                </a:tc>
                <a:tc>
                  <a:txBody>
                    <a:bodyPr/>
                    <a:lstStyle/>
                    <a:p>
                      <a:r>
                        <a:rPr lang="en-US" sz="1000"/>
                        <a:t>64986</a:t>
                      </a:r>
                      <a:endParaRPr lang="en-US" sz="1000"/>
                    </a:p>
                  </a:txBody>
                  <a:tcPr/>
                </a:tc>
                <a:tc>
                  <a:txBody>
                    <a:bodyPr/>
                    <a:lstStyle/>
                    <a:p>
                      <a:r>
                        <a:rPr lang="en-US" sz="1000"/>
                        <a:t>1834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41242145"/>
                  </a:ext>
                </a:extLst>
              </a:tr>
              <a:tr h="370840">
                <a:tc>
                  <a:txBody>
                    <a:bodyPr/>
                    <a:lstStyle/>
                    <a:p>
                      <a:r>
                        <a:rPr lang="de-DE" sz="1000" b="1"/>
                        <a:t>NDR Fernsehen - 2016-06-17 06:20:34</a:t>
                      </a:r>
                      <a:r>
                        <a:rPr lang="de-DE" sz="1000"/>
                        <a:t>
Wir werfen heute gemeinsam mit Ihnen einen Blick hinter die Kulissen der neuen Quizshow "Die Superpauker" mit Elton!</a:t>
                      </a:r>
                      <a:endParaRPr lang="en-US" sz="1000"/>
                    </a:p>
                  </a:txBody>
                  <a:tcPr/>
                </a:tc>
                <a:tc>
                  <a:txBody>
                    <a:bodyPr/>
                    <a:lstStyle/>
                    <a:p>
                      <a:r>
                        <a:rPr lang="en-US" sz="1000"/>
                        <a:t>7.8%</a:t>
                      </a:r>
                      <a:endParaRPr lang="en-US" sz="1000"/>
                    </a:p>
                  </a:txBody>
                  <a:tcPr/>
                </a:tc>
                <a:tc>
                  <a:txBody>
                    <a:bodyPr/>
                    <a:lstStyle/>
                    <a:p>
                      <a:r>
                        <a:rPr lang="en-US" sz="1000"/>
                        <a:t>346</a:t>
                      </a:r>
                      <a:endParaRPr lang="en-US" sz="1000"/>
                    </a:p>
                  </a:txBody>
                  <a:tcPr/>
                </a:tc>
                <a:tc>
                  <a:txBody>
                    <a:bodyPr/>
                    <a:lstStyle/>
                    <a:p>
                      <a:r>
                        <a:rPr lang="en-US" sz="1000"/>
                        <a:t>4443</a:t>
                      </a:r>
                      <a:endParaRPr lang="en-US" sz="1000"/>
                    </a:p>
                  </a:txBody>
                  <a:tcPr/>
                </a:tc>
                <a:tc>
                  <a:txBody>
                    <a:bodyPr/>
                    <a:lstStyle/>
                    <a:p>
                      <a:r>
                        <a:rPr lang="en-US" sz="1000"/>
                        <a:t>55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950643196"/>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35108366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2936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53247868"/>
                    </a:ext>
                  </a:extLst>
                </a:gridCol>
                <a:gridCol w="1234440">
                  <a:extLst>
                    <a:ext uri="{9D8B030D-6E8A-4147-A177-3AD203B41FA5}">
                      <a16:colId xmlns:a16="http://schemas.microsoft.com/office/drawing/2014/main" val="3947680452"/>
                    </a:ext>
                  </a:extLst>
                </a:gridCol>
                <a:gridCol w="1234440">
                  <a:extLst>
                    <a:ext uri="{9D8B030D-6E8A-4147-A177-3AD203B41FA5}">
                      <a16:colId xmlns:a16="http://schemas.microsoft.com/office/drawing/2014/main" val="2652445590"/>
                    </a:ext>
                  </a:extLst>
                </a:gridCol>
                <a:gridCol w="1234440">
                  <a:extLst>
                    <a:ext uri="{9D8B030D-6E8A-4147-A177-3AD203B41FA5}">
                      <a16:colId xmlns:a16="http://schemas.microsoft.com/office/drawing/2014/main" val="545159891"/>
                    </a:ext>
                  </a:extLst>
                </a:gridCol>
                <a:gridCol w="822960">
                  <a:extLst>
                    <a:ext uri="{9D8B030D-6E8A-4147-A177-3AD203B41FA5}">
                      <a16:colId xmlns:a16="http://schemas.microsoft.com/office/drawing/2014/main" val="1264424983"/>
                    </a:ext>
                  </a:extLst>
                </a:gridCol>
                <a:gridCol w="411480">
                  <a:extLst>
                    <a:ext uri="{9D8B030D-6E8A-4147-A177-3AD203B41FA5}">
                      <a16:colId xmlns:a16="http://schemas.microsoft.com/office/drawing/2014/main" val="150360611"/>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550691130"/>
                  </a:ext>
                </a:extLst>
              </a:tr>
              <a:tr h="370840">
                <a:tc>
                  <a:txBody>
                    <a:bodyPr/>
                    <a:lstStyle/>
                    <a:p>
                      <a:r>
                        <a:rPr lang="en-US" sz="1000" b="1"/>
                        <a:t>NDR Fernsehen - 2016-05-27 07:00:00</a:t>
                      </a:r>
                      <a:r>
                        <a:rPr lang="en-US" sz="1000"/>
                        <a:t>
Betreutes Senden mit Bettina und Bommes. Betreut werden heute: Matze Knop, Jutta Speidel, Mareile Höppner, Bosse, Till Demtroeder - official Fanpage, Piet Klocke, Lukas Irmler (Slackliner) – und der Schlafforscher Dr. Michael Feld. Um 22 Uhr.</a:t>
                      </a:r>
                      <a:endParaRPr lang="en-US" sz="1000"/>
                    </a:p>
                  </a:txBody>
                  <a:tcPr/>
                </a:tc>
                <a:tc>
                  <a:txBody>
                    <a:bodyPr/>
                    <a:lstStyle/>
                    <a:p>
                      <a:r>
                        <a:rPr lang="en-US" sz="1000"/>
                        <a:t>0.3%</a:t>
                      </a:r>
                      <a:endParaRPr lang="en-US" sz="1000"/>
                    </a:p>
                  </a:txBody>
                  <a:tcPr/>
                </a:tc>
                <a:tc>
                  <a:txBody>
                    <a:bodyPr/>
                    <a:lstStyle/>
                    <a:p>
                      <a:r>
                        <a:rPr lang="en-US" sz="1000"/>
                        <a:t>232</a:t>
                      </a:r>
                      <a:endParaRPr lang="en-US" sz="1000"/>
                    </a:p>
                  </a:txBody>
                  <a:tcPr/>
                </a:tc>
                <a:tc>
                  <a:txBody>
                    <a:bodyPr/>
                    <a:lstStyle/>
                    <a:p>
                      <a:r>
                        <a:rPr lang="en-US" sz="1000"/>
                        <a:t>77556</a:t>
                      </a:r>
                      <a:endParaRPr lang="en-US" sz="1000"/>
                    </a:p>
                  </a:txBody>
                  <a:tcPr/>
                </a:tc>
                <a:tc>
                  <a:txBody>
                    <a:bodyPr/>
                    <a:lstStyle/>
                    <a:p>
                      <a:r>
                        <a:rPr lang="en-US" sz="1000"/>
                        <a:t>35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63183942"/>
                  </a:ext>
                </a:extLst>
              </a:tr>
              <a:tr h="370840">
                <a:tc>
                  <a:txBody>
                    <a:bodyPr/>
                    <a:lstStyle/>
                    <a:p>
                      <a:r>
                        <a:rPr lang="en-US" sz="1000" b="1"/>
                        <a:t>NDR Fernsehen - 2016-07-24 13:30:00</a:t>
                      </a:r>
                      <a:r>
                        <a:rPr lang="en-US" sz="1000"/>
                        <a:t>
Hefte raus! Test! Heute Abend kommt das Team "Fernsehen" um Hubertus Meyer Burckhardt, Linda Zervakis, Ben Becker und Anke Harnack ganz schön ins Schwitzen. "Die Superpauker" mit Elton, um 22:45 Uhr.</a:t>
                      </a:r>
                      <a:endParaRPr lang="en-US" sz="1000"/>
                    </a:p>
                  </a:txBody>
                  <a:tcPr/>
                </a:tc>
                <a:tc>
                  <a:txBody>
                    <a:bodyPr/>
                    <a:lstStyle/>
                    <a:p>
                      <a:r>
                        <a:rPr lang="en-US" sz="1000"/>
                        <a:t>0.5%</a:t>
                      </a:r>
                      <a:endParaRPr lang="en-US" sz="1000"/>
                    </a:p>
                  </a:txBody>
                  <a:tcPr/>
                </a:tc>
                <a:tc>
                  <a:txBody>
                    <a:bodyPr/>
                    <a:lstStyle/>
                    <a:p>
                      <a:r>
                        <a:rPr lang="en-US" sz="1000"/>
                        <a:t>945</a:t>
                      </a:r>
                      <a:endParaRPr lang="en-US" sz="1000"/>
                    </a:p>
                  </a:txBody>
                  <a:tcPr/>
                </a:tc>
                <a:tc>
                  <a:txBody>
                    <a:bodyPr/>
                    <a:lstStyle/>
                    <a:p>
                      <a:r>
                        <a:rPr lang="en-US" sz="1000"/>
                        <a:t>171838</a:t>
                      </a:r>
                      <a:endParaRPr lang="en-US" sz="1000"/>
                    </a:p>
                  </a:txBody>
                  <a:tcPr/>
                </a:tc>
                <a:tc>
                  <a:txBody>
                    <a:bodyPr/>
                    <a:lstStyle/>
                    <a:p>
                      <a:r>
                        <a:rPr lang="en-US" sz="1000"/>
                        <a:t>18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574639994"/>
                  </a:ext>
                </a:extLst>
              </a:tr>
              <a:tr h="370840">
                <a:tc>
                  <a:txBody>
                    <a:bodyPr/>
                    <a:lstStyle/>
                    <a:p>
                      <a:r>
                        <a:rPr lang="de-DE" sz="1000" b="1"/>
                        <a:t>NDR Fernsehen - 2016-02-09 09:00:00</a:t>
                      </a:r>
                      <a:r>
                        <a:rPr lang="de-DE" sz="1000"/>
                        <a:t>
Das Wichtigste aus Ihrer Region in 100 Sekunden!
Seien Sie schnell informiert bei NDR Aktuell um 16:00 Uhr.</a:t>
                      </a:r>
                      <a:endParaRPr lang="en-US" sz="1000"/>
                    </a:p>
                  </a:txBody>
                  <a:tcPr/>
                </a:tc>
                <a:tc>
                  <a:txBody>
                    <a:bodyPr/>
                    <a:lstStyle/>
                    <a:p>
                      <a:r>
                        <a:rPr lang="en-US" sz="1000"/>
                        <a:t>0.5%</a:t>
                      </a:r>
                      <a:endParaRPr lang="en-US" sz="1000"/>
                    </a:p>
                  </a:txBody>
                  <a:tcPr/>
                </a:tc>
                <a:tc>
                  <a:txBody>
                    <a:bodyPr/>
                    <a:lstStyle/>
                    <a:p>
                      <a:r>
                        <a:rPr lang="en-US" sz="1000"/>
                        <a:t>50</a:t>
                      </a:r>
                      <a:endParaRPr lang="en-US" sz="1000"/>
                    </a:p>
                  </a:txBody>
                  <a:tcPr/>
                </a:tc>
                <a:tc>
                  <a:txBody>
                    <a:bodyPr/>
                    <a:lstStyle/>
                    <a:p>
                      <a:r>
                        <a:rPr lang="en-US" sz="1000"/>
                        <a:t>9749</a:t>
                      </a:r>
                      <a:endParaRPr lang="en-US" sz="1000"/>
                    </a:p>
                  </a:txBody>
                  <a:tcPr/>
                </a:tc>
                <a:tc>
                  <a:txBody>
                    <a:bodyPr/>
                    <a:lstStyle/>
                    <a:p>
                      <a:r>
                        <a:rPr lang="en-US" sz="1000"/>
                        <a:t>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27681391"/>
                  </a:ext>
                </a:extLst>
              </a:tr>
              <a:tr h="370840">
                <a:tc>
                  <a:txBody>
                    <a:bodyPr/>
                    <a:lstStyle/>
                    <a:p>
                      <a:r>
                        <a:rPr lang="de-DE" sz="1000" b="1"/>
                        <a:t>NDR Fernsehen - 2016-03-13 13:00:00</a:t>
                      </a:r>
                      <a:r>
                        <a:rPr lang="de-DE" sz="1000"/>
                        <a:t>
Wie ist Bruno Labbadia privat? Der HSV-Trainer spricht über Heimat, Familie und Disziplin - heute um 23:50 Uhr in Sportclub Story.</a:t>
                      </a:r>
                      <a:endParaRPr lang="en-US" sz="1000"/>
                    </a:p>
                  </a:txBody>
                  <a:tcPr/>
                </a:tc>
                <a:tc>
                  <a:txBody>
                    <a:bodyPr/>
                    <a:lstStyle/>
                    <a:p>
                      <a:r>
                        <a:rPr lang="en-US" sz="1000"/>
                        <a:t>0.7%</a:t>
                      </a:r>
                      <a:endParaRPr lang="en-US" sz="1000"/>
                    </a:p>
                  </a:txBody>
                  <a:tcPr/>
                </a:tc>
                <a:tc>
                  <a:txBody>
                    <a:bodyPr/>
                    <a:lstStyle/>
                    <a:p>
                      <a:r>
                        <a:rPr lang="en-US" sz="1000"/>
                        <a:t>50</a:t>
                      </a:r>
                      <a:endParaRPr lang="en-US" sz="1000"/>
                    </a:p>
                  </a:txBody>
                  <a:tcPr/>
                </a:tc>
                <a:tc>
                  <a:txBody>
                    <a:bodyPr/>
                    <a:lstStyle/>
                    <a:p>
                      <a:r>
                        <a:rPr lang="en-US" sz="1000"/>
                        <a:t>7629</a:t>
                      </a:r>
                      <a:endParaRPr lang="en-US" sz="1000"/>
                    </a:p>
                  </a:txBody>
                  <a:tcPr/>
                </a:tc>
                <a:tc>
                  <a:txBody>
                    <a:bodyPr/>
                    <a:lstStyle/>
                    <a:p>
                      <a:r>
                        <a:rPr lang="en-US" sz="1000"/>
                        <a:t>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613062657"/>
                  </a:ext>
                </a:extLst>
              </a:tr>
              <a:tr h="370840">
                <a:tc>
                  <a:txBody>
                    <a:bodyPr/>
                    <a:lstStyle/>
                    <a:p>
                      <a:r>
                        <a:rPr lang="de-DE" sz="1000" b="1"/>
                        <a:t>NDR Fernsehen - 2016-01-29 09:00:01</a:t>
                      </a:r>
                      <a:r>
                        <a:rPr lang="de-DE" sz="1000"/>
                        <a:t>
Das Wichtigste aus Ihrer Region:
- Fliegerbombe aus dem Zweiten Weltkrieg entschärft
- Lückenhaftes Busnetz in Mecklenburg-Vorpommern
- Konzertsaal in Lübeck wird saniert
Seien Sie schnell informiert bei NDR Aktuell um 16:00 Uhr.</a:t>
                      </a:r>
                      <a:endParaRPr lang="en-US" sz="1000"/>
                    </a:p>
                  </a:txBody>
                  <a:tcPr/>
                </a:tc>
                <a:tc>
                  <a:txBody>
                    <a:bodyPr/>
                    <a:lstStyle/>
                    <a:p>
                      <a:r>
                        <a:rPr lang="en-US" sz="1000"/>
                        <a:t>0.7%</a:t>
                      </a:r>
                      <a:endParaRPr lang="en-US" sz="1000"/>
                    </a:p>
                  </a:txBody>
                  <a:tcPr/>
                </a:tc>
                <a:tc>
                  <a:txBody>
                    <a:bodyPr/>
                    <a:lstStyle/>
                    <a:p>
                      <a:r>
                        <a:rPr lang="en-US" sz="1000"/>
                        <a:t>55</a:t>
                      </a:r>
                      <a:endParaRPr lang="en-US" sz="1000"/>
                    </a:p>
                  </a:txBody>
                  <a:tcPr/>
                </a:tc>
                <a:tc>
                  <a:txBody>
                    <a:bodyPr/>
                    <a:lstStyle/>
                    <a:p>
                      <a:r>
                        <a:rPr lang="en-US" sz="1000"/>
                        <a:t>7792</a:t>
                      </a:r>
                      <a:endParaRPr lang="en-US" sz="1000"/>
                    </a:p>
                  </a:txBody>
                  <a:tcPr/>
                </a:tc>
                <a:tc>
                  <a:txBody>
                    <a:bodyPr/>
                    <a:lstStyle/>
                    <a:p>
                      <a:r>
                        <a:rPr lang="en-US" sz="1000"/>
                        <a:t>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90157498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3887424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90679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97577103"/>
                    </a:ext>
                  </a:extLst>
                </a:gridCol>
                <a:gridCol w="617220">
                  <a:extLst>
                    <a:ext uri="{9D8B030D-6E8A-4147-A177-3AD203B41FA5}">
                      <a16:colId xmlns:a16="http://schemas.microsoft.com/office/drawing/2014/main" val="72845890"/>
                    </a:ext>
                  </a:extLst>
                </a:gridCol>
                <a:gridCol w="534924">
                  <a:extLst>
                    <a:ext uri="{9D8B030D-6E8A-4147-A177-3AD203B41FA5}">
                      <a16:colId xmlns:a16="http://schemas.microsoft.com/office/drawing/2014/main" val="2449689643"/>
                    </a:ext>
                  </a:extLst>
                </a:gridCol>
                <a:gridCol w="534924">
                  <a:extLst>
                    <a:ext uri="{9D8B030D-6E8A-4147-A177-3AD203B41FA5}">
                      <a16:colId xmlns:a16="http://schemas.microsoft.com/office/drawing/2014/main" val="1947917156"/>
                    </a:ext>
                  </a:extLst>
                </a:gridCol>
                <a:gridCol w="411480">
                  <a:extLst>
                    <a:ext uri="{9D8B030D-6E8A-4147-A177-3AD203B41FA5}">
                      <a16:colId xmlns:a16="http://schemas.microsoft.com/office/drawing/2014/main" val="1550196623"/>
                    </a:ext>
                  </a:extLst>
                </a:gridCol>
                <a:gridCol w="534924">
                  <a:extLst>
                    <a:ext uri="{9D8B030D-6E8A-4147-A177-3AD203B41FA5}">
                      <a16:colId xmlns:a16="http://schemas.microsoft.com/office/drawing/2014/main" val="760660147"/>
                    </a:ext>
                  </a:extLst>
                </a:gridCol>
                <a:gridCol w="534924">
                  <a:extLst>
                    <a:ext uri="{9D8B030D-6E8A-4147-A177-3AD203B41FA5}">
                      <a16:colId xmlns:a16="http://schemas.microsoft.com/office/drawing/2014/main" val="2126354092"/>
                    </a:ext>
                  </a:extLst>
                </a:gridCol>
                <a:gridCol w="534924">
                  <a:extLst>
                    <a:ext uri="{9D8B030D-6E8A-4147-A177-3AD203B41FA5}">
                      <a16:colId xmlns:a16="http://schemas.microsoft.com/office/drawing/2014/main" val="3737759518"/>
                    </a:ext>
                  </a:extLst>
                </a:gridCol>
                <a:gridCol w="534924">
                  <a:extLst>
                    <a:ext uri="{9D8B030D-6E8A-4147-A177-3AD203B41FA5}">
                      <a16:colId xmlns:a16="http://schemas.microsoft.com/office/drawing/2014/main" val="4010087241"/>
                    </a:ext>
                  </a:extLst>
                </a:gridCol>
                <a:gridCol w="534924">
                  <a:extLst>
                    <a:ext uri="{9D8B030D-6E8A-4147-A177-3AD203B41FA5}">
                      <a16:colId xmlns:a16="http://schemas.microsoft.com/office/drawing/2014/main" val="62222027"/>
                    </a:ext>
                  </a:extLst>
                </a:gridCol>
                <a:gridCol w="617220">
                  <a:extLst>
                    <a:ext uri="{9D8B030D-6E8A-4147-A177-3AD203B41FA5}">
                      <a16:colId xmlns:a16="http://schemas.microsoft.com/office/drawing/2014/main" val="716091629"/>
                    </a:ext>
                  </a:extLst>
                </a:gridCol>
                <a:gridCol w="370332">
                  <a:extLst>
                    <a:ext uri="{9D8B030D-6E8A-4147-A177-3AD203B41FA5}">
                      <a16:colId xmlns:a16="http://schemas.microsoft.com/office/drawing/2014/main" val="211237859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Link clicks (Unique)</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Targeting</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546995330"/>
                  </a:ext>
                </a:extLst>
              </a:tr>
              <a:tr h="370840">
                <a:tc>
                  <a:txBody>
                    <a:bodyPr/>
                    <a:lstStyle/>
                    <a:p>
                      <a:r>
                        <a:rPr lang="de-DE" sz="1000" b="1"/>
                        <a:t>NDR Fernsehen - 2016-09-03 02:00:00</a:t>
                      </a:r>
                      <a:r>
                        <a:rPr lang="de-DE" sz="1000"/>
                        <a:t>
... der Grund, warum Kompassnadeln nach Norden zeigen. Ein Liebesgedicht an unsere Heimat von Mona Harry.</a:t>
                      </a:r>
                      <a:endParaRPr lang="en-US" sz="1000"/>
                    </a:p>
                  </a:txBody>
                  <a:tcPr/>
                </a:tc>
                <a:tc>
                  <a:txBody>
                    <a:bodyPr/>
                    <a:lstStyle/>
                    <a:p>
                      <a:r>
                        <a:rPr lang="en-US" sz="1000"/>
                        <a:t>65876</a:t>
                      </a:r>
                      <a:endParaRPr lang="en-US" sz="1000"/>
                    </a:p>
                  </a:txBody>
                  <a:tcPr/>
                </a:tc>
                <a:tc>
                  <a:txBody>
                    <a:bodyPr/>
                    <a:lstStyle/>
                    <a:p>
                      <a:r>
                        <a:rPr lang="en-US" sz="1000"/>
                        <a:t>50167</a:t>
                      </a:r>
                      <a:endParaRPr lang="en-US" sz="1000"/>
                    </a:p>
                  </a:txBody>
                  <a:tcPr/>
                </a:tc>
                <a:tc>
                  <a:txBody>
                    <a:bodyPr/>
                    <a:lstStyle/>
                    <a:p>
                      <a:r>
                        <a:rPr lang="en-US" sz="1000"/>
                        <a:t>446</a:t>
                      </a:r>
                      <a:endParaRPr lang="en-US" sz="1000"/>
                    </a:p>
                  </a:txBody>
                  <a:tcPr/>
                </a:tc>
                <a:tc>
                  <a:txBody>
                    <a:bodyPr/>
                    <a:lstStyle/>
                    <a:p>
                      <a:r>
                        <a:rPr lang="en-US" sz="1000"/>
                        <a:t>15263</a:t>
                      </a:r>
                      <a:endParaRPr lang="en-US" sz="1000"/>
                    </a:p>
                  </a:txBody>
                  <a:tcPr/>
                </a:tc>
                <a:tc>
                  <a:txBody>
                    <a:bodyPr/>
                    <a:lstStyle/>
                    <a:p>
                      <a:r>
                        <a:rPr lang="en-US" sz="1000"/>
                        <a:t>173</a:t>
                      </a:r>
                      <a:endParaRPr lang="en-US" sz="1000"/>
                    </a:p>
                  </a:txBody>
                  <a:tcPr/>
                </a:tc>
                <a:tc>
                  <a:txBody>
                    <a:bodyPr/>
                    <a:lstStyle/>
                    <a:p>
                      <a:r>
                        <a:rPr lang="en-US" sz="1000"/>
                        <a:t>1782927</a:t>
                      </a:r>
                      <a:endParaRPr lang="en-US" sz="1000"/>
                    </a:p>
                  </a:txBody>
                  <a:tcPr/>
                </a:tc>
                <a:tc>
                  <a:txBody>
                    <a:bodyPr/>
                    <a:lstStyle/>
                    <a:p>
                      <a:r>
                        <a:rPr lang="en-US" sz="1000"/>
                        <a:t>1782927</a:t>
                      </a:r>
                      <a:endParaRPr lang="en-US" sz="1000"/>
                    </a:p>
                  </a:txBody>
                  <a:tcPr/>
                </a:tc>
                <a:tc>
                  <a:txBody>
                    <a:bodyPr/>
                    <a:lstStyle/>
                    <a:p>
                      <a:r>
                        <a:rPr lang="en-US" sz="1000"/>
                        <a:t>0</a:t>
                      </a:r>
                      <a:endParaRPr lang="en-US" sz="1000"/>
                    </a:p>
                  </a:txBody>
                  <a:tcPr/>
                </a:tc>
                <a:tc>
                  <a:txBody>
                    <a:bodyPr/>
                    <a:lstStyle/>
                    <a:p>
                      <a:r>
                        <a:rPr lang="en-US" sz="1000"/>
                        <a:t>110180</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951742204"/>
                  </a:ext>
                </a:extLst>
              </a:tr>
              <a:tr h="370840">
                <a:tc>
                  <a:txBody>
                    <a:bodyPr/>
                    <a:lstStyle/>
                    <a:p>
                      <a:r>
                        <a:rPr lang="de-DE" sz="1000" b="1"/>
                        <a:t>NDR Fernsehen - 2016-09-14 02:00:00</a:t>
                      </a:r>
                      <a:r>
                        <a:rPr lang="de-DE" sz="1000"/>
                        <a:t>
Wasserski-Wetter, oder?</a:t>
                      </a:r>
                      <a:endParaRPr lang="en-US" sz="1000"/>
                    </a:p>
                  </a:txBody>
                  <a:tcPr/>
                </a:tc>
                <a:tc>
                  <a:txBody>
                    <a:bodyPr/>
                    <a:lstStyle/>
                    <a:p>
                      <a:r>
                        <a:rPr lang="en-US" sz="1000"/>
                        <a:t>4150</a:t>
                      </a:r>
                      <a:endParaRPr lang="en-US" sz="1000"/>
                    </a:p>
                  </a:txBody>
                  <a:tcPr/>
                </a:tc>
                <a:tc>
                  <a:txBody>
                    <a:bodyPr/>
                    <a:lstStyle/>
                    <a:p>
                      <a:r>
                        <a:rPr lang="en-US" sz="1000"/>
                        <a:t>3472</a:t>
                      </a:r>
                      <a:endParaRPr lang="en-US" sz="1000"/>
                    </a:p>
                  </a:txBody>
                  <a:tcPr/>
                </a:tc>
                <a:tc>
                  <a:txBody>
                    <a:bodyPr/>
                    <a:lstStyle/>
                    <a:p>
                      <a:r>
                        <a:rPr lang="en-US" sz="1000"/>
                        <a:t>71</a:t>
                      </a:r>
                      <a:endParaRPr lang="en-US" sz="1000"/>
                    </a:p>
                  </a:txBody>
                  <a:tcPr/>
                </a:tc>
                <a:tc>
                  <a:txBody>
                    <a:bodyPr/>
                    <a:lstStyle/>
                    <a:p>
                      <a:r>
                        <a:rPr lang="en-US" sz="1000"/>
                        <a:t>607</a:t>
                      </a:r>
                      <a:endParaRPr lang="en-US" sz="1000"/>
                    </a:p>
                  </a:txBody>
                  <a:tcPr/>
                </a:tc>
                <a:tc>
                  <a:txBody>
                    <a:bodyPr/>
                    <a:lstStyle/>
                    <a:p>
                      <a:r>
                        <a:rPr lang="en-US" sz="1000"/>
                        <a:t>80</a:t>
                      </a:r>
                      <a:endParaRPr lang="en-US" sz="1000"/>
                    </a:p>
                  </a:txBody>
                  <a:tcPr/>
                </a:tc>
                <a:tc>
                  <a:txBody>
                    <a:bodyPr/>
                    <a:lstStyle/>
                    <a:p>
                      <a:r>
                        <a:rPr lang="en-US" sz="1000"/>
                        <a:t>176025</a:t>
                      </a:r>
                      <a:endParaRPr lang="en-US" sz="1000"/>
                    </a:p>
                  </a:txBody>
                  <a:tcPr/>
                </a:tc>
                <a:tc>
                  <a:txBody>
                    <a:bodyPr/>
                    <a:lstStyle/>
                    <a:p>
                      <a:r>
                        <a:rPr lang="en-US" sz="1000"/>
                        <a:t>176025</a:t>
                      </a:r>
                      <a:endParaRPr lang="en-US" sz="1000"/>
                    </a:p>
                  </a:txBody>
                  <a:tcPr/>
                </a:tc>
                <a:tc>
                  <a:txBody>
                    <a:bodyPr/>
                    <a:lstStyle/>
                    <a:p>
                      <a:r>
                        <a:rPr lang="en-US" sz="1000"/>
                        <a:t>0</a:t>
                      </a:r>
                      <a:endParaRPr lang="en-US" sz="1000"/>
                    </a:p>
                  </a:txBody>
                  <a:tcPr/>
                </a:tc>
                <a:tc>
                  <a:txBody>
                    <a:bodyPr/>
                    <a:lstStyle/>
                    <a:p>
                      <a:r>
                        <a:rPr lang="en-US" sz="1000"/>
                        <a:t>9059</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840744859"/>
                  </a:ext>
                </a:extLst>
              </a:tr>
              <a:tr h="370840">
                <a:tc>
                  <a:txBody>
                    <a:bodyPr/>
                    <a:lstStyle/>
                    <a:p>
                      <a:r>
                        <a:rPr lang="de-DE" sz="1000" b="1"/>
                        <a:t>NDR Fernsehen - 2016-11-24 02:00:00</a:t>
                      </a:r>
                      <a:r>
                        <a:rPr lang="de-DE" sz="1000"/>
                        <a:t>
ACHTUNG, Sonntag ist schon der 1. Advent!</a:t>
                      </a:r>
                      <a:endParaRPr lang="en-US" sz="1000"/>
                    </a:p>
                  </a:txBody>
                  <a:tcPr/>
                </a:tc>
                <a:tc>
                  <a:txBody>
                    <a:bodyPr/>
                    <a:lstStyle/>
                    <a:p>
                      <a:r>
                        <a:rPr lang="en-US" sz="1000"/>
                        <a:t>2614</a:t>
                      </a:r>
                      <a:endParaRPr lang="en-US" sz="1000"/>
                    </a:p>
                  </a:txBody>
                  <a:tcPr/>
                </a:tc>
                <a:tc>
                  <a:txBody>
                    <a:bodyPr/>
                    <a:lstStyle/>
                    <a:p>
                      <a:r>
                        <a:rPr lang="en-US" sz="1000"/>
                        <a:t>2176</a:t>
                      </a:r>
                      <a:endParaRPr lang="en-US" sz="1000"/>
                    </a:p>
                  </a:txBody>
                  <a:tcPr/>
                </a:tc>
                <a:tc>
                  <a:txBody>
                    <a:bodyPr/>
                    <a:lstStyle/>
                    <a:p>
                      <a:r>
                        <a:rPr lang="en-US" sz="1000"/>
                        <a:t>50</a:t>
                      </a:r>
                      <a:endParaRPr lang="en-US" sz="1000"/>
                    </a:p>
                  </a:txBody>
                  <a:tcPr/>
                </a:tc>
                <a:tc>
                  <a:txBody>
                    <a:bodyPr/>
                    <a:lstStyle/>
                    <a:p>
                      <a:r>
                        <a:rPr lang="en-US" sz="1000"/>
                        <a:t>388</a:t>
                      </a:r>
                      <a:endParaRPr lang="en-US" sz="1000"/>
                    </a:p>
                  </a:txBody>
                  <a:tcPr/>
                </a:tc>
                <a:tc>
                  <a:txBody>
                    <a:bodyPr/>
                    <a:lstStyle/>
                    <a:p>
                      <a:r>
                        <a:rPr lang="en-US" sz="1000"/>
                        <a:t>38</a:t>
                      </a:r>
                      <a:endParaRPr lang="en-US" sz="1000"/>
                    </a:p>
                  </a:txBody>
                  <a:tcPr/>
                </a:tc>
                <a:tc>
                  <a:txBody>
                    <a:bodyPr/>
                    <a:lstStyle/>
                    <a:p>
                      <a:r>
                        <a:rPr lang="en-US" sz="1000"/>
                        <a:t>462854</a:t>
                      </a:r>
                      <a:endParaRPr lang="en-US" sz="1000"/>
                    </a:p>
                  </a:txBody>
                  <a:tcPr/>
                </a:tc>
                <a:tc>
                  <a:txBody>
                    <a:bodyPr/>
                    <a:lstStyle/>
                    <a:p>
                      <a:r>
                        <a:rPr lang="en-US" sz="1000"/>
                        <a:t>462854</a:t>
                      </a:r>
                      <a:endParaRPr lang="en-US" sz="1000"/>
                    </a:p>
                  </a:txBody>
                  <a:tcPr/>
                </a:tc>
                <a:tc>
                  <a:txBody>
                    <a:bodyPr/>
                    <a:lstStyle/>
                    <a:p>
                      <a:r>
                        <a:rPr lang="en-US" sz="1000"/>
                        <a:t>0</a:t>
                      </a:r>
                      <a:endParaRPr lang="en-US" sz="1000"/>
                    </a:p>
                  </a:txBody>
                  <a:tcPr/>
                </a:tc>
                <a:tc>
                  <a:txBody>
                    <a:bodyPr/>
                    <a:lstStyle/>
                    <a:p>
                      <a:r>
                        <a:rPr lang="en-US" sz="1000"/>
                        <a:t>14768</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39227306"/>
                  </a:ext>
                </a:extLst>
              </a:tr>
              <a:tr h="370840">
                <a:tc>
                  <a:txBody>
                    <a:bodyPr/>
                    <a:lstStyle/>
                    <a:p>
                      <a:r>
                        <a:rPr lang="de-DE" sz="1000" b="1"/>
                        <a:t>NDR Fernsehen - 2016-10-15 13:00:00</a:t>
                      </a:r>
                      <a:r>
                        <a:rPr lang="de-DE" sz="1000"/>
                        <a:t>
Bei den Tieren fand er Trost. Das Beste von unserem XXL-Ostfriesen ab 21:45 Uhr.</a:t>
                      </a:r>
                      <a:endParaRPr lang="en-US" sz="1000"/>
                    </a:p>
                  </a:txBody>
                  <a:tcPr/>
                </a:tc>
                <a:tc>
                  <a:txBody>
                    <a:bodyPr/>
                    <a:lstStyle/>
                    <a:p>
                      <a:r>
                        <a:rPr lang="en-US" sz="1000"/>
                        <a:t>2038</a:t>
                      </a:r>
                      <a:endParaRPr lang="en-US" sz="1000"/>
                    </a:p>
                  </a:txBody>
                  <a:tcPr/>
                </a:tc>
                <a:tc>
                  <a:txBody>
                    <a:bodyPr/>
                    <a:lstStyle/>
                    <a:p>
                      <a:r>
                        <a:rPr lang="en-US" sz="1000"/>
                        <a:t>1834</a:t>
                      </a:r>
                      <a:endParaRPr lang="en-US" sz="1000"/>
                    </a:p>
                  </a:txBody>
                  <a:tcPr/>
                </a:tc>
                <a:tc>
                  <a:txBody>
                    <a:bodyPr/>
                    <a:lstStyle/>
                    <a:p>
                      <a:r>
                        <a:rPr lang="en-US" sz="1000"/>
                        <a:t>29</a:t>
                      </a:r>
                      <a:endParaRPr lang="en-US" sz="1000"/>
                    </a:p>
                  </a:txBody>
                  <a:tcPr/>
                </a:tc>
                <a:tc>
                  <a:txBody>
                    <a:bodyPr/>
                    <a:lstStyle/>
                    <a:p>
                      <a:r>
                        <a:rPr lang="en-US" sz="1000"/>
                        <a:t>175</a:t>
                      </a:r>
                      <a:endParaRPr lang="en-US" sz="1000"/>
                    </a:p>
                  </a:txBody>
                  <a:tcPr/>
                </a:tc>
                <a:tc>
                  <a:txBody>
                    <a:bodyPr/>
                    <a:lstStyle/>
                    <a:p>
                      <a:r>
                        <a:rPr lang="en-US" sz="1000"/>
                        <a:t>41</a:t>
                      </a:r>
                      <a:endParaRPr lang="en-US" sz="1000"/>
                    </a:p>
                  </a:txBody>
                  <a:tcPr/>
                </a:tc>
                <a:tc>
                  <a:txBody>
                    <a:bodyPr/>
                    <a:lstStyle/>
                    <a:p>
                      <a:r>
                        <a:rPr lang="en-US" sz="1000"/>
                        <a:t>64986</a:t>
                      </a:r>
                      <a:endParaRPr lang="en-US" sz="1000"/>
                    </a:p>
                  </a:txBody>
                  <a:tcPr/>
                </a:tc>
                <a:tc>
                  <a:txBody>
                    <a:bodyPr/>
                    <a:lstStyle/>
                    <a:p>
                      <a:r>
                        <a:rPr lang="en-US" sz="1000"/>
                        <a:t>64986</a:t>
                      </a:r>
                      <a:endParaRPr lang="en-US" sz="1000"/>
                    </a:p>
                  </a:txBody>
                  <a:tcPr/>
                </a:tc>
                <a:tc>
                  <a:txBody>
                    <a:bodyPr/>
                    <a:lstStyle/>
                    <a:p>
                      <a:r>
                        <a:rPr lang="en-US" sz="1000"/>
                        <a:t>0</a:t>
                      </a:r>
                      <a:endParaRPr lang="en-US" sz="1000"/>
                    </a:p>
                  </a:txBody>
                  <a:tcPr/>
                </a:tc>
                <a:tc>
                  <a:txBody>
                    <a:bodyPr/>
                    <a:lstStyle/>
                    <a:p>
                      <a:r>
                        <a:rPr lang="en-US" sz="1000"/>
                        <a:t>5219</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92714714"/>
                  </a:ext>
                </a:extLst>
              </a:tr>
              <a:tr h="370840">
                <a:tc>
                  <a:txBody>
                    <a:bodyPr/>
                    <a:lstStyle/>
                    <a:p>
                      <a:r>
                        <a:rPr lang="de-DE" sz="1000" b="1"/>
                        <a:t>NDR Fernsehen - 2016-10-20 13:00:00</a:t>
                      </a:r>
                      <a:r>
                        <a:rPr lang="de-DE" sz="1000"/>
                        <a:t>
Vollverschleierte Frauen - wie geht der Norden damit um?
die reportage, Freitag, 21.15 Uhr</a:t>
                      </a:r>
                      <a:endParaRPr lang="en-US" sz="1000"/>
                    </a:p>
                  </a:txBody>
                  <a:tcPr/>
                </a:tc>
                <a:tc>
                  <a:txBody>
                    <a:bodyPr/>
                    <a:lstStyle/>
                    <a:p>
                      <a:r>
                        <a:rPr lang="en-US" sz="1000"/>
                        <a:t>903</a:t>
                      </a:r>
                      <a:endParaRPr lang="en-US" sz="1000"/>
                    </a:p>
                  </a:txBody>
                  <a:tcPr/>
                </a:tc>
                <a:tc>
                  <a:txBody>
                    <a:bodyPr/>
                    <a:lstStyle/>
                    <a:p>
                      <a:r>
                        <a:rPr lang="en-US" sz="1000"/>
                        <a:t>538</a:t>
                      </a:r>
                      <a:endParaRPr lang="en-US" sz="1000"/>
                    </a:p>
                  </a:txBody>
                  <a:tcPr/>
                </a:tc>
                <a:tc>
                  <a:txBody>
                    <a:bodyPr/>
                    <a:lstStyle/>
                    <a:p>
                      <a:r>
                        <a:rPr lang="en-US" sz="1000"/>
                        <a:t>280</a:t>
                      </a:r>
                      <a:endParaRPr lang="en-US" sz="1000"/>
                    </a:p>
                  </a:txBody>
                  <a:tcPr/>
                </a:tc>
                <a:tc>
                  <a:txBody>
                    <a:bodyPr/>
                    <a:lstStyle/>
                    <a:p>
                      <a:r>
                        <a:rPr lang="en-US" sz="1000"/>
                        <a:t>85</a:t>
                      </a:r>
                      <a:endParaRPr lang="en-US" sz="1000"/>
                    </a:p>
                  </a:txBody>
                  <a:tcPr/>
                </a:tc>
                <a:tc>
                  <a:txBody>
                    <a:bodyPr/>
                    <a:lstStyle/>
                    <a:p>
                      <a:r>
                        <a:rPr lang="en-US" sz="1000"/>
                        <a:t>157</a:t>
                      </a:r>
                      <a:endParaRPr lang="en-US" sz="1000"/>
                    </a:p>
                  </a:txBody>
                  <a:tcPr/>
                </a:tc>
                <a:tc>
                  <a:txBody>
                    <a:bodyPr/>
                    <a:lstStyle/>
                    <a:p>
                      <a:r>
                        <a:rPr lang="en-US" sz="1000"/>
                        <a:t>679254</a:t>
                      </a:r>
                      <a:endParaRPr lang="en-US" sz="1000"/>
                    </a:p>
                  </a:txBody>
                  <a:tcPr/>
                </a:tc>
                <a:tc>
                  <a:txBody>
                    <a:bodyPr/>
                    <a:lstStyle/>
                    <a:p>
                      <a:r>
                        <a:rPr lang="en-US" sz="1000"/>
                        <a:t>679254</a:t>
                      </a:r>
                      <a:endParaRPr lang="en-US" sz="1000"/>
                    </a:p>
                  </a:txBody>
                  <a:tcPr/>
                </a:tc>
                <a:tc>
                  <a:txBody>
                    <a:bodyPr/>
                    <a:lstStyle/>
                    <a:p>
                      <a:r>
                        <a:rPr lang="en-US" sz="1000"/>
                        <a:t>0</a:t>
                      </a:r>
                      <a:endParaRPr lang="en-US" sz="1000"/>
                    </a:p>
                  </a:txBody>
                  <a:tcPr/>
                </a:tc>
                <a:tc>
                  <a:txBody>
                    <a:bodyPr/>
                    <a:lstStyle/>
                    <a:p>
                      <a:r>
                        <a:rPr lang="en-US" sz="1000"/>
                        <a:t>20038</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556057807"/>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15111907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967</Words>
  <Application>Microsoft Office PowerPoint</Application>
  <PresentationFormat>On-screen Show (4:3)</PresentationFormat>
  <Paragraphs>472</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vt:lpstr>
      <vt:lpstr>Facebook - Videostarts - Export</vt:lpstr>
      <vt:lpstr>Eigene Posts - Videostartrate - Export</vt:lpstr>
      <vt:lpstr>Eigene Posts - Videostartrate - Flop - Export - 1 of 2</vt:lpstr>
      <vt:lpstr>Eigene Posts - Videostartrate - Flop - Export - 2 of 2</vt:lpstr>
      <vt:lpstr>Eigene Posts - Potenzielle Reichweite - Export</vt:lpstr>
      <vt:lpstr>Eigene Posts - Aktive Nutzer - Export</vt:lpstr>
      <vt:lpstr>Eigene Posts - I-Rate Aktive Nutzer - Export</vt:lpstr>
      <vt:lpstr>Eigene Posts - I-Rate Aktive Nutzer-Flop - Export</vt:lpstr>
      <vt:lpstr>Facebook Own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2017-03-06T15:58:39Z</dcterms:created>
  <dcterms:modified xsi:type="dcterms:W3CDTF">2017-03-06T15:59:15Z</dcterms:modified>
</cp:coreProperties>
</file>