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Posts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960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309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567051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981436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569620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14597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3505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0567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40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13:03:31</a:t>
                      </a:r>
                      <a:r>
                        <a:rPr lang="de-DE" sz="1000"/>
                        <a:t>
Das geht raus an alle Pappbecher-Junkies: #umfüllen!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45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10:13:39</a:t>
                      </a:r>
                      <a:r>
                        <a:rPr lang="de-DE" sz="1000"/>
                        <a:t>
Die neue WhatsApp-Funktion ist mind blowing.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4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17:32:08</a:t>
                      </a:r>
                      <a:r>
                        <a:rPr lang="de-DE" sz="1000"/>
                        <a:t>
Irgendwie nicht richtig - irgendwie nicht falsch.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799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23.02.2017 - 23.02.2017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21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2856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992567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729902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55039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86744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9207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49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13:03:31</a:t>
                      </a:r>
                      <a:r>
                        <a:rPr lang="de-DE" sz="1000"/>
                        <a:t>
Das geht raus an alle Pappbecher-Junkies: #umfüllen!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383251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612781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1857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23.02.2017 - 23.02.2017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96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779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266170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43849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98296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5084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663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384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66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13:03:31</a:t>
                      </a:r>
                      <a:r>
                        <a:rPr lang="de-DE" sz="1000"/>
                        <a:t>
Das geht raus an alle Pappbecher-Junkies: #umfüllen!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49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17:32:08</a:t>
                      </a:r>
                      <a:r>
                        <a:rPr lang="de-DE" sz="1000"/>
                        <a:t>
Irgendwie nicht richtig - irgendwie nicht falsch.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4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10:13:39</a:t>
                      </a:r>
                      <a:r>
                        <a:rPr lang="de-DE" sz="1000"/>
                        <a:t>
Die neue WhatsApp-Funktion ist mind blowing.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191371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2197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23.02.2017 - 23.02.2017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18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6710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821704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2191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6871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2656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483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104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5239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91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13:03:31</a:t>
                      </a:r>
                      <a:r>
                        <a:rPr lang="de-DE" sz="1000"/>
                        <a:t>
Das geht raus an alle Pappbecher-Junkies: #umfüllen!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1098986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15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10:13:39</a:t>
                      </a:r>
                      <a:r>
                        <a:rPr lang="de-DE" sz="1000"/>
                        <a:t>
Die neue WhatsApp-Funktion ist mind blowing.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191371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191371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02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17:32:08</a:t>
                      </a:r>
                      <a:r>
                        <a:rPr lang="de-DE" sz="1000"/>
                        <a:t>
Irgendwie nicht richtig - irgendwie nicht falsch.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0183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23.02.2017 - 23.02.2017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2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Interaktionen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40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48425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50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6633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620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8192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075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68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13:03:31</a:t>
                      </a:r>
                      <a:r>
                        <a:rPr lang="de-DE" sz="1000"/>
                        <a:t>
Das geht raus an alle Pappbecher-Junkies: #umfüllen!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98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10:13:39</a:t>
                      </a:r>
                      <a:r>
                        <a:rPr lang="de-DE" sz="1000"/>
                        <a:t>
Die neue WhatsApp-Funktion ist mind blowing.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- 2017-02-23 17:32:08</a:t>
                      </a:r>
                      <a:r>
                        <a:rPr lang="de-DE" sz="1000"/>
                        <a:t>
Irgendwie nicht richtig - irgendwie nicht falsch.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9699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23.02.2017 - 23.02.2017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22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Custom Own Videos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1260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1896782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196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53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5570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2063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3465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735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1546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5462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222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Sound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Length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Live Status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61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23.02.2017 13:03:31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2916839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594891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2194006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0338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23.02.2017 - 23.02.2017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342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1043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86545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9119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7071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8039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9436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435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133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689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186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11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Schluss mit den Pappbechern - jetzt #umfüllen</a:t>
                      </a:r>
                      <a:r>
                        <a:rPr lang="de-DE" sz="1000"/>
                        <a:t>
Das geht raus an alle Pappbecher-Junkies: #umfüllen!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Schluss mit den Pappbechern - jetzt #umfüllen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71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Timeline Photos</a:t>
                      </a:r>
                      <a:r>
                        <a:rPr lang="en-US" sz="1000"/>
                        <a:t>
Die neue WhatsApp-Funktion ist mind blowing.
</a:t>
                      </a:r>
                      <a:r>
                        <a:rPr lang="en-US" sz="1000" b="1"/>
                        <a:t>Attachment:</a:t>
                      </a:r>
                      <a:r>
                        <a:rPr lang="en-US" sz="1000"/>
                        <a:t>
</a:t>
                      </a:r>
                      <a:r>
                        <a:rPr lang="en-US" sz="1000" i="1"/>
                        <a:t>Name</a:t>
                      </a:r>
                      <a:r>
                        <a:rPr lang="en-US" sz="1000"/>
                        <a:t>: Timeline 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07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Volle Punktzahl für Kreativität.</a:t>
                      </a:r>
                      <a:r>
                        <a:rPr lang="en-US" sz="1000"/>
                        <a:t>
Irgendwie nicht richtig - irgendwie nicht falsch.
</a:t>
                      </a:r>
                      <a:r>
                        <a:rPr lang="en-US" sz="1000" b="1"/>
                        <a:t>Attachment:</a:t>
                      </a:r>
                      <a:r>
                        <a:rPr lang="en-US" sz="1000"/>
                        <a:t>
</a:t>
                      </a:r>
                      <a:r>
                        <a:rPr lang="en-US" sz="1000" i="1"/>
                        <a:t>Name</a:t>
                      </a:r>
                      <a:r>
                        <a:rPr lang="en-US" sz="1000"/>
                        <a:t>: Diese Schüler beantworten ihre Klassenarbeiten maximal souverän
</a:t>
                      </a:r>
                      <a:r>
                        <a:rPr lang="en-US" sz="1000" i="1"/>
                        <a:t>Caption</a:t>
                      </a:r>
                      <a:r>
                        <a:rPr lang="en-US" sz="1000"/>
                        <a:t>: n-joy.de
</a:t>
                      </a:r>
                      <a:r>
                        <a:rPr lang="en-US" sz="1000" i="1"/>
                        <a:t>Description</a:t>
                      </a:r>
                      <a:r>
                        <a:rPr lang="en-US" sz="1000"/>
                        <a:t>: Volle Punktzahl für Kreativität.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0589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23.02.2017 - 23.02.2017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11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323</Words>
  <Application>Microsoft Office PowerPoint</Application>
  <PresentationFormat>On-screen Show (4:3)</PresentationFormat>
  <Paragraphs>182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Posts</vt:lpstr>
      <vt:lpstr>Eigene Posts - Likes - Export</vt:lpstr>
      <vt:lpstr>Facebook - Videostarts - Export</vt:lpstr>
      <vt:lpstr>Eigene Posts - Aktive Nutzer - Export</vt:lpstr>
      <vt:lpstr>Eigene Posts - Potenzielle Reichweite - Export</vt:lpstr>
      <vt:lpstr>Eigene Posts - Interaktionen</vt:lpstr>
      <vt:lpstr>FB Insights - Custom Own Videos Table</vt:lpstr>
      <vt:lpstr>Eigene Posts - Reaktionen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</dc:title>
  <dc:creator>Administrator</dc:creator>
  <cp:lastModifiedBy>Administrator</cp:lastModifiedBy>
  <cp:revision>1</cp:revision>
  <dcterms:created xsi:type="dcterms:W3CDTF">2017-02-27T08:48:38Z</dcterms:created>
  <dcterms:modified xsi:type="dcterms:W3CDTF">2017-02-27T08:48:48Z</dcterms:modified>
</cp:coreProperties>
</file>