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498248"/>
              </p:ext>
            </p:extLst>
          </p:nvPr>
        </p:nvGraphicFramePr>
        <p:xfrm>
          <a:off x="457200" y="1731963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6449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267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3978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607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81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4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- 2016-08-11 15:29:20</a:t>
                      </a:r>
                      <a:r>
                        <a:rPr lang="de-DE" sz="1000"/>
                        <a:t>
Die starke Geschichte von einem starken Jungen in #Vietnam #AgentOrange @PhilippAbresch @iemmys @Weltspiegel_ARD https://t.co/6Rgiw3Dnw1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9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- 2016-08-09 10:42:46</a:t>
                      </a:r>
                      <a:r>
                        <a:rPr lang="de-DE" sz="1000"/>
                        <a:t>
Congrats @PhilippAbresch für Nomienierung @iemmys Reportage @DasErste #AgentOrange Vietnam - das Video: https://t.co/nMlfo0LJwa
#Emmys2016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4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@NDRweltbilder - 2016-11-17 09:05:21</a:t>
                      </a:r>
                      <a:r>
                        <a:rPr lang="en-US" sz="1000"/>
                        <a:t>
https://t.co/Hxe3uR0crg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39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- 2016-02-01 09:49:08</a:t>
                      </a:r>
                      <a:r>
                        <a:rPr lang="de-DE" sz="1000"/>
                        <a:t>
Herzlich willkommen @ARDSusanneGlass im ARD Studio Tel Aviv,sie berichtet von dort nun gemeinsam mit @MarkusRosch https://t.co/OHSg54rNBZ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54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- 2016-08-02 20:08:23</a:t>
                      </a:r>
                      <a:r>
                        <a:rPr lang="de-DE" sz="1000"/>
                        <a:t>
Frisches Design - heute 23.30 @NDRweltbilder mit Moderatorin Julia-Niharika Sen in neuer Studio-Optik https://t.co/1AQSu2jPkD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88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- 2016-11-27 11:20:27</a:t>
                      </a:r>
                      <a:r>
                        <a:rPr lang="de-DE" sz="1000"/>
                        <a:t>
WDR-Reporterin in der Türkei festgenommen https://t.co/BMckUXT6W9 via @wdr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- 2016-05-31 11:48:34</a:t>
                      </a:r>
                      <a:r>
                        <a:rPr lang="de-DE" sz="1000"/>
                        <a:t>
Ehestreit im Mini: #Brexit oder nicht. Versöhnung? Mehr dazu von @HueschH bei den Weltbildern  #londontobrigton https://t.co/OgR4fyTW8l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961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13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254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72477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520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0069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9463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087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- 2016-08-02 09:00:36</a:t>
                      </a:r>
                      <a:r>
                        <a:rPr lang="de-DE" sz="1000"/>
                        <a:t>
Heute wieder ON AIR nach Sommerpause:23:30 @ndr mit @ClasORichter @uschwering @gaborhalasz1 @ardgenf #Lettland #Taiwan #Afghanistan #Schweiz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7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- 2016-02-28 21:44:59</a:t>
                      </a:r>
                      <a:r>
                        <a:rPr lang="de-DE" sz="1000"/>
                        <a:t>
Wie geht es den Menschen in Algerien? Ein eindrucksvolles Portrait des Landes im Weltspiegel hier online zu sehen: https://t.co/YwFEELvcMn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7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- 2016-01-21 10:30:43</a:t>
                      </a:r>
                      <a:r>
                        <a:rPr lang="de-DE" sz="1000"/>
                        <a:t>
Wie #USA Korri @SNiemannARD seinen Job und das Leben in Amerika sieht:
https://t.co/cKpX4GunaZ https://t.co/DaHJHMJc7U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17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- 2016-11-24 18:17:33</a:t>
                      </a:r>
                      <a:r>
                        <a:rPr lang="de-DE" sz="1000"/>
                        <a:t>
"Das Flüchtlingsabkommen mit der #Türkei hängt am seidenen Faden" Interview mit Brüsssel-Korrespondent @KuestnerK  https://t.co/ufq8WQrhcM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9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- 2016-08-02 18:15:57</a:t>
                      </a:r>
                      <a:r>
                        <a:rPr lang="de-DE" sz="1000"/>
                        <a:t>
Heute schon beim Sport gewesen? In #Südafrika sorgen diese Frauen jeden Abend für ihre Fitness: 23:30 @NDRweltbilder https://t.co/GAEVY4fVjx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1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- 2016-11-06 15:22:54</a:t>
                      </a:r>
                      <a:r>
                        <a:rPr lang="de-DE" sz="1000"/>
                        <a:t>
Wie ticken die Amerikaner? Mehr dazu heute im @Weltspiegel_ARD und ab 23.35h "Die lange USA-Nacht" . @ACichowicz… https://t.co/EeaaLer9SV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40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- 2016-06-06 20:43:30</a:t>
                      </a:r>
                      <a:r>
                        <a:rPr lang="de-DE" sz="1000"/>
                        <a:t>
TV-Tipp!Jetzt geht's los im Ersten "Albtraum Brexit -Verlassen die Briten die EU?" Film von @HueschH  und @juliekurz https://t.co/KOnJpQDfuY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13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- 2016-02-16 17:44:38</a:t>
                      </a:r>
                      <a:r>
                        <a:rPr lang="de-DE" sz="1000"/>
                        <a:t>
Mit Kopftuch und Drehgenehmigung - Natalie Amiri über ihre Arbeit als Korrespondentin im #Iran  https://t.co/pH75JlZp9W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850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- 2016-08-08 12:20:44</a:t>
                      </a:r>
                      <a:r>
                        <a:rPr lang="de-DE" sz="1000"/>
                        <a:t>
Selbstbewusste Mädchen, die in #Bangladesch Männer-Domäne #Fußball aufmischen @gaborhalasz1 hat sie getroffen https://t.co/6sfZ4rNiUF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61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- 2016-11-22 19:10:10</a:t>
                      </a:r>
                      <a:r>
                        <a:rPr lang="de-DE" sz="1000"/>
                        <a:t>
#China Lokalwahlen im Einparteienstaat - welche Chancen haben unabhängige Kandidaten?Wir berichten über Repressalie… https://t.co/5lTCJTqUhc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936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78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10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43944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59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8300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419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685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5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- 2016-12-13 17:19:47</a:t>
                      </a:r>
                      <a:r>
                        <a:rPr lang="de-DE" sz="1000"/>
                        <a:t>
Kinderlosigkeit im #Iran - Viele versuchen künstliche Befruchtung. Geheim. Eine Weltbilder-Reportage von @NatalieAmiri heute 23.30h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4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- 2016-02-23 17:09:08</a:t>
                      </a:r>
                      <a:r>
                        <a:rPr lang="de-DE" sz="1000"/>
                        <a:t>
Unsere Themen außerdem: #Erdogan Anhänger in der #Türkei. Und: #Kenia Frauen bekämpfen grausame Rituale. NDR 23.30h
https://t.co/GixzclJG4J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7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- 2016-10-25 15:22:53</a:t>
                      </a:r>
                      <a:r>
                        <a:rPr lang="de-DE" sz="1000"/>
                        <a:t>
Und 'Good evening" aus Hamburg heute um 23:30h NDR Weltbilder mit der Reportage von @SandraRatzow US-Wahlkampf in T… https://t.co/MXldgY58aD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90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- 2016-06-17 13:12:38</a:t>
                      </a:r>
                      <a:r>
                        <a:rPr lang="de-DE" sz="1000"/>
                        <a:t>
An der Grenze zwischen den USA und Mexiko spielen sich täglich menschliche Dramen ab...
https://t.co/2rwgVd9fo3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4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- 2016-09-19 11:19:48</a:t>
                      </a:r>
                      <a:r>
                        <a:rPr lang="de-DE" sz="1000"/>
                        <a:t>
Der Weltspiegel kommt nächsten Sonntag aus dem Baltikum,unterwegs in den 3 EU-Staaten zwischen Ostsee und Russland https://t.co/fuPqgMp8YH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79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- 2016-05-24 19:52:59</a:t>
                      </a:r>
                      <a:r>
                        <a:rPr lang="de-DE" sz="1000"/>
                        <a:t>
Hallo wach:Heute in den Weltbildern Reportagen aus #Indien #Venezuela  #Frankreich #China #Kenia #USA 23.30h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8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- 2016-06-01 09:51:22</a:t>
                      </a:r>
                      <a:r>
                        <a:rPr lang="de-DE" sz="1000"/>
                        <a:t>
Nur in #Papaneuguinea und den #USA existiert kein #Mutterschutz. https://t.co/0fZI2Ib84x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0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@NDRweltbilder - 2016-12-11 20:09:09</a:t>
                      </a:r>
                      <a:r>
                        <a:rPr lang="de-DE" sz="1000"/>
                        <a:t>
Für alle, die den ARD Weltspiegel verpasst haben, hier steht die Sendung  online https://t.co/bl0esxKSaK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6223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32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2017-02-10T14:57:34Z</dcterms:created>
  <dcterms:modified xsi:type="dcterms:W3CDTF">2017-02-10T14:58:07Z</dcterms:modified>
</cp:coreProperties>
</file>