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8707365"/>
              </p:ext>
            </p:extLst>
          </p:nvPr>
        </p:nvGraphicFramePr>
        <p:xfrm>
          <a:off x="457200" y="1731963"/>
          <a:ext cx="8229600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48416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1667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27228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3167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7800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52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- 2016-04-14 09:43:39</a:t>
                      </a:r>
                      <a:r>
                        <a:rPr lang="de-DE" sz="1000"/>
                        <a:t>
Er erobert als Römer die Konzerthallen: Kunstfigur und Hip-Hopper @alligatoah. Wir haben Lukas Strobel  getroffen. https://t.co/dLNQUv7qig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27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- 2016-12-15 18:55:02</a:t>
                      </a:r>
                      <a:r>
                        <a:rPr lang="de-DE" sz="1000"/>
                        <a:t>
Hier das Spaghetti-Rezept von @HensslerSteffen 🍽
➡️https://t.co/AALktMezXJ https://t.co/M4hpy0zmfB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73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@das_rotesofa - 2016-05-23 09:40:12</a:t>
                      </a:r>
                      <a:r>
                        <a:rPr lang="en-US" sz="1000"/>
                        <a:t>
Happy @Lenas_view -Day! 🎂❤🎈🎁 https://t.co/FBgXkjRIPt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355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- 2016-12-15 14:00:03</a:t>
                      </a:r>
                      <a:r>
                        <a:rPr lang="de-DE" sz="1000"/>
                        <a:t>
Er redet so schnell, wie er kocht und von beidem könnt Ihr Euch heute überzeugen: @HensslerSteffen ist unser Gast! https://t.co/YxuKTATBpP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581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- 2016-11-27 09:39:05</a:t>
                      </a:r>
                      <a:r>
                        <a:rPr lang="de-DE" sz="1000"/>
                        <a:t>
Plastikmüll im Meer - ein Riesenproblem. Die Universität Oldenburg tut jetzt was dagegen. Ein tolles Forschungsproj… https://t.co/Qn18MrluVL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0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- 2016-03-29 10:12:28</a:t>
                      </a:r>
                      <a:r>
                        <a:rPr lang="de-DE" sz="1000"/>
                        <a:t>
Uns fehlen die Worte: Mit 45 Jahren ist heute Roger #Cicero gestorben. Am 13. 3. war er noch bei Inka zu Gast. https://t.co/REYqiMn8KG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25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- 2016-05-30 12:20:48</a:t>
                      </a:r>
                      <a:r>
                        <a:rPr lang="de-DE" sz="1000"/>
                        <a:t>
Wochen-Vorgucker: Wir freuen uns u.a. auf Sabine Kaack, @Jimbonader, @beatriceegli, @samydeluxe &amp;amp; Hardy Krüger jr.! https://t.co/XUCbpRkgPU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9703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662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7268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037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6593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63726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29113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1353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442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- 2016-12-23 20:00:46</a:t>
                      </a:r>
                      <a:r>
                        <a:rPr lang="de-DE" sz="1000"/>
                        <a:t>
Das gesamte DAS!-Team wünscht Euch ein wunderbares Weihnachtsfest &amp;amp; entspannte Feiertage ❤️ https://t.co/2PtcflUnxt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49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- 2016-08-12 17:01:25</a:t>
                      </a:r>
                      <a:r>
                        <a:rPr lang="de-DE" sz="1000"/>
                        <a:t>
Wenn aus weggeworfenem Plastikmüll ein Porträt von @udolindenberg wird, steckt Sönke Rosenkranz dahinter: https://t.co/6r9cAzMseI #Hamburg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48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- 2016-04-27 16:10:53</a:t>
                      </a:r>
                      <a:r>
                        <a:rPr lang="de-DE" sz="1000"/>
                        <a:t>
"Anything goes", vorallem mit fast 70! @udolindenberg im Interview über das Alter, das Leben und und und... https://t.co/lVxerMk5Ar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59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- 2016-09-13 07:30:10</a:t>
                      </a:r>
                      <a:r>
                        <a:rPr lang="de-DE" sz="1000"/>
                        <a:t>
Happy Birthday, Maria Furtwängler - die beliebte @Tatort-Kommissarin feiert heute ihren 50. Geburtstag! https://t.co/RyiBU4Rd9U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51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- 2016-12-30 19:57:07</a:t>
                      </a:r>
                      <a:r>
                        <a:rPr lang="de-DE" sz="1000"/>
                        <a:t>
Die DAS! Redaktion wünscht einen guten Rutsch und ein frohes neues Jahr! Wir sehen uns in 2017 wieder 💜 https://t.co/uC0ob0ahu1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18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- 2016-01-23 11:14:06</a:t>
                      </a:r>
                      <a:r>
                        <a:rPr lang="de-DE" sz="1000"/>
                        <a:t>
Unser Reporter @GertHenn hat Snowkiter im #Harz mit seiner Kamera-Drohne eingefangen. Mehr dazu heute Abend bei uns!
https://t.co/agZZUu4Jg7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065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@das_rotesofa - 2016-05-17 08:47:04</a:t>
                      </a:r>
                      <a:r>
                        <a:rPr lang="en-US" sz="1000"/>
                        <a:t>
Happy Birthday @udolindenberg - mach weiter dein Ding und bleib noch lange unser Panikrocker! https://t.co/GhLyMtyKan #udo70 #panik4ever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03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- 2016-07-23 12:05:12</a:t>
                      </a:r>
                      <a:r>
                        <a:rPr lang="de-DE" sz="1000"/>
                        <a:t>
Heute sind wir beim NDR Klassik Open Air in Hannover. Dort begrüßen wir u.a. Keri-Lynn Wilson und @thomashampson  https://t.co/1Xqs7GU03d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354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- 2016-07-15 15:55:38</a:t>
                      </a:r>
                      <a:r>
                        <a:rPr lang="de-DE" sz="1000"/>
                        <a:t>
Eine tolle Erfindung aus Hamburg: Mit dem Sound Shirt können Gehörlose Musik erleben. Ein Test der @HH_Symphoniker.
https://t.co/fzN1dZUyzy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52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- 2016-09-07 17:35:10</a:t>
                      </a:r>
                      <a:r>
                        <a:rPr lang="de-DE" sz="1000"/>
                        <a:t>
Donnerstags-Vorgucker: Das @ndr2-Moderationsteam Elke Wiswedel &amp;amp; Jens Marhold kommt zum Sofa-Talk https://t.co/VB6GhJRtCc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5269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89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8340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64731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8472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81184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64017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1920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48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- 2016-01-18 18:51:28</a:t>
                      </a:r>
                      <a:r>
                        <a:rPr lang="de-DE" sz="1000"/>
                        <a:t>
Inka, Olivia &amp;amp; Mimi verabschieden sich aus Inkas Wohnung! #25JahreDAS https://t.co/GNtitgj5mJ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324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- 2016-01-21 16:56:06</a:t>
                      </a:r>
                      <a:r>
                        <a:rPr lang="de-DE" sz="1000"/>
                        <a:t>
Vorsicht Lachanfall: Best-of-DAS! mit Ina Müller, @postbettina und einem ungehörigen Kätzchen ;-) #25JahreDAS
https://t.co/lTVcJuclm5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313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- 2016-01-21 18:36:57</a:t>
                      </a:r>
                      <a:r>
                        <a:rPr lang="de-DE" sz="1000"/>
                        <a:t>
DAS! war #25JahreDAS - wir bedanken uns ganz herzlich bei Euch ❤️! https://t.co/MuXahh9iAa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54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- 2016-12-29 09:18:12</a:t>
                      </a:r>
                      <a:r>
                        <a:rPr lang="de-DE" sz="1000"/>
                        <a:t>
Moin aus Hamburg! 
(Foto: @Millerntorpirat) https://t.co/ZDCj38A39T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23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- 2016-12-13 10:35:59</a:t>
                      </a:r>
                      <a:r>
                        <a:rPr lang="de-DE" sz="1000"/>
                        <a:t>
Der Psychologe @AhmadMansour__  im Gespräch mit Inka Schneider ü. "Generation Allah" &amp;amp; seine Arbeit mit Jugendlichen
https://t.co/dAsrl6AOpm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932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- 2016-11-13 18:39:00</a:t>
                      </a:r>
                      <a:r>
                        <a:rPr lang="de-DE" sz="1000"/>
                        <a:t>
Montags-Vorgucker: @RobertHabeck ist bei @PostBettina zu Gast! https://t.co/DCn7inBYBV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99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- 2016-01-18 13:45:43</a:t>
                      </a:r>
                      <a:r>
                        <a:rPr lang="de-DE" sz="1000"/>
                        <a:t>
Wir haben Inkas Wohnung bereits in Beschlag genommen.. #25JahreDAS live aus der Wohnküche unserer Moderatorin! https://t.co/O62EookNvb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90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@das_rotesofa - 2016-10-31 18:45:01</a:t>
                      </a:r>
                      <a:r>
                        <a:rPr lang="de-DE" sz="1000"/>
                        <a:t>
Dienstags-Vorgucker: Sängerin und Moderatorin Ina Müller schaut bei @PostBettina vorbei! https://t.co/dNPnnRcUjn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3242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70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400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 - Eigene Tweets - Favs - Tabelle - 1 of 3</vt:lpstr>
      <vt:lpstr>T - Eigene Tweets - Favs - Tabelle - 2 of 3</vt:lpstr>
      <vt:lpstr>T - Eigene Tweets - Favs - Tabelle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 - Eigene Tweets - Favs - Tabelle - 1 of 3</dc:title>
  <dc:creator>Administrator</dc:creator>
  <cp:lastModifiedBy>Administrator</cp:lastModifiedBy>
  <cp:revision>1</cp:revision>
  <dcterms:created xsi:type="dcterms:W3CDTF">2017-02-10T14:55:40Z</dcterms:created>
  <dcterms:modified xsi:type="dcterms:W3CDTF">2017-02-10T14:56:13Z</dcterms:modified>
</cp:coreProperties>
</file>