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340246"/>
              </p:ext>
            </p:extLst>
          </p:nvPr>
        </p:nvGraphicFramePr>
        <p:xfrm>
          <a:off x="457200" y="1731963"/>
          <a:ext cx="8229600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3699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164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47292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862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805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- 2016-05-02 18:25:59</a:t>
                      </a:r>
                      <a:r>
                        <a:rPr lang="de-DE" sz="1000"/>
                        <a:t>
Raul Krauthausen @raulde, Blogger mit Glasknochen, stellt ein paar Dinge klar: Um 22:45 https://t.co/PlfgAd9T7U https://t.co/IRZOj3D7eM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40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- 2016-11-08 15:05:18</a:t>
                      </a:r>
                      <a:r>
                        <a:rPr lang="de-DE" sz="1000"/>
                        <a:t>
Die Elbphilharmonie von innen? Wir verlosen eine Begehung mit einem NDR Elbphilharmonie Orchestermitglied. Schickt… https://t.co/p7a9yL8GaY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37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- 2016-01-28 14:49:12</a:t>
                      </a:r>
                      <a:r>
                        <a:rPr lang="de-DE" sz="1000"/>
                        <a:t>
Welche Vorurteile haben Migranten+Ausländer gegenüber Deutschen? @bisomratte @zeitonline https://t.co/p4fwd5GmxN https://t.co/3Aj2K4B1AE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55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- 2016-11-21 18:52:36</a:t>
                      </a:r>
                      <a:r>
                        <a:rPr lang="de-DE" sz="1000"/>
                        <a:t>
Die Morde des NSU geschahen mitten unter uns - 13 Jahre lang. Fotografin Regina Schmeken ist zu den Tatorten gereist. Bedrückende Bilder. https://t.co/Nk2l9DGcZY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4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- 2016-10-13 11:02:57</a:t>
                      </a:r>
                      <a:r>
                        <a:rPr lang="de-DE" sz="1000"/>
                        <a:t>
Herzlichen Glückwunsch, Bob Dylan! #Literaturnobelpreis https://t.co/OAIovFAXmq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67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- 2016-05-01 08:32:28</a:t>
                      </a:r>
                      <a:r>
                        <a:rPr lang="de-DE" sz="1000"/>
                        <a:t>
Am 3. Mai ist Tag der Pressefreiheit. Zur Einstimmung: @bisomratte stellt die Vertrauensfrage https://t.co/pJsgdxmXFq #TagDerPressefreiheit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9358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682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6471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44006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179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2688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11540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716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033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- 2016-06-06 15:40:46</a:t>
                      </a:r>
                      <a:r>
                        <a:rPr lang="de-DE" sz="1000"/>
                        <a:t>
Diesen jungen Mann möchten wir euch ans ❤ legen: @JCollierMusic Instrumente, Stimmen und Videos - alles Eigenregie.
https://t.co/xgCPjId3Gr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26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- 2016-04-28 17:35:11</a:t>
                      </a:r>
                      <a:r>
                        <a:rPr lang="de-DE" sz="1000"/>
                        <a:t>
Morgen kommt seine Platte raus. Wir waren schon mal ein Eierlikörchen mit @udolindenberg gurgeln. #Panik
https://t.co/lW9AL4hZ9u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4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- 2016-11-28 14:13:31</a:t>
                      </a:r>
                      <a:r>
                        <a:rPr lang="de-DE" sz="1000"/>
                        <a:t>
Für die Eröffnungskonzerte der Elbphilharmonie am 11. + 12. Januar gibt es keine Karten zu kaufen. Aber zu gewinnen! https://t.co/inwceruUke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3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- 2016-05-10 09:36:09</a:t>
                      </a:r>
                      <a:r>
                        <a:rPr lang="de-DE" sz="1000"/>
                        <a:t>
Er sei ein Gott am 🎷 Saxofon, sagt @udolindenberg über Klaus Doldinger 🎺 🎶 🎹 https://t.co/x5gB4qLGQx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4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- 2016-01-13 22:00:58</a:t>
                      </a:r>
                      <a:r>
                        <a:rPr lang="de-DE" sz="1000"/>
                        <a:t>
Deutscher Fernsehpreis für Michel Abdollahi! Hier die gesammelten Werke: https://t.co/6oOaRXvKMh #dfp16 @bisomratte https://t.co/26LAhEwJqi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13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- 2016-04-23 18:59:41</a:t>
                      </a:r>
                      <a:r>
                        <a:rPr lang="de-DE" sz="1000"/>
                        <a:t>
Was das wohl geben wird? Unser Beitrag mit @bisomratte zum Tag der #Pressefreiheit - zu sehen am 2. Mai bei uns. https://t.co/GfRCIolx5t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23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- 2016-06-10 11:17:46</a:t>
                      </a:r>
                      <a:r>
                        <a:rPr lang="de-DE" sz="1000"/>
                        <a:t>
"Kleiner  Mann - was nun?" erschien 1932. Doch erst jetzt wird die komplette Originalfassung veröffentlicht https://t.co/gKuXNr6W4B #Fallada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90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- 2016-01-25 07:30:08</a:t>
                      </a:r>
                      <a:r>
                        <a:rPr lang="de-DE" sz="1000"/>
                        <a:t>
Stimmt gar nicht! &amp;gt;&amp;gt; https://t.co/dltD28UJAR https://t.co/TmnR9FKQfg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28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- 2016-07-12 07:35:06</a:t>
                      </a:r>
                      <a:r>
                        <a:rPr lang="de-DE" sz="1000"/>
                        <a:t>
Ein Hemd überträgt Klänge in Vibration. So können Gehörlose Musik wahrnehmen. Eine tolle Idee! https://t.co/VCUfCLwwmf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67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- 2016-11-14 14:25:55</a:t>
                      </a:r>
                      <a:r>
                        <a:rPr lang="de-DE" sz="1000"/>
                        <a:t>
Elbphilharmonie: Hier gibt's Bilder der Backstage-Führung mit Mitgliedern des NDR Elbphilharmonie Orchesters. https://t.co/0hRk8ZeTJj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9662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884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809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30105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453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2925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1002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420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8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- 2016-09-18 12:44:02</a:t>
                      </a:r>
                      <a:r>
                        <a:rPr lang="de-DE" sz="1000"/>
                        <a:t>
Schauspieler Bjarne Mädel kann auch ernst. Und wie! Am Montag, um 22:45 Uhr im NDR Fernsehen. Einschalten! https://t.co/H3NPdUFgDc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02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- 2016-01-20 14:05:22</a:t>
                      </a:r>
                      <a:r>
                        <a:rPr lang="de-DE" sz="1000"/>
                        <a:t>
Carl-von-Ossietzky-Preis 2016 geht an @AhmadMansour__ Herzlichen Glückwunsch! https://t.co/Ds4fhbZR6y https://t.co/M08oy1e7VF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52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- 2016-04-21 17:44:25</a:t>
                      </a:r>
                      <a:r>
                        <a:rPr lang="de-DE" sz="1000"/>
                        <a:t>
Einfach nur anhören ... 😪 https://t.co/Sz221MdTet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13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- 2016-05-12 07:30:09</a:t>
                      </a:r>
                      <a:r>
                        <a:rPr lang="de-DE" sz="1000"/>
                        <a:t>
"Aufhören werde ich erst, wenn ich umfalle." Happy Birthday 🎂, Klaus Doldinger! https://t.co/x5gB4qu5rX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2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- 2016-02-23 12:42:11</a:t>
                      </a:r>
                      <a:r>
                        <a:rPr lang="de-DE" sz="1000"/>
                        <a:t>
Wachbleiben lohnt sich! Heute Abend ist Isabel Bogdan zu Gast im #Bücherjournal https://t.co/yc2shTssjm @isabo_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57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- 2016-02-22 17:16:32</a:t>
                      </a:r>
                      <a:r>
                        <a:rPr lang="de-DE" sz="1000"/>
                        <a:t>
Wenn #Netzhass auf Passanten trifft: @bisomratte macht den Test. https://t.co/4C6KTASMZw #hatespeech https://t.co/UqM6DLLX0O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64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- 2016-05-09 17:22:46</a:t>
                      </a:r>
                      <a:r>
                        <a:rPr lang="de-DE" sz="1000"/>
                        <a:t>
Wer kennt diese Melodie nicht? Heute Abend gratulieren wir Klaus Doldinger zum 80.! 💐 🎉 https://t.co/DbQ1YOBtVN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66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- 2016-07-29 13:41:12</a:t>
                      </a:r>
                      <a:r>
                        <a:rPr lang="de-DE" sz="1000"/>
                        <a:t>
1. Auftritt als Mrs.Ullmann: Am 1.8. wird @JaninReinhardt Julia Westlake vertreten. https://t.co/g4L8vwoB05 https://t.co/3uw6Ss97M9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56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@kulturjournal - 2016-11-01 15:23:31</a:t>
                      </a:r>
                      <a:r>
                        <a:rPr lang="de-DE" sz="1000"/>
                        <a:t>
Geliebte Bausünden aus Beton: Warum wird gerade jetzt das "Brutale" wiederentdeckt? #Brutalismus… https://t.co/ycBmexrKdt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444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60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350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 - Eigene Tweets - Favs - Tabelle - 1 of 3</vt:lpstr>
      <vt:lpstr>T - Eigene Tweets - Favs - Tabelle - 2 of 3</vt:lpstr>
      <vt:lpstr>T - Eigene Tweets - Favs - Tabelle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- Eigene Tweets - Favs - Tabelle - 1 of 3</dc:title>
  <dc:creator>Administrator</dc:creator>
  <cp:lastModifiedBy>Administrator</cp:lastModifiedBy>
  <cp:revision>1</cp:revision>
  <dcterms:created xsi:type="dcterms:W3CDTF">2017-02-10T14:53:46Z</dcterms:created>
  <dcterms:modified xsi:type="dcterms:W3CDTF">2017-02-10T14:54:17Z</dcterms:modified>
</cp:coreProperties>
</file>