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156935"/>
              </p:ext>
            </p:extLst>
          </p:nvPr>
        </p:nvGraphicFramePr>
        <p:xfrm>
          <a:off x="457200" y="1731963"/>
          <a:ext cx="8229600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2599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56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705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4193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857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5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- 2016-11-10 09:08:55</a:t>
                      </a:r>
                      <a:r>
                        <a:rPr lang="de-DE" sz="1000"/>
                        <a:t>
Dem #Igel ein Winterquartier schaffen - so geht's: https://t.co/QNNn44DgcG @ndr https://t.co/aKs0nYdkLh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70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- 2016-07-06 05:53:06</a:t>
                      </a:r>
                      <a:r>
                        <a:rPr lang="de-DE" sz="1000"/>
                        <a:t>
Beim #Küssen trainiert man alle 34 Gesichtsmuskeln. Außerdem macht Knutschen gesund - und glücklich! https://t.co/WXmj0QagmA #tagdeskusses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21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- 2016-12-19 17:36:50</a:t>
                      </a:r>
                      <a:r>
                        <a:rPr lang="de-DE" sz="1000"/>
                        <a:t>
Ein deutsch-amerikanisches Forscherteam hat eine neue Kraken-Art entdeckt. "Casper" lebt in 4.290 Metern Tiefe. https://t.co/K5DFo3kejd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1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- 2016-12-26 19:32:24</a:t>
                      </a:r>
                      <a:r>
                        <a:rPr lang="de-DE" sz="1000"/>
                        <a:t>
Sturmwarnung für Norddeutschland! Wir erklären, warum es hierzulande vor allem im Herbst und Winter stürmisch wird. @DWD_presse @ndr #Sturm https://t.co/uRPbke6PIe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76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- 2016-02-01 10:21:12</a:t>
                      </a:r>
                      <a:r>
                        <a:rPr lang="de-DE" sz="1000"/>
                        <a:t>
Eine #Erkältung im Anmarsch? #Lakritz kann helfen - und die #Abwehrkräfte stärken: https://t.co/fVNOSGNuAS #Medizin https://t.co/ShzpspCT89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9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- 2016-11-27 10:27:46</a:t>
                      </a:r>
                      <a:r>
                        <a:rPr lang="de-DE" sz="1000"/>
                        <a:t>
Schönen ersten #Advent! https://t.co/uHPi8MPi4r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3995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457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941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69345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310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5747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4450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77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4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- 2016-11-25 15:58:00</a:t>
                      </a:r>
                      <a:r>
                        <a:rPr lang="de-DE" sz="1000"/>
                        <a:t>
Applaus für plietsche Tweets! @waswiressen @unihh 
@KoerberBildung @ARDreporter @DRadioWissen @DrJWimmer @AU_de… https://t.co/GJU5FtDBAA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08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- 2016-07-30 11:48:45</a:t>
                      </a:r>
                      <a:r>
                        <a:rPr lang="de-DE" sz="1000"/>
                        <a:t>
Heute ist internationaler #TagderFreundschaft! https://t.co/Bhg8r5yUti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11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- 2016-12-31 15:01:45</a:t>
                      </a:r>
                      <a:r>
                        <a:rPr lang="de-DE" sz="1000"/>
                        <a:t>
Wir wünschen euch einen guten #Rutsch! Kommt sicher und fröhlich in das neue Jahr. #silvester2016 #frohesneuesjahr https://t.co/apyzkSADMo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- 2016-06-27 17:41:59</a:t>
                      </a:r>
                      <a:r>
                        <a:rPr lang="de-DE" sz="1000"/>
                        <a:t>
Ist ja eigentlich egal, wie es gleich ausgehen wird, oder?! #ITAESP #EURO2016 --&amp;gt; via @SZ https://t.co/VCCFZeLSW2 https://t.co/UDBBFVu2o5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2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- 2016-04-01 19:31:38</a:t>
                      </a:r>
                      <a:r>
                        <a:rPr lang="de-DE" sz="1000"/>
                        <a:t>
Fürs Wochenende: Die Farben der Worte sagen, nicht die Worte vorlesen😉 Wer unter 20 Sekunden bleibt ist gut. https://t.co/CTiuTe4vDw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0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- 2016-12-14 09:57:34</a:t>
                      </a:r>
                      <a:r>
                        <a:rPr lang="de-DE" sz="1000"/>
                        <a:t>
Das #Norovirus breitet sich im Norden aus. Der einfachste und effektivste Schutz ist sorgfältiges Händewaschen: https://t.co/i4wfnD28vD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9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- 2016-10-26 13:37:03</a:t>
                      </a:r>
                      <a:r>
                        <a:rPr lang="de-DE" sz="1000"/>
                        <a:t>
Vitaminbomben für die Winterzeit: Schon zwei Orangen decken den Tagesbedarf an Vitamin C. #Herbst #Winter… https://t.co/pkVATPzlU5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89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- 2016-10-07 11:00:37</a:t>
                      </a:r>
                      <a:r>
                        <a:rPr lang="de-DE" sz="1000"/>
                        <a:t>
Wissenschaftlich bewiesen: Lachen ist gesund, denn dadurch wird mehr Sauerstoff ins Gehirn gepumpt:… https://t.co/kpltRQem8J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- 2016-01-02 08:15:19</a:t>
                      </a:r>
                      <a:r>
                        <a:rPr lang="de-DE" sz="1000"/>
                        <a:t>
Die #Physik wird 2016 bahnbrechende Experimente wagen, um z.B. #Gravitationswellen nachzuweisen: https://t.co/TohwyHUy2q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8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- 2016-12-24 14:16:56</a:t>
                      </a:r>
                      <a:r>
                        <a:rPr lang="de-DE" sz="1000"/>
                        <a:t>
Wir wünschen euch ein plietsches und frohes Weihnachtsfest! #Weihnachten #Xmas https://t.co/1vaU7j1x1P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44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1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53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046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241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441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6961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421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5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- 2016-12-21 19:44:01</a:t>
                      </a:r>
                      <a:r>
                        <a:rPr lang="de-DE" sz="1000"/>
                        <a:t>
Welche Bedeutung hatte #Bier für die Hanse und die wirtschaftliche Entwicklung im Norden? Doku im @ndr: https://t.co/rvl9yjwt3u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81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- 2016-03-31 13:11:42</a:t>
                      </a:r>
                      <a:r>
                        <a:rPr lang="de-DE" sz="1000"/>
                        <a:t>
Das #Gehirn braucht stets neue Reize, um fit zu bleiben. Life-Kinetik ist eine Möglichkeit: https://t.co/775k7VCWoq https://t.co/0UNEwV7jEJ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5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- 2016-04-07 08:14:14</a:t>
                      </a:r>
                      <a:r>
                        <a:rPr lang="de-DE" sz="1000"/>
                        <a:t>
Heute ist #WeltGesundheitstag. Und wir liefern die wichtigsten Fakten zu #VitaminD: Montag, 21 Uhr im NDR Fernsehen! https://t.co/n9VM4M4AYZ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6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- 2016-04-12 08:35:18</a:t>
                      </a:r>
                      <a:r>
                        <a:rPr lang="de-DE" sz="1000"/>
                        <a:t>
Unsere Sendung "Vitamin D - die wichtigsten Fakten" verpasst?
Hier in voller Länge ansehen: https://t.co/3lgAIe1DWW https://t.co/qtYQnhC9GM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7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- 2016-07-14 07:21:13</a:t>
                      </a:r>
                      <a:r>
                        <a:rPr lang="de-DE" sz="1000"/>
                        <a:t>
Was passiert, wenn alle Menschen gleichzeitig ins Meer gehen? Unser Versuch mit @kieluni: https://t.co/9AFkYCqcuZ https://t.co/BezZgSs3I9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9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- 2016-09-02 09:45:26</a:t>
                      </a:r>
                      <a:r>
                        <a:rPr lang="de-DE" sz="1000"/>
                        <a:t>
Ein #FF geht an @nabu_presse @KoerberDM @idw_medizin @weltsichten @EUmschau @elkewiswedel @JensMahrhold @PETADeutschland @ndwhh @AU_de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09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- 2016-09-08 08:49:32</a:t>
                      </a:r>
                      <a:r>
                        <a:rPr lang="de-DE" sz="1000"/>
                        <a:t>
Heute ist #Weltalphabetisierungstag. In DE gibt es ca. sieben Mio. #Analphabeten. Diese App hilft: https://t.co/88PJLrwREe #Weltbildungstag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6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- 2016-01-26 16:45:58</a:t>
                      </a:r>
                      <a:r>
                        <a:rPr lang="de-DE" sz="1000"/>
                        <a:t>
TV TIPP!
7 Mio. Menschen sterben jährlich an den Folgen der Feinstaubbelastung.  
Mehr dazu: um 20:15 Uhr @ARTEde! https://t.co/Yv1vXrvoPH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44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@plietsch - 2016-10-04 08:35:50</a:t>
                      </a:r>
                      <a:r>
                        <a:rPr lang="de-DE" sz="1000"/>
                        <a:t>
Tanzbären in Russland oder Walfang in Japan - geht es Tieren in Deutschland tatsächlich besser? https://t.co/A0Av318kGt #Welttierschutztag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5344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61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2017-02-10T14:51:20Z</dcterms:created>
  <dcterms:modified xsi:type="dcterms:W3CDTF">2017-02-10T14:51:48Z</dcterms:modified>
</cp:coreProperties>
</file>