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244862"/>
              </p:ext>
            </p:extLst>
          </p:nvPr>
        </p:nvGraphicFramePr>
        <p:xfrm>
          <a:off x="457200" y="1731963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791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43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104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6988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27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3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- 2016-09-22 15:01:42</a:t>
                      </a:r>
                      <a:r>
                        <a:rPr lang="de-DE" sz="1000"/>
                        <a:t>
Bilder zeigen schwere #Tierschutz-Probleme bei Top-Agrarfunktionären https://t.co/WArAjEMXFk #Tierhaltung #Schweine #Puten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1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- 2016-09-01 09:13:20</a:t>
                      </a:r>
                      <a:r>
                        <a:rPr lang="de-DE" sz="1000"/>
                        <a:t>
Adolf soll helfen. Einsichten aus dem Wahlkampf der NPD in Mecklenburg-Vorpommern. https://t.co/I411lfmqzf https://t.co/mOvaOsdVcF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7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- 2016-09-01 16:34:21</a:t>
                      </a:r>
                      <a:r>
                        <a:rPr lang="de-DE" sz="1000"/>
                        <a:t>
Fast könnte er einem leid tun: Pastörs muss zusehen, wie die #AfD seine Themen abfischt. #Panorama um 21.45 #ARD https://t.co/sN2XiOhoau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7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- 2016-12-27 09:27:30</a:t>
                      </a:r>
                      <a:r>
                        <a:rPr lang="de-DE" sz="1000"/>
                        <a:t>
Fischen am rechten Rand: Die Ausfälle der #AfD 2016. Eine Chronik. https://t.co/SSXc0s7de0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5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- 2016-06-23 13:05:34</a:t>
                      </a:r>
                      <a:r>
                        <a:rPr lang="de-DE" sz="1000"/>
                        <a:t>
Jung &amp;amp; beruftstätig? Wohnung zu klein? Nicht so schlimm, sagt @bmub Barbara #Hendricks @spdde https://t.co/83qTb62vZt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36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- 2016-05-01 19:09:29</a:t>
                      </a:r>
                      <a:r>
                        <a:rPr lang="de-DE" sz="1000"/>
                        <a:t>
Und morgen Vormittag wird jeder Europäer die #TTIP Papiere online lesen können! @greenpeace_de machts möglich  https://t.co/i9HiWAhcXy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2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- 2016-11-24 16:26:14</a:t>
                      </a:r>
                      <a:r>
                        <a:rPr lang="de-DE" sz="1000"/>
                        <a:t>
Dokument, das #PanoramaARD vorliegt, beweist: Carsten #Maschmeyer sagt vor Untersuchungsausschuss die Unwahrheit.
https://t.co/U6JUMAIi6m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127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32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535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2762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12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3272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4073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277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6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- 2016-12-30 20:46:49</a:t>
                      </a:r>
                      <a:r>
                        <a:rPr lang="de-DE" sz="1000"/>
                        <a:t>
BKA-Bericht: Zuwanderer begehen weniger #Straftaten. Probleme bereiten islamistischer Terror &amp;amp; Rechtsextremismus https://t.co/YX0WBsaJb4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2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- 2016-11-02 05:14:17</a:t>
                      </a:r>
                      <a:r>
                        <a:rPr lang="de-DE" sz="1000"/>
                        <a:t>
Surfprofile von Millionen Deutschen zum Verkauf. Hochsensible Daten öffentlich. Der Film bei #Panorama3 #nacktimnetz https://t.co/MBWjyEp3TM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3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- 2016-09-21 13:29:01</a:t>
                      </a:r>
                      <a:r>
                        <a:rPr lang="de-DE" sz="1000"/>
                        <a:t>
#AfD-Spitzenkandidat handelt mit Hakenkreuz-Orden &amp;amp; "KZ-Geld". Recherchen von @stern_TIR &amp;amp; #PanoramaARD https://t.co/xRraAS7pPl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0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- 2016-08-31 07:34:09</a:t>
                      </a:r>
                      <a:r>
                        <a:rPr lang="de-DE" sz="1000"/>
                        <a:t>
Duell am rechten Rand: #NPD-Mann Pastörs ärgert sich über #AfD-Mann #Höcke... Mehr am Do 2145 #PanoramaARD @DasErste https://t.co/tYP1u06vWm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8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- 2016-01-08 22:05:05</a:t>
                      </a:r>
                      <a:r>
                        <a:rPr lang="de-DE" sz="1000"/>
                        <a:t>
Die Übergriffe von Köln waren furchtbar. Knicken wir jetzt ein? Kommentar von @AnjaReschke1 #koelnhbf #PanoramaARD
https://t.co/6zl3qCGnDU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21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- 2016-04-03 19:35:17</a:t>
                      </a:r>
                      <a:r>
                        <a:rPr lang="de-DE" sz="1000"/>
                        <a:t>
Die abstrakten Offshore-Konstruktionen hinterlassen weltweit reale Opfer. #PanamaPapers https://t.co/WdhbGUtDTH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6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- 2016-04-03 18:08:53</a:t>
                      </a:r>
                      <a:r>
                        <a:rPr lang="de-DE" sz="1000"/>
                        <a:t>
1 Quelle, 400 Journalisten: das wohl größte Datenleck aller Zeiten und wie es dazu kam: https://t.co/iBH5oCv27T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- 2016-12-15 11:21:53</a:t>
                      </a:r>
                      <a:r>
                        <a:rPr lang="de-DE" sz="1000"/>
                        <a:t>
Neun Jahre Rechtsstreit: NDR gewinnt in allen Instanzen gegen Geflügelfleisch-Produzenten Heidemark https://t.co/iZYLoiSuxI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6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- 2016-02-19 16:19:57</a:t>
                      </a:r>
                      <a:r>
                        <a:rPr lang="de-DE" sz="1000"/>
                        <a:t>
Video aus #Clausnitz wirft erhebliche Fragen im Hinblick auf Agieren d. @PolizeiSachsen auf. https://t.co/sGGd6lkQfw #PanoramaARD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7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- 2016-01-01 20:19:26</a:t>
                      </a:r>
                      <a:r>
                        <a:rPr lang="de-DE" sz="1000"/>
                        <a:t>
Thüringens Ex-Verfassungshüter Helmut Roewer spricht in Interview von "Umsturz".  @Andrejnalin77 für #PanoramaARD
https://t.co/5UU1nsufU4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76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72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032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0165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02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0521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3966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228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8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- 2016-09-01 21:38:41</a:t>
                      </a:r>
                      <a:r>
                        <a:rPr lang="de-DE" sz="1000"/>
                        <a:t>
Wir können stolz sein auf das, was wir geschafft haben, kommentiert @AnjaReschke1 https://t.co/4oDNkUDnsZ #panorama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8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- 2016-01-13 19:51:32</a:t>
                      </a:r>
                      <a:r>
                        <a:rPr lang="de-DE" sz="1000"/>
                        <a:t>
Herzlichen Glückwunsch! @bisomratte hat den Deutschen Fernsehpreis gewonnen. Und zwar hierfür: #PanoramaARD
https://t.co/1mvHPklf5Z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5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- 2016-06-06 11:23:55</a:t>
                      </a:r>
                      <a:r>
                        <a:rPr lang="de-DE" sz="1000"/>
                        <a:t>
Wenn Entwicklungshilfe scheitert: #Landnahme und noch mehr Armut in Sierra Leone: https://t.co/Ylkap1Ou94 https://t.co/RuUrwnV25W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9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- 2016-11-21 14:05:46</a:t>
                      </a:r>
                      <a:r>
                        <a:rPr lang="de-DE" sz="1000"/>
                        <a:t>
Amtsgericht #Verden: #Holocaust-Leugnerin Ursula #Haverbeck erneut verurteilt: 2,5 Jahre Haft!  | via @jgfeldmann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4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- 2016-01-13 19:52:22</a:t>
                      </a:r>
                      <a:r>
                        <a:rPr lang="de-DE" sz="1000"/>
                        <a:t>
Unser Kollege Michel Abdollahi @bisomratte gewinnt den Deutschen Fernsehpreis!Gratulation!! #PanoramaARD #DFP16  https://t.co/Am1QJjr7Bs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41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- 2016-09-02 09:52:09</a:t>
                      </a:r>
                      <a:r>
                        <a:rPr lang="de-DE" sz="1000"/>
                        <a:t>
Amtsgericht #Detmold verurteilt #Holocaust-Leugnerin Ursula #Haverbeck wegen Volksverhetzung zu 8 Monate Haft. https://t.co/ZYHZtphQVx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@NDRrecherche - 2016-11-04 13:22:35</a:t>
                      </a:r>
                      <a:r>
                        <a:rPr lang="de-DE" sz="1000"/>
                        <a:t>
Nach umfangreichen NDR Berichten haben Mozilla und Chrome reagiert und Web of Trust von ihren Seiten verbannt: https://t.co/qpdAfEj4V0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39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@NDRrecherche - 2016-12-08 16:24:40</a:t>
                      </a:r>
                      <a:r>
                        <a:rPr lang="en-US" sz="1000"/>
                        <a:t>
https://t.co/RZ7E4x3qrq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452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107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2017-02-10T14:48:43Z</dcterms:created>
  <dcterms:modified xsi:type="dcterms:W3CDTF">2017-02-10T14:49:16Z</dcterms:modified>
</cp:coreProperties>
</file>