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137142"/>
              </p:ext>
            </p:extLst>
          </p:nvPr>
        </p:nvGraphicFramePr>
        <p:xfrm>
          <a:off x="457200" y="1731963"/>
          <a:ext cx="8229600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6895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749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3511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9843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835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76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- 2016-08-06 12:51:53</a:t>
                      </a:r>
                      <a:r>
                        <a:rPr lang="de-DE" sz="1000"/>
                        <a:t>
Hamburg ist heute bunt!  Motto: "Normal ist, wer Menschen achtet". #CSD #HamburgPride https://t.co/t0SnBgHsDb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54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- 2016-08-04 13:10:11</a:t>
                      </a:r>
                      <a:r>
                        <a:rPr lang="de-DE" sz="1000"/>
                        <a:t>
Auf #ottowaalkes trafen wir in der #HH Europapassage und baten: "@OTTOausE mal uns einen #ottifant." Daraufhin:
https://t.co/X6yT6YdFGy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41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- 2016-12-08 12:48:37</a:t>
                      </a:r>
                      <a:r>
                        <a:rPr lang="de-DE" sz="1000"/>
                        <a:t>
Tröööööööööööööt! Bitte nicht alle durcheinander! Bundesaußenminister Steinmeier erklärt beim #OSZEHAM16 lachend di… https://t.co/f33NGHfAC5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2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- 2016-02-24 11:15:13</a:t>
                      </a:r>
                      <a:r>
                        <a:rPr lang="de-DE" sz="1000"/>
                        <a:t>
#PeterLustig ist gestern in der Nähe von Husum gestorben. Der #Löwenzahn (ZDF) Moderator wurde 78 Jahre alt. https://t.co/LwMDVO4jG6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57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- 2016-08-04 12:45:48</a:t>
                      </a:r>
                      <a:r>
                        <a:rPr lang="de-DE" sz="1000"/>
                        <a:t>
Ottifanten-Alarm in #HH-Europassage: #ottowaalkes stellt Bilder aus und sein erstes bemaltes Auto vor. @OTTOausE https://t.co/DlbswXedAz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6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- 2016-05-18 06:50:27</a:t>
                      </a:r>
                      <a:r>
                        <a:rPr lang="de-DE" sz="1000"/>
                        <a:t>
#Gorch #Fock nimmt als erstes Schiff der Dt.Marine Kurs auf Havanna. Der Stopp ist Teil einer siebenmonatigen Reise. https://t.co/nbHI6loNKg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9562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28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916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61765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2706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1248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199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82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- 2016-01-30 11:43:16</a:t>
                      </a:r>
                      <a:r>
                        <a:rPr lang="de-DE" sz="1000"/>
                        <a:t>
Geboren in Bremen, aufgewachsen in Kiel - der Weg von @AngeliqueKerber in den Tennishimmel der #AusOpen: https://t.co/bwAC16sTeo #WTA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90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- 2016-03-29 12:45:02</a:t>
                      </a:r>
                      <a:r>
                        <a:rPr lang="de-DE" sz="1000"/>
                        <a:t>
5000.#Stolperstein der Hansestadt in HH-Neustadt verlegt. Europaweit gibt es davon mittlerweile 56.000. https://t.co/3QQNLe8Jfz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5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- 2016-02-22 12:44:33</a:t>
                      </a:r>
                      <a:r>
                        <a:rPr lang="de-DE" sz="1000"/>
                        <a:t>
Bewegende Trauerfeier für Roger #Willemsen in HH. Der Autor und Moderator war im Alter von 60 an Krebs gestorben. https://t.co/97BaHXZ0b7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0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- 2016-03-15 15:08:14</a:t>
                      </a:r>
                      <a:r>
                        <a:rPr lang="de-DE" sz="1000"/>
                        <a:t>
"Schwanenvater" Olaf Nieß brachte die 120 #Alsterschwäne zurück ins Herz von #Hamburg. - Der #Frühling kommt!
https://t.co/Td4zkg0dDz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50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- 2016-04-26 10:40:01</a:t>
                      </a:r>
                      <a:r>
                        <a:rPr lang="de-DE" sz="1000"/>
                        <a:t>
#Wetter-Impressionen aus #SchleswigHolstein: Der Winter Ende April. https://t.co/1j083UnW9c https://t.co/QSVHCe4qm3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75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- 2016-02-09 09:21:42</a:t>
                      </a:r>
                      <a:r>
                        <a:rPr lang="de-DE" sz="1000"/>
                        <a:t>
"Hammer, Alter!" - #Delfine überraschen Angler in der Flensburger Förde. Hier geht´s zum Video: https://t.co/5K5JR2cI6J #Flensburg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3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- 2016-08-11 08:38:51</a:t>
                      </a:r>
                      <a:r>
                        <a:rPr lang="de-DE" sz="1000"/>
                        <a:t>
#Rio2016 Nein, das ist nicht das Wasserbecken mit dem defekten Filter in Rio, das ist der Tenniscourt! https://t.co/v74dgoA9Go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4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- 2016-08-25 11:41:23</a:t>
                      </a:r>
                      <a:r>
                        <a:rPr lang="de-DE" sz="1000"/>
                        <a:t>
#Abi wieder nach 13 Jahren: #Niedersachsen kehrt als erstes Bundesland zum alten Modell zurück. Künftig mehr Berufsorientierung und IT.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6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- 2016-02-29 10:45:37</a:t>
                      </a:r>
                      <a:r>
                        <a:rPr lang="de-DE" sz="1000"/>
                        <a:t>
67% der Deutschen sagen: #Integration der #Flüchtlinge wird gelingen, ergab @infratestdimap-Umfrage für Panorama. https://t.co/lVaxphrcVj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28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- 2016-03-18 09:27:02</a:t>
                      </a:r>
                      <a:r>
                        <a:rPr lang="de-DE" sz="1000"/>
                        <a:t>
Urteil: Der #Rundfunkbeitrag ist rechtmäßig, hat das #BVerwG in #Leipzig  verkündet. Es wies damit die Klagen zahlungsunwilliger Bürger ab.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276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9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213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66790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427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3039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8804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609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3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- 2016-06-13 11:43:24</a:t>
                      </a:r>
                      <a:r>
                        <a:rPr lang="de-DE" sz="1000"/>
                        <a:t>
Stasi-Vorwürfe: Staatsanwaltschaft #Hamburg stellt Ermittlungsverfahren gegen Gysi aus Mangel an Beweisen ein. https://t.co/dJgmhX4xhj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1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- 2016-05-30 14:57:17</a:t>
                      </a:r>
                      <a:r>
                        <a:rPr lang="de-DE" sz="1000"/>
                        <a:t>
Das #Unwetter über Norddeutschland breitet sich aus, der Deutsche Wetterdienst warnt vor Starkregen, Stumböen, Blitz https://t.co/mRvbiAMNkd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6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- 2016-07-06 06:48:30</a:t>
                      </a:r>
                      <a:r>
                        <a:rPr lang="de-DE" sz="1000"/>
                        <a:t>
Für alle, die es nicht so mit dem #TagdesKusses haben. Heute ist auch nationaler #Brathähnchen-Tag. https://t.co/3ib5m1bwuO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0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- 2016-12-28 15:42:09</a:t>
                      </a:r>
                      <a:r>
                        <a:rPr lang="de-DE" sz="1000"/>
                        <a:t>
#FakeNews-Landkarte auf #33c3 in #Hamburg vorgestellt: https://t.co/xpF1MrLA51 zeigt 436 Gerüchte über #Flüchtlinge… https://t.co/zk14uok3z7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6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- 2016-08-02 12:27:00</a:t>
                      </a:r>
                      <a:r>
                        <a:rPr lang="de-DE" sz="1000"/>
                        <a:t>
Notunterkunft #Sumte schließt: Bis zu 700 #Fluechtlinge aus 25 Nationen lebten zeitweise in dem 102-Einwohner-Dorf. https://t.co/0QpWmkYkaj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41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- 2016-02-05 10:41:20</a:t>
                      </a:r>
                      <a:r>
                        <a:rPr lang="de-DE" sz="1000"/>
                        <a:t>
Staatsanwalt bestätigt: 31jähriger #Asylbewerber sitzt in #HH in U-Haft, weil er im #Flüchtlingsheim eine 5jährige missbraucht haben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77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- 2016-02-08 16:59:23</a:t>
                      </a:r>
                      <a:r>
                        <a:rPr lang="de-DE" sz="1000"/>
                        <a:t>
Wolkenbruch auf der A7 bei #Hamburg-Stellingen. Das #Wetter bleibt auch weiterhin unbeständig. via @bjoernmateffy https://t.co/p3VNrVBgaL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80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- 2016-03-23 08:06:25</a:t>
                      </a:r>
                      <a:r>
                        <a:rPr lang="de-DE" sz="1000"/>
                        <a:t>
#Erdoelsuche auf #Usedom gestoppt: Die Central European Petroleum GmbH baut die Bohrstellen in Lütow und Pudagla vollständig zurück.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9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@NDRreporter - 2016-05-10 12:37:48</a:t>
                      </a:r>
                      <a:r>
                        <a:rPr lang="de-DE" sz="1000"/>
                        <a:t>
An der #Elbphilharmonie in #Hamburg wurde gerade der gleichnamige Schriftzug anmontiert. https://t.co/6oJT22miHQ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1693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40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 - Eigene Tweets - Favs - Tabelle - 1 of 3</vt:lpstr>
      <vt:lpstr>T - Eigene Tweets - Favs - Tabelle - 2 of 3</vt:lpstr>
      <vt:lpstr>T - Eigene Tweets - Favs - Tabelle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Eigene Tweets - Favs - Tabelle - 1 of 3</dc:title>
  <dc:creator>Administrator</dc:creator>
  <cp:lastModifiedBy>Administrator</cp:lastModifiedBy>
  <cp:revision>1</cp:revision>
  <dcterms:created xsi:type="dcterms:W3CDTF">2017-02-10T14:45:14Z</dcterms:created>
  <dcterms:modified xsi:type="dcterms:W3CDTF">2017-02-10T14:45:42Z</dcterms:modified>
</cp:coreProperties>
</file>