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313079"/>
              </p:ext>
            </p:extLst>
          </p:nvPr>
        </p:nvGraphicFramePr>
        <p:xfrm>
          <a:off x="457200" y="1731963"/>
          <a:ext cx="8229600" cy="436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75736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1165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11107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45721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9627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698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- 2016-03-23 12:34:36</a:t>
                      </a:r>
                      <a:r>
                        <a:rPr lang="de-DE" sz="1000"/>
                        <a:t>
Volltreffer: @fiete_stegers hat die Urheber des Steinbach-Bildes gefunden. Die sind entsetzt über den Missbrauch. https://t.co/u7TlXzg1KF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750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- 2016-10-12 17:27:40</a:t>
                      </a:r>
                      <a:r>
                        <a:rPr lang="de-DE" sz="1000"/>
                        <a:t>
Postfaktisches Zeitalter? Davon hält Heribert #Prantl (@SZ) nichts. Im Gegenteil: https://t.co/FU5Rou6RBt… https://t.co/utN6pMTNg4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260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- 2016-04-03 18:04:47</a:t>
                      </a:r>
                      <a:r>
                        <a:rPr lang="de-DE" sz="1000"/>
                        <a:t>
Eine Quelle, 400 Journalisten: Die Geschichte der #panamapapers 
https://t.co/BgdQg1eEG6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1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- 2016-12-01 18:37:00</a:t>
                      </a:r>
                      <a:r>
                        <a:rPr lang="de-DE" sz="1000"/>
                        <a:t>
Welchen Anteil haben Talkshows am Aufstieg von Populisten? Eine überfällige Diskussion, findet @PatrickGensing https://t.co/cw1QBDfH1b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55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- 2016-09-27 15:46:27</a:t>
                      </a:r>
                      <a:r>
                        <a:rPr lang="de-DE" sz="1000"/>
                        <a:t>
Morgen startet ZAPP bereits um 23 Uhr. Ein Thema: #Satire: Die bessere Politik-Berichterstattung?… https://t.co/Ap3a1GFYyL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483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- 2016-03-29 16:23:29</a:t>
                      </a:r>
                      <a:r>
                        <a:rPr lang="de-DE" sz="1000"/>
                        <a:t>
"Wir machen das nicht nur des Quatsches wegen", so Lange von @extra3. Es sei wichtig, Dinge anzusprechen. #Erdogan  https://t.co/JXLPcAQpii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649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- 2016-04-11 09:24:37</a:t>
                      </a:r>
                      <a:r>
                        <a:rPr lang="de-DE" sz="1000"/>
                        <a:t>
Böhmermanns #Erdogan-Gedicht sorgt für eine wichtige Debatte, so @AnnLeiterin in ihrem Kommentar: Merci @janboehm https://t.co/ExalPxUR4B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1965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482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1366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01103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895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15841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61060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7181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401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- 2016-12-01 17:17:35</a:t>
                      </a:r>
                      <a:r>
                        <a:rPr lang="de-DE" sz="1000"/>
                        <a:t>
Welchen Anteil haben Talkshows am Aufstieg von Populisten? Eine überfällige Diskussion, findet @Andrejnalin77 https://t.co/cw1QBDxipL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03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- 2016-09-28 13:27:01</a:t>
                      </a:r>
                      <a:r>
                        <a:rPr lang="de-DE" sz="1000"/>
                        <a:t>
Oliver Welke (@heuteshow) schaut mittwochs erst @Extra3, dann ZAPP - guter Plan 😉 Extra3 feiert heute übrigens den… https://t.co/2f8TYzynk6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2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- 2016-11-01 09:50:05</a:t>
                      </a:r>
                      <a:r>
                        <a:rPr lang="de-DE" sz="1000"/>
                        <a:t>
Erst wird die Elbphilharmonie fertig, jetzt einigen sich die GEMA und YouTube - was kommt als nächstes? ;-) #gema… https://t.co/GSfm62kTcx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572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- 2016-04-04 18:36:01</a:t>
                      </a:r>
                      <a:r>
                        <a:rPr lang="de-DE" sz="1000"/>
                        <a:t>
Jetzt online: Die Geschichte der #PanamaPapers. Ein #ZAPP Spezial von @ElenaKuch https://t.co/jChOX42N00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841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- 2016-07-08 13:53:18</a:t>
                      </a:r>
                      <a:r>
                        <a:rPr lang="de-DE" sz="1000"/>
                        <a:t>
Warum Menschen auch krasse Gerüchte über Flüchtlinge glauben, erzählt einer, der viele nachrecherchiert hat #nr16 https://t.co/z48jBeGwBc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073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- 2016-02-16 15:37:56</a:t>
                      </a:r>
                      <a:r>
                        <a:rPr lang="de-DE" sz="1000"/>
                        <a:t>
So, jetzt muss sich die Konkurrenz ganz warm anziehen ... ;-) #ZAPP ist jetzt auch bei Facebook! Kann man mal liken.
https://t.co/2vaiAIDNFX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779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@ZappMM - 2016-05-13 10:48:49</a:t>
                      </a:r>
                      <a:r>
                        <a:rPr lang="en-US" sz="1000"/>
                        <a:t>
Gratulation @janboehm @neomagazin zum #Verafake, tolle Nummer. ZAPPs Desserttipp: #rosinfake https://t.co/F07m5FIqvB https://t.co/X0h3fybHb5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88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- 2016-09-29 14:41:51</a:t>
                      </a:r>
                      <a:r>
                        <a:rPr lang="de-DE" sz="1000"/>
                        <a:t>
Er soll Shitstorms abwehren, Feuilleton-Artikel in virale Hits verwandeln und neue Leser auf die Website locken: de… https://t.co/RMO4ROPCpR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491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- 2016-08-22 13:00:47</a:t>
                      </a:r>
                      <a:r>
                        <a:rPr lang="de-DE" sz="1000"/>
                        <a:t>
Nein, Anne Will und Miriam Meckel haben nicht geheiratet. Sie haben sich verpartnert. https://t.co/lCXJs2BhLW #ehefüralle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091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- 2016-09-01 16:03:32</a:t>
                      </a:r>
                      <a:r>
                        <a:rPr lang="de-DE" sz="1000"/>
                        <a:t>
Seit heute senden @TheRocketBeans 24/7 auf YouTube. Ein- und Ausblicke von den Machern des "Nerd"-Senders: https://t.co/7MzPSpnhG5 #rbtv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5083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128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0353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22300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9126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85044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81338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813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03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- 2016-06-22 16:50:14</a:t>
                      </a:r>
                      <a:r>
                        <a:rPr lang="de-DE" sz="1000"/>
                        <a:t>
Freie Mitarbeiter sind die eierlegenden Wollmilchsäue vieler Redaktionen. @Walulis widmet sich diesen Medientypen:
https://t.co/LQx3gmc8yu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76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- 2016-02-15 19:29:48</a:t>
                      </a:r>
                      <a:r>
                        <a:rPr lang="de-DE" sz="1000"/>
                        <a:t>
"Es gibt keine neutrale Berichterstattung - Authentizität hilft", Anja Reschke #jdj2015 https://t.co/kjvlollHjw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048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- 2016-03-23 20:19:05</a:t>
                      </a:r>
                      <a:r>
                        <a:rPr lang="de-DE" sz="1000"/>
                        <a:t>
.@SteinbachErika Nicht wundern, um 23.20 Uhr ZAPP schauen. https://t.co/Wan56L6pnH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35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- 2016-10-05 15:05:48</a:t>
                      </a:r>
                      <a:r>
                        <a:rPr lang="de-DE" sz="1000"/>
                        <a:t>
"Wenn ein Witz eine Staatskrise auslöst, ist das nicht das Problem des Witzes, sondern des Staates", so… https://t.co/v1Iz8EX85L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677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- 2016-02-25 13:26:05</a:t>
                      </a:r>
                      <a:r>
                        <a:rPr lang="de-DE" sz="1000"/>
                        <a:t>
Kuriose #Lügenpresse-Demo vorm SWR. @reportmainz hat nach Bsp. gefragt, bekam keine - aber Beleidigungen. Und 1 Lob. https://t.co/Ok4OYxDLEa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06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- 2016-02-26 12:39:49</a:t>
                      </a:r>
                      <a:r>
                        <a:rPr lang="de-DE" sz="1000"/>
                        <a:t>
Da sein, wo die Nutzer sind. #SocialMedia-Einblicke v. @tagesschau &amp;amp; @SPIEGELONLINE  https://t.co/ZqIVK4eXAb #smwhh https://t.co/HCrCyeBrv8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791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- 2016-09-22 06:38:07</a:t>
                      </a:r>
                      <a:r>
                        <a:rPr lang="de-DE" sz="1000"/>
                        <a:t>
In Rente mit 37 Jahren? Der Fall #Augenstein empört - vor allem weil er von den Medien populistisch angefacht wird. https://t.co/nltOETkE8V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82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@ZappMM - 2016-11-02 10:35:05</a:t>
                      </a:r>
                      <a:r>
                        <a:rPr lang="de-DE" sz="1000"/>
                        <a:t>
Warum hat eigentlich der "Scherzanwalt Dr. Witz" die Verteidigung von Jan #Böhmermann übernommen? ZAPP hat Dr. Chri… https://t.co/jun8921UYk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5283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3705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350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 - Eigene Tweets - Favs - Tabelle - 1 of 3</vt:lpstr>
      <vt:lpstr>T - Eigene Tweets - Favs - Tabelle - 2 of 3</vt:lpstr>
      <vt:lpstr>T - Eigene Tweets - Favs - Tabelle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 - Eigene Tweets - Favs - Tabelle - 1 of 3</dc:title>
  <dc:creator>Administrator</dc:creator>
  <cp:lastModifiedBy>Administrator</cp:lastModifiedBy>
  <cp:revision>1</cp:revision>
  <dcterms:created xsi:type="dcterms:W3CDTF">2017-02-10T14:39:46Z</dcterms:created>
  <dcterms:modified xsi:type="dcterms:W3CDTF">2017-02-10T14:40:18Z</dcterms:modified>
</cp:coreProperties>
</file>