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7487294"/>
              </p:ext>
            </p:extLst>
          </p:nvPr>
        </p:nvGraphicFramePr>
        <p:xfrm>
          <a:off x="457200" y="1731963"/>
          <a:ext cx="8229600" cy="5095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60127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392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18276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583911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998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810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@extra3 - 2016-03-29 13:22:00</a:t>
                      </a:r>
                      <a:r>
                        <a:rPr lang="de-DE" sz="1000"/>
                        <a:t>
Vielleicht unser letzter Tweet... #Erdogan https://t.co/2rcVWVB3Wp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225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@extra3 - 2016-03-28 20:31:37</a:t>
                      </a:r>
                      <a:r>
                        <a:rPr lang="de-DE" sz="1000"/>
                        <a:t>
An ihm kam einfach keiner vorbei. #Erdogan https://t.co/2SRWSzgstA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26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@extra3 - 2016-05-14 19:08:26</a:t>
                      </a:r>
                      <a:r>
                        <a:rPr lang="de-DE" sz="1000"/>
                        <a:t>
Respekt vor dem Aufwand. Trotzdem ist es schon sehr offensichtlich, dass alle #ESC2016-Kandidaten Fakes von @janboehm sind. #ESC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758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@extra3 - 2016-03-29 10:39:51</a:t>
                      </a:r>
                      <a:r>
                        <a:rPr lang="en-US" sz="1000"/>
                        <a:t>
Here's our #Erdogan song with English subtitles: https://t.co/P1RIHBqmHw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821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@extra3 - 2016-12-19 22:39:22</a:t>
                      </a:r>
                      <a:r>
                        <a:rPr lang="de-DE" sz="1000"/>
                        <a:t>
Vorschlag an #AfD und Freunde, Hashtag des Abends: #emdFh (einfach mal die Fresse halten)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1549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@extra3 - 2016-01-05 12:41:51</a:t>
                      </a:r>
                      <a:r>
                        <a:rPr lang="de-DE" sz="1000"/>
                        <a:t>
#Köln, #Hamburg, überall @beckerjan https://t.co/uFN056466h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1214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@extra3 - 2016-11-30 13:12:22</a:t>
                      </a:r>
                      <a:r>
                        <a:rPr lang="de-DE" sz="1000"/>
                        <a:t>
Lutz #Bachmann wegen Volksverhetzung verurteilt. Richter brauchte 45 Min für Verlesung des Vorstrafenregisters. Keine Pointe nötig.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518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@extra3 - 2016-11-18 15:25:35</a:t>
                      </a:r>
                      <a:r>
                        <a:rPr lang="de-DE" sz="1000"/>
                        <a:t>
Eltern enttäuscht - #Jugendwort des Jahres wieder nicht "Danke".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375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@extra3 - 2016-11-29 14:08:08</a:t>
                      </a:r>
                      <a:r>
                        <a:rPr lang="de-DE" sz="1000"/>
                        <a:t>
Lügenpresse!!!!!! Die #Lufthansa-Piloten streiken doch gar nicht!!!!! Mario Barth hat gerade ein Flugzeug am Himmel gesehen.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1219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@extra3 - 2016-03-31 07:42:02</a:t>
                      </a:r>
                      <a:r>
                        <a:rPr lang="de-DE" sz="1000"/>
                        <a:t>
Wir machen es wie die EU. Wir bieten #Erdogan einen schmutzigen Deal an. #weloveerdogan https://t.co/ZG13o0iVSt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8866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13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0875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61419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1041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90939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4274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37217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747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@extra3 - 2016-02-29 11:05:36</a:t>
                      </a:r>
                      <a:r>
                        <a:rPr lang="de-DE" sz="1000"/>
                        <a:t>
Schlechte Nachrichten zum Karriere-Ende 2017: Es ist noch viel schlimmer, als Sie denken, @SteinbachErika! https://t.co/Nq27O2DkhE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55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@extra3 - 2016-10-13 09:11:40</a:t>
                      </a:r>
                      <a:r>
                        <a:rPr lang="de-DE" sz="1000"/>
                        <a:t>
Sachsens Justizminister: Bei dem verhinderten Selbstmordattentäter konnte keine akute Selbstmordgefahr festgestellt werden. #Albakr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44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@extra3 - 2016-11-01 10:19:50</a:t>
                      </a:r>
                      <a:r>
                        <a:rPr lang="de-DE" sz="1000"/>
                        <a:t>
Wer hätte gedacht, dass sich @YouTube und #GEMA noch vor der Fertigstellung des BER einigen?!? https://t.co/U6xCWxuyOW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6758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@extra3 - 2016-04-08 14:24:08</a:t>
                      </a:r>
                      <a:r>
                        <a:rPr lang="de-DE" sz="1000"/>
                        <a:t>
Eins muss man mal festhalten: Den Staaten gehen durch Steuerflucht Unsummen flöten. #PanamaPapers https://t.co/MWCLrvkd8G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901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@extra3 - 2016-12-05 12:40:26</a:t>
                      </a:r>
                      <a:r>
                        <a:rPr lang="de-DE" sz="1000"/>
                        <a:t>
So sieht's aus. #FakeNews https://t.co/8VyOXi8Lb4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980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@extra3 - 2016-03-29 16:37:11</a:t>
                      </a:r>
                      <a:r>
                        <a:rPr lang="de-DE" sz="1000"/>
                        <a:t>
Jetzt wird's eng. #Erdogan https://t.co/FotpazzqFd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1962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@extra3 - 2016-07-24 19:50:36</a:t>
                      </a:r>
                      <a:r>
                        <a:rPr lang="de-DE" sz="1000"/>
                        <a:t>
Wer in der Lage ist, sich eine Waffe im Darknet zu besorgen, lässt sich von einem #Killerspiele-Verbot sicher schwer beeindrucken. #Kauder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999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@extra3 - 2016-05-20 12:40:54</a:t>
                      </a:r>
                      <a:r>
                        <a:rPr lang="de-DE" sz="1000"/>
                        <a:t>
Türkisches Parlament führt vollelektronisches Abstimmungssystem ein! #Türkei #HDP #Erdogan https://t.co/7qTRt88kfN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151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@extra3 - 2016-06-24 17:01:47</a:t>
                      </a:r>
                      <a:r>
                        <a:rPr lang="de-DE" sz="1000"/>
                        <a:t>
Vor allem Alte haben für #Brexit gestimmt. Hätten die nicht die paar Jahre warten können, bis sie auf natürliche Weise aus der EU austreten?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578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@extra3 - 2016-09-04 16:07:23</a:t>
                      </a:r>
                      <a:r>
                        <a:rPr lang="de-DE" sz="1000"/>
                        <a:t>
Auf 100 Mecklenburger kommen über 400 Touristen. Dank AfD könnte sich diese schlimme Überfremdung ändern. #ltwmv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5534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1141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9086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9702043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793064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137825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341438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6997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5712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@extra3 - 2016-03-29 16:06:50</a:t>
                      </a:r>
                      <a:r>
                        <a:rPr lang="en-US" sz="1000"/>
                        <a:t>
Here's our #Erdogan song with Turkish subtitles. 
İşte türkçe altyazılı Erdoğan şarkımız.
https://t.co/FsDJCI1tYX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222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@extra3 - 2016-07-31 07:47:29</a:t>
                      </a:r>
                      <a:r>
                        <a:rPr lang="de-DE" sz="1000"/>
                        <a:t>
#Erdogan zieht Beleidigungsanzeigen in Türkei zurück. Wer soll die auch bearbeiten, nachdem er 3000 Staatsanwälte &amp;amp; Richter suspendiert hat?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162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@extra3 - 2016-11-22 10:06:55</a:t>
                      </a:r>
                      <a:r>
                        <a:rPr lang="de-DE" sz="1000"/>
                        <a:t>
Liebe @JuliaKloeckner, wenn Sie etwas retweeten wollen, brauchen Sie keinen Fotoapparat. Sie können den Tweet auch… https://t.co/hr8tgtsBix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20958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@extra3 - 2016-12-30 23:14:42</a:t>
                      </a:r>
                      <a:r>
                        <a:rPr lang="de-DE" sz="1000"/>
                        <a:t>
Die Zahl der Straftaten durch #Zuwanderer ist stark gefallen. (BKA)
Die Zahl der Menschen, die sich an Fakten orientieren, auch. (Twitter)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200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@extra3 - 2016-07-18 10:05:32</a:t>
                      </a:r>
                      <a:r>
                        <a:rPr lang="de-DE" sz="1000"/>
                        <a:t>
Von der DDR lernen, heißt siegen lernen. Oder so ähnlich ... #Tuerkei #Erdogan https://t.co/dy3WVZAQ5b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6510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31598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350</Words>
  <Application>Microsoft Office PowerPoint</Application>
  <PresentationFormat>On-screen Show (4:3)</PresentationFormat>
  <Paragraphs>149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 - Eigene Tweets - Favs - Tabelle - 1 of 3</vt:lpstr>
      <vt:lpstr>T - Eigene Tweets - Favs - Tabelle - 2 of 3</vt:lpstr>
      <vt:lpstr>T - Eigene Tweets - Favs - Tabelle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 - Eigene Tweets - Favs - Tabelle - 1 of 3</dc:title>
  <dc:creator>Administrator</dc:creator>
  <cp:lastModifiedBy>Administrator</cp:lastModifiedBy>
  <cp:revision>1</cp:revision>
  <dcterms:created xsi:type="dcterms:W3CDTF">2017-02-10T14:38:08Z</dcterms:created>
  <dcterms:modified xsi:type="dcterms:W3CDTF">2017-02-10T14:38:23Z</dcterms:modified>
</cp:coreProperties>
</file>