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Übersicht mit Daten für die eigenen Tweets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5733049"/>
              </p:ext>
            </p:extLst>
          </p:nvPr>
        </p:nvGraphicFramePr>
        <p:xfrm>
          <a:off x="457200" y="1731963"/>
          <a:ext cx="8229599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12920523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39800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84116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692108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06815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63900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96010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12590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891891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44612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40448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Eigene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an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082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@extra3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298562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130549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132226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326248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123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@ZappMM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51562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235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@das_rotesofa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5053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@NDRreporter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79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@NDRrecherche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9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@kulturjournal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818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@NDRweltbilder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750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@plietsch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605876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8286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138</Words>
  <Application>Microsoft Office PowerPoint</Application>
  <PresentationFormat>On-screen Show (4:3)</PresentationFormat>
  <Paragraphs>102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 - Übersicht mit Daten für die eigenen Tweets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 - Übersicht mit Daten für die eigenen Tweets</dc:title>
  <dc:creator>Administrator</dc:creator>
  <cp:lastModifiedBy>Administrator</cp:lastModifiedBy>
  <cp:revision>1</cp:revision>
  <dcterms:created xsi:type="dcterms:W3CDTF">2017-02-10T14:29:44Z</dcterms:created>
  <dcterms:modified xsi:type="dcterms:W3CDTF">2017-02-10T14:30:11Z</dcterms:modified>
</cp:coreProperties>
</file>