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@extra3</c:v>
                </c:pt>
                <c:pt idx="1">
                  <c:v>@NDRreporter</c:v>
                </c:pt>
                <c:pt idx="2">
                  <c:v>@NDRrecherche</c:v>
                </c:pt>
                <c:pt idx="3">
                  <c:v>@kulturjournal</c:v>
                </c:pt>
                <c:pt idx="4">
                  <c:v>@NDRweltbilder</c:v>
                </c:pt>
                <c:pt idx="5">
                  <c:v>@ZappMM</c:v>
                </c:pt>
                <c:pt idx="6">
                  <c:v>@plietsch</c:v>
                </c:pt>
                <c:pt idx="7">
                  <c:v>@das_rotesofa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830</c:v>
                </c:pt>
                <c:pt idx="1">
                  <c:v>3388</c:v>
                </c:pt>
                <c:pt idx="2">
                  <c:v>258</c:v>
                </c:pt>
                <c:pt idx="3">
                  <c:v>339</c:v>
                </c:pt>
                <c:pt idx="4">
                  <c:v>137</c:v>
                </c:pt>
                <c:pt idx="5">
                  <c:v>419</c:v>
                </c:pt>
                <c:pt idx="6">
                  <c:v>540</c:v>
                </c:pt>
                <c:pt idx="7">
                  <c:v>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0C-4C16-AF07-5340476B44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@extra3</c:v>
                </c:pt>
                <c:pt idx="1">
                  <c:v>@NDRreporter</c:v>
                </c:pt>
                <c:pt idx="2">
                  <c:v>@NDRrecherche</c:v>
                </c:pt>
                <c:pt idx="3">
                  <c:v>@kulturjournal</c:v>
                </c:pt>
                <c:pt idx="4">
                  <c:v>@NDRweltbilder</c:v>
                </c:pt>
                <c:pt idx="5">
                  <c:v>@ZappMM</c:v>
                </c:pt>
                <c:pt idx="6">
                  <c:v>@plietsch</c:v>
                </c:pt>
                <c:pt idx="7">
                  <c:v>@das_rotesofa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41</c:v>
                </c:pt>
                <c:pt idx="1">
                  <c:v>403</c:v>
                </c:pt>
                <c:pt idx="2">
                  <c:v>133</c:v>
                </c:pt>
                <c:pt idx="3">
                  <c:v>152</c:v>
                </c:pt>
                <c:pt idx="4">
                  <c:v>331</c:v>
                </c:pt>
                <c:pt idx="5">
                  <c:v>236</c:v>
                </c:pt>
                <c:pt idx="6">
                  <c:v>160</c:v>
                </c:pt>
                <c:pt idx="7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0C-4C16-AF07-5340476B44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@extra3</c:v>
                </c:pt>
                <c:pt idx="1">
                  <c:v>@NDRreporter</c:v>
                </c:pt>
                <c:pt idx="2">
                  <c:v>@NDRrecherche</c:v>
                </c:pt>
                <c:pt idx="3">
                  <c:v>@kulturjournal</c:v>
                </c:pt>
                <c:pt idx="4">
                  <c:v>@NDRweltbilder</c:v>
                </c:pt>
                <c:pt idx="5">
                  <c:v>@ZappMM</c:v>
                </c:pt>
                <c:pt idx="6">
                  <c:v>@plietsch</c:v>
                </c:pt>
                <c:pt idx="7">
                  <c:v>@das_rotesofa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468</c:v>
                </c:pt>
                <c:pt idx="1">
                  <c:v>405</c:v>
                </c:pt>
                <c:pt idx="2">
                  <c:v>14</c:v>
                </c:pt>
                <c:pt idx="3">
                  <c:v>28</c:v>
                </c:pt>
                <c:pt idx="4">
                  <c:v>6</c:v>
                </c:pt>
                <c:pt idx="5">
                  <c:v>93</c:v>
                </c:pt>
                <c:pt idx="6">
                  <c:v>103</c:v>
                </c:pt>
                <c:pt idx="7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0C-4C16-AF07-5340476B4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8591056"/>
        <c:axId val="158590072"/>
      </c:barChart>
      <c:catAx>
        <c:axId val="15859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590072"/>
        <c:crosses val="autoZero"/>
        <c:auto val="1"/>
        <c:lblAlgn val="ctr"/>
        <c:lblOffset val="100"/>
        <c:noMultiLvlLbl val="0"/>
      </c:catAx>
      <c:valAx>
        <c:axId val="15859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59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1146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5776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Custom Tweet Type Distribution w/ Replies to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 Tweet Type Distribution w/ Replies to Users</dc:title>
  <dc:creator>Administrator</dc:creator>
  <cp:lastModifiedBy>Administrator</cp:lastModifiedBy>
  <cp:revision>1</cp:revision>
  <dcterms:created xsi:type="dcterms:W3CDTF">2017-02-10T14:28:56Z</dcterms:created>
  <dcterms:modified xsi:type="dcterms:W3CDTF">2017-02-10T14:28:59Z</dcterms:modified>
</cp:coreProperties>
</file>